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2.xml" ContentType="application/vnd.openxmlformats-officedocument.presentationml.notesSlide+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17.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18.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notesSlides/notesSlide19.xml" ContentType="application/vnd.openxmlformats-officedocument.presentationml.notesSlide+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notesSlides/notesSlide20.xml" ContentType="application/vnd.openxmlformats-officedocument.presentationml.notesSlide+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1" r:id="rId1"/>
  </p:sldMasterIdLst>
  <p:notesMasterIdLst>
    <p:notesMasterId r:id="rId25"/>
  </p:notesMasterIdLst>
  <p:handoutMasterIdLst>
    <p:handoutMasterId r:id="rId26"/>
  </p:handoutMasterIdLst>
  <p:sldIdLst>
    <p:sldId id="452" r:id="rId2"/>
    <p:sldId id="466" r:id="rId3"/>
    <p:sldId id="476" r:id="rId4"/>
    <p:sldId id="473" r:id="rId5"/>
    <p:sldId id="474" r:id="rId6"/>
    <p:sldId id="475" r:id="rId7"/>
    <p:sldId id="413" r:id="rId8"/>
    <p:sldId id="467" r:id="rId9"/>
    <p:sldId id="464" r:id="rId10"/>
    <p:sldId id="457" r:id="rId11"/>
    <p:sldId id="461" r:id="rId12"/>
    <p:sldId id="462" r:id="rId13"/>
    <p:sldId id="468" r:id="rId14"/>
    <p:sldId id="471" r:id="rId15"/>
    <p:sldId id="472" r:id="rId16"/>
    <p:sldId id="422" r:id="rId17"/>
    <p:sldId id="423" r:id="rId18"/>
    <p:sldId id="477" r:id="rId19"/>
    <p:sldId id="478" r:id="rId20"/>
    <p:sldId id="479" r:id="rId21"/>
    <p:sldId id="480" r:id="rId22"/>
    <p:sldId id="481" r:id="rId23"/>
    <p:sldId id="450" r:id="rId24"/>
  </p:sldIdLst>
  <p:sldSz cx="9144000" cy="6858000" type="screen4x3"/>
  <p:notesSz cx="7010400" cy="9296400"/>
  <p:custDataLst>
    <p:tags r:id="rId2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5"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hajan, Sapna" initials="MS" lastIdx="2" clrIdx="0">
    <p:extLst>
      <p:ext uri="{19B8F6BF-5375-455C-9EA6-DF929625EA0E}">
        <p15:presenceInfo xmlns:p15="http://schemas.microsoft.com/office/powerpoint/2012/main" userId="S-1-5-21-667784661-3259641414-1538980133-4249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AAA8"/>
    <a:srgbClr val="4490C9"/>
    <a:srgbClr val="1D7FC8"/>
    <a:srgbClr val="7D4DA6"/>
    <a:srgbClr val="63CECA"/>
    <a:srgbClr val="6DD8F0"/>
    <a:srgbClr val="F04961"/>
    <a:srgbClr val="41C051"/>
    <a:srgbClr val="F6773B"/>
    <a:srgbClr val="3195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6672" autoAdjust="0"/>
    <p:restoredTop sz="94893" autoAdjust="0"/>
  </p:normalViewPr>
  <p:slideViewPr>
    <p:cSldViewPr showGuides="1">
      <p:cViewPr varScale="1">
        <p:scale>
          <a:sx n="72" d="100"/>
          <a:sy n="72" d="100"/>
        </p:scale>
        <p:origin x="1584" y="7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dPt>
            <c:idx val="0"/>
            <c:bubble3D val="0"/>
            <c:spPr>
              <a:solidFill>
                <a:srgbClr val="00423C"/>
              </a:solidFill>
              <a:ln w="19050">
                <a:solidFill>
                  <a:schemeClr val="lt1"/>
                </a:solidFill>
              </a:ln>
              <a:effectLst/>
            </c:spPr>
            <c:extLst>
              <c:ext xmlns:c16="http://schemas.microsoft.com/office/drawing/2014/chart" uri="{C3380CC4-5D6E-409C-BE32-E72D297353CC}">
                <c16:uniqueId val="{00000001-736A-4B58-AC0A-74268F472A05}"/>
              </c:ext>
            </c:extLst>
          </c:dPt>
          <c:dPt>
            <c:idx val="1"/>
            <c:bubble3D val="0"/>
            <c:spPr>
              <a:solidFill>
                <a:srgbClr val="14645C"/>
              </a:solidFill>
              <a:ln w="19050">
                <a:solidFill>
                  <a:schemeClr val="lt1"/>
                </a:solidFill>
              </a:ln>
              <a:effectLst/>
            </c:spPr>
            <c:extLst>
              <c:ext xmlns:c16="http://schemas.microsoft.com/office/drawing/2014/chart" uri="{C3380CC4-5D6E-409C-BE32-E72D297353CC}">
                <c16:uniqueId val="{00000003-736A-4B58-AC0A-74268F472A05}"/>
              </c:ext>
            </c:extLst>
          </c:dPt>
          <c:dPt>
            <c:idx val="2"/>
            <c:bubble3D val="0"/>
            <c:spPr>
              <a:solidFill>
                <a:schemeClr val="accent3">
                  <a:lumMod val="75000"/>
                  <a:lumOff val="25000"/>
                </a:schemeClr>
              </a:solidFill>
              <a:ln w="19050">
                <a:solidFill>
                  <a:schemeClr val="lt1"/>
                </a:solidFill>
              </a:ln>
              <a:effectLst/>
            </c:spPr>
            <c:extLst>
              <c:ext xmlns:c16="http://schemas.microsoft.com/office/drawing/2014/chart" uri="{C3380CC4-5D6E-409C-BE32-E72D297353CC}">
                <c16:uniqueId val="{00000005-736A-4B58-AC0A-74268F472A05}"/>
              </c:ext>
            </c:extLst>
          </c:dPt>
          <c:dPt>
            <c:idx val="3"/>
            <c:bubble3D val="0"/>
            <c:spPr>
              <a:solidFill>
                <a:srgbClr val="00A98F"/>
              </a:solidFill>
              <a:ln w="19050">
                <a:solidFill>
                  <a:schemeClr val="lt1"/>
                </a:solidFill>
              </a:ln>
              <a:effectLst/>
            </c:spPr>
            <c:extLst>
              <c:ext xmlns:c16="http://schemas.microsoft.com/office/drawing/2014/chart" uri="{C3380CC4-5D6E-409C-BE32-E72D297353CC}">
                <c16:uniqueId val="{00000007-736A-4B58-AC0A-74268F472A05}"/>
              </c:ext>
            </c:extLst>
          </c:dPt>
          <c:dPt>
            <c:idx val="4"/>
            <c:bubble3D val="0"/>
            <c:spPr>
              <a:solidFill>
                <a:srgbClr val="7DA1A0"/>
              </a:solidFill>
              <a:ln w="19050">
                <a:solidFill>
                  <a:schemeClr val="lt1"/>
                </a:solidFill>
              </a:ln>
              <a:effectLst/>
            </c:spPr>
            <c:extLst>
              <c:ext xmlns:c16="http://schemas.microsoft.com/office/drawing/2014/chart" uri="{C3380CC4-5D6E-409C-BE32-E72D297353CC}">
                <c16:uniqueId val="{00000009-736A-4B58-AC0A-74268F472A05}"/>
              </c:ext>
            </c:extLst>
          </c:dPt>
          <c:dPt>
            <c:idx val="5"/>
            <c:bubble3D val="0"/>
            <c:spPr>
              <a:solidFill>
                <a:srgbClr val="92D050"/>
              </a:solidFill>
              <a:ln w="19050">
                <a:solidFill>
                  <a:schemeClr val="lt1"/>
                </a:solidFill>
              </a:ln>
              <a:effectLst/>
            </c:spPr>
            <c:extLst>
              <c:ext xmlns:c16="http://schemas.microsoft.com/office/drawing/2014/chart" uri="{C3380CC4-5D6E-409C-BE32-E72D297353CC}">
                <c16:uniqueId val="{0000000B-736A-4B58-AC0A-74268F472A05}"/>
              </c:ext>
            </c:extLst>
          </c:dPt>
          <c:dPt>
            <c:idx val="6"/>
            <c:bubble3D val="0"/>
            <c:spPr>
              <a:solidFill>
                <a:srgbClr val="00FF00"/>
              </a:solidFill>
              <a:ln w="19050">
                <a:solidFill>
                  <a:schemeClr val="lt1"/>
                </a:solidFill>
              </a:ln>
              <a:effectLst/>
            </c:spPr>
            <c:extLst>
              <c:ext xmlns:c16="http://schemas.microsoft.com/office/drawing/2014/chart" uri="{C3380CC4-5D6E-409C-BE32-E72D297353CC}">
                <c16:uniqueId val="{0000000D-736A-4B58-AC0A-74268F472A05}"/>
              </c:ext>
            </c:extLst>
          </c:dPt>
          <c:dPt>
            <c:idx val="7"/>
            <c:bubble3D val="0"/>
            <c:spPr>
              <a:solidFill>
                <a:srgbClr val="CCE9AD"/>
              </a:solidFill>
              <a:ln w="19050">
                <a:solidFill>
                  <a:schemeClr val="lt1"/>
                </a:solidFill>
              </a:ln>
              <a:effectLst/>
            </c:spPr>
            <c:extLst>
              <c:ext xmlns:c16="http://schemas.microsoft.com/office/drawing/2014/chart" uri="{C3380CC4-5D6E-409C-BE32-E72D297353CC}">
                <c16:uniqueId val="{0000000F-736A-4B58-AC0A-74268F472A05}"/>
              </c:ext>
            </c:extLst>
          </c:dPt>
          <c:cat>
            <c:numRef>
              <c:f>Sheet1!$A$2:$A$9</c:f>
              <c:numCache>
                <c:formatCode>General</c:formatCode>
                <c:ptCount val="8"/>
              </c:numCache>
            </c:numRef>
          </c:cat>
          <c:val>
            <c:numRef>
              <c:f>Sheet1!$B$2:$B$9</c:f>
              <c:numCache>
                <c:formatCode>General</c:formatCode>
                <c:ptCount val="8"/>
                <c:pt idx="0">
                  <c:v>1</c:v>
                </c:pt>
                <c:pt idx="1">
                  <c:v>1</c:v>
                </c:pt>
                <c:pt idx="2">
                  <c:v>1</c:v>
                </c:pt>
                <c:pt idx="3">
                  <c:v>1</c:v>
                </c:pt>
                <c:pt idx="4">
                  <c:v>1</c:v>
                </c:pt>
                <c:pt idx="5">
                  <c:v>1</c:v>
                </c:pt>
                <c:pt idx="6">
                  <c:v>1</c:v>
                </c:pt>
                <c:pt idx="7">
                  <c:v>1</c:v>
                </c:pt>
              </c:numCache>
            </c:numRef>
          </c:val>
          <c:extLst>
            <c:ext xmlns:c16="http://schemas.microsoft.com/office/drawing/2014/chart" uri="{C3380CC4-5D6E-409C-BE32-E72D297353CC}">
              <c16:uniqueId val="{00000010-736A-4B58-AC0A-74268F472A05}"/>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8C125156-8CB5-4F94-B1DD-9DEF660CA43A}" type="datetimeFigureOut">
              <a:rPr lang="en-CA" smtClean="0"/>
              <a:t>2019-05-07</a:t>
            </a:fld>
            <a:endParaRPr lang="en-CA"/>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6C297B32-12A3-46AB-84D3-B62C0D6D9FAB}" type="slidenum">
              <a:rPr lang="en-CA" smtClean="0"/>
              <a:t>‹#›</a:t>
            </a:fld>
            <a:endParaRPr lang="en-CA"/>
          </a:p>
        </p:txBody>
      </p:sp>
    </p:spTree>
    <p:extLst>
      <p:ext uri="{BB962C8B-B14F-4D97-AF65-F5344CB8AC3E}">
        <p14:creationId xmlns:p14="http://schemas.microsoft.com/office/powerpoint/2010/main" val="11937173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45BE00D6-E049-4381-83C8-29CB14B5448F}" type="datetimeFigureOut">
              <a:rPr lang="en-CA" smtClean="0"/>
              <a:t>2019-05-07</a:t>
            </a:fld>
            <a:endParaRPr lang="en-CA"/>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EB3A5D88-BC26-4EFA-A680-927F6A4ACCF4}" type="slidenum">
              <a:rPr lang="en-CA" smtClean="0"/>
              <a:t>‹#›</a:t>
            </a:fld>
            <a:endParaRPr lang="en-CA"/>
          </a:p>
        </p:txBody>
      </p:sp>
    </p:spTree>
    <p:extLst>
      <p:ext uri="{BB962C8B-B14F-4D97-AF65-F5344CB8AC3E}">
        <p14:creationId xmlns:p14="http://schemas.microsoft.com/office/powerpoint/2010/main" val="2744622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intranet.canada.ca/hr-rh/hw-ms/ww-mmt/mhw-smt/fsbmh-bcfsm/sp-pp-eng.asp"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tags" Target="../tags/tag76.xml"/><Relationship Id="rId5" Type="http://schemas.openxmlformats.org/officeDocument/2006/relationships/slide" Target="../slides/slide19.xml"/><Relationship Id="rId4"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tags" Target="../tags/tag111.xml"/><Relationship Id="rId5" Type="http://schemas.openxmlformats.org/officeDocument/2006/relationships/slide" Target="../slides/slide20.xml"/><Relationship Id="rId4"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tags" Target="../tags/tag165.xml"/><Relationship Id="rId2" Type="http://schemas.openxmlformats.org/officeDocument/2006/relationships/tags" Target="../tags/tag164.xml"/><Relationship Id="rId1" Type="http://schemas.openxmlformats.org/officeDocument/2006/relationships/tags" Target="../tags/tag163.xml"/><Relationship Id="rId5" Type="http://schemas.openxmlformats.org/officeDocument/2006/relationships/slide" Target="../slides/slide21.xml"/><Relationship Id="rId4"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tags" Target="../tags/tag192.xml"/><Relationship Id="rId2" Type="http://schemas.openxmlformats.org/officeDocument/2006/relationships/tags" Target="../tags/tag191.xml"/><Relationship Id="rId1" Type="http://schemas.openxmlformats.org/officeDocument/2006/relationships/tags" Target="../tags/tag190.xml"/><Relationship Id="rId5" Type="http://schemas.openxmlformats.org/officeDocument/2006/relationships/slide" Target="../slides/slide22.xml"/><Relationship Id="rId4"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D81DE806-8FBB-45D8-B171-0C495874EE44}" type="slidenum">
              <a:rPr lang="en-CA" smtClean="0"/>
              <a:t>1</a:t>
            </a:fld>
            <a:endParaRPr lang="en-CA"/>
          </a:p>
        </p:txBody>
      </p:sp>
    </p:spTree>
    <p:extLst>
      <p:ext uri="{BB962C8B-B14F-4D97-AF65-F5344CB8AC3E}">
        <p14:creationId xmlns:p14="http://schemas.microsoft.com/office/powerpoint/2010/main" val="24081017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Canada.ca: Total Page Views: 103,039 </a:t>
            </a:r>
          </a:p>
          <a:p>
            <a:pPr lvl="0"/>
            <a:r>
              <a:rPr lang="en-US" sz="1200" b="0" kern="1200" dirty="0">
                <a:solidFill>
                  <a:schemeClr val="tx1"/>
                </a:solidFill>
                <a:effectLst/>
                <a:latin typeface="+mn-lt"/>
                <a:ea typeface="+mn-ea"/>
                <a:cs typeface="+mn-cs"/>
              </a:rPr>
              <a:t>Intranet: Total Page Views: 25,116</a:t>
            </a:r>
          </a:p>
          <a:p>
            <a:pPr lvl="0"/>
            <a:r>
              <a:rPr lang="en-US" sz="1200" b="0" kern="1200" dirty="0">
                <a:solidFill>
                  <a:schemeClr val="tx1"/>
                </a:solidFill>
                <a:effectLst/>
                <a:latin typeface="+mn-lt"/>
                <a:ea typeface="+mn-ea"/>
                <a:cs typeface="+mn-cs"/>
              </a:rPr>
              <a:t>=128,155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Attracted 128,155</a:t>
            </a:r>
            <a:r>
              <a:rPr lang="en-CA" sz="1200" kern="1200" baseline="0" dirty="0">
                <a:solidFill>
                  <a:schemeClr val="tx1"/>
                </a:solidFill>
                <a:effectLst/>
                <a:latin typeface="+mn-lt"/>
                <a:ea typeface="+mn-ea"/>
                <a:cs typeface="+mn-cs"/>
              </a:rPr>
              <a:t> page views </a:t>
            </a:r>
            <a:r>
              <a:rPr lang="en-CA" sz="1200" kern="1200" dirty="0">
                <a:solidFill>
                  <a:schemeClr val="tx1"/>
                </a:solidFill>
                <a:effectLst/>
                <a:latin typeface="+mn-lt"/>
                <a:ea typeface="+mn-ea"/>
                <a:cs typeface="+mn-cs"/>
              </a:rPr>
              <a:t>to the </a:t>
            </a:r>
            <a:r>
              <a:rPr lang="en-CA" sz="1200" kern="1200" dirty="0" err="1">
                <a:solidFill>
                  <a:schemeClr val="tx1"/>
                </a:solidFill>
                <a:effectLst/>
                <a:latin typeface="+mn-lt"/>
                <a:ea typeface="+mn-ea"/>
                <a:cs typeface="+mn-cs"/>
              </a:rPr>
              <a:t>CoE’s</a:t>
            </a:r>
            <a:r>
              <a:rPr lang="en-CA" sz="1200" kern="1200" dirty="0">
                <a:solidFill>
                  <a:schemeClr val="tx1"/>
                </a:solidFill>
                <a:effectLst/>
                <a:latin typeface="+mn-lt"/>
                <a:ea typeface="+mn-ea"/>
                <a:cs typeface="+mn-cs"/>
              </a:rPr>
              <a:t> web presence on Canada.ca/</a:t>
            </a:r>
            <a:r>
              <a:rPr lang="en-CA" sz="1200" kern="1200" dirty="0" err="1">
                <a:solidFill>
                  <a:schemeClr val="tx1"/>
                </a:solidFill>
                <a:effectLst/>
                <a:latin typeface="+mn-lt"/>
                <a:ea typeface="+mn-ea"/>
                <a:cs typeface="+mn-cs"/>
              </a:rPr>
              <a:t>Gcintranet</a:t>
            </a:r>
            <a:r>
              <a:rPr lang="en-CA" sz="1200" kern="1200" dirty="0">
                <a:solidFill>
                  <a:schemeClr val="tx1"/>
                </a:solidFill>
                <a:effectLst/>
                <a:latin typeface="+mn-lt"/>
                <a:ea typeface="+mn-ea"/>
                <a:cs typeface="+mn-cs"/>
              </a:rPr>
              <a:t>.</a:t>
            </a:r>
            <a:r>
              <a:rPr lang="en-CA" sz="1200" kern="1200" baseline="0" dirty="0">
                <a:solidFill>
                  <a:schemeClr val="tx1"/>
                </a:solidFill>
                <a:effectLst/>
                <a:latin typeface="+mn-lt"/>
                <a:ea typeface="+mn-ea"/>
                <a:cs typeface="+mn-cs"/>
              </a:rPr>
              <a:t> P</a:t>
            </a:r>
            <a:r>
              <a:rPr lang="en-CA" sz="1200" kern="1200" dirty="0">
                <a:solidFill>
                  <a:schemeClr val="tx1"/>
                </a:solidFill>
                <a:effectLst/>
                <a:latin typeface="+mn-lt"/>
                <a:ea typeface="+mn-ea"/>
                <a:cs typeface="+mn-cs"/>
              </a:rPr>
              <a:t>age views of the resources, tools, services and supports available.</a:t>
            </a:r>
            <a:r>
              <a:rPr lang="en-CA" sz="1200" kern="1200" baseline="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endParaRPr lang="en-US" sz="1200" b="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GC vs Public access to site: </a:t>
            </a:r>
            <a:r>
              <a:rPr lang="en-US" sz="1200" b="1" kern="1200" dirty="0">
                <a:solidFill>
                  <a:schemeClr val="tx1"/>
                </a:solidFill>
                <a:effectLst/>
                <a:latin typeface="+mn-lt"/>
                <a:ea typeface="+mn-ea"/>
                <a:cs typeface="+mn-cs"/>
              </a:rPr>
              <a:t>69%</a:t>
            </a:r>
            <a:r>
              <a:rPr lang="en-US" sz="1200" kern="1200" dirty="0">
                <a:solidFill>
                  <a:schemeClr val="tx1"/>
                </a:solidFill>
                <a:effectLst/>
                <a:latin typeface="+mn-lt"/>
                <a:ea typeface="+mn-ea"/>
                <a:cs typeface="+mn-cs"/>
              </a:rPr>
              <a:t> of visits to the site came from GC network computers</a:t>
            </a:r>
            <a:endParaRPr lang="en-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93% of federal organizations reported having a champion for mental health and/or wellness, thus providing the leadership called for in the Federal Public Service Workplace Mental Health Strategy;</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96% of federal organizations report offering awareness sessions that have reached employees and managers alike;</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85% of federal organizations had offered mental health in the workplace training, with managers and supervisors being the most likely recipients of training;</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Supported the Federal Speakers’ Bureau in delivering over 400 lived experience testimonials across 60+ federal organizations, directly reaching an estimated 20,000 public servants.</a:t>
            </a:r>
            <a:r>
              <a:rPr lang="en-CA" sz="1200" kern="1200" baseline="0" dirty="0">
                <a:solidFill>
                  <a:schemeClr val="tx1"/>
                </a:solidFill>
                <a:effectLst/>
                <a:latin typeface="+mn-lt"/>
                <a:ea typeface="+mn-ea"/>
                <a:cs typeface="+mn-cs"/>
              </a:rPr>
              <a:t> </a:t>
            </a:r>
            <a:r>
              <a:rPr lang="en-CA" sz="1200" kern="1200" dirty="0">
                <a:solidFill>
                  <a:schemeClr val="tx1"/>
                </a:solidFill>
                <a:effectLst/>
                <a:latin typeface="+mn-lt"/>
                <a:ea typeface="+mn-ea"/>
                <a:cs typeface="+mn-cs"/>
              </a:rPr>
              <a:t>The most visited page in the section is </a:t>
            </a:r>
            <a:r>
              <a:rPr lang="en-CA" sz="1200" u="sng" kern="1200" dirty="0">
                <a:solidFill>
                  <a:schemeClr val="tx1"/>
                </a:solidFill>
                <a:effectLst/>
                <a:latin typeface="+mn-lt"/>
                <a:ea typeface="+mn-ea"/>
                <a:cs typeface="+mn-cs"/>
                <a:hlinkClick r:id="rId3"/>
              </a:rPr>
              <a:t>Federal Speakers’ Bureau: Speakers’ profile</a:t>
            </a:r>
            <a:r>
              <a:rPr lang="en-CA" sz="1200" kern="1200" dirty="0">
                <a:solidFill>
                  <a:schemeClr val="tx1"/>
                </a:solidFill>
                <a:effectLst/>
                <a:latin typeface="+mn-lt"/>
                <a:ea typeface="+mn-ea"/>
                <a:cs typeface="+mn-cs"/>
              </a:rPr>
              <a:t> which got 22% of all the page views in the section. </a:t>
            </a:r>
          </a:p>
          <a:p>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solidFill>
                <a:schemeClr val="tx1"/>
              </a:solidFill>
            </a:endParaRPr>
          </a:p>
        </p:txBody>
      </p:sp>
      <p:sp>
        <p:nvSpPr>
          <p:cNvPr id="4" name="Slide Number Placeholder 3"/>
          <p:cNvSpPr>
            <a:spLocks noGrp="1"/>
          </p:cNvSpPr>
          <p:nvPr>
            <p:ph type="sldNum" sz="quarter" idx="10"/>
          </p:nvPr>
        </p:nvSpPr>
        <p:spPr/>
        <p:txBody>
          <a:bodyPr/>
          <a:lstStyle/>
          <a:p>
            <a:fld id="{D81DE806-8FBB-45D8-B171-0C495874EE44}" type="slidenum">
              <a:rPr lang="en-CA" smtClean="0"/>
              <a:t>11</a:t>
            </a:fld>
            <a:endParaRPr lang="en-CA"/>
          </a:p>
        </p:txBody>
      </p:sp>
    </p:spTree>
    <p:extLst>
      <p:ext uri="{BB962C8B-B14F-4D97-AF65-F5344CB8AC3E}">
        <p14:creationId xmlns:p14="http://schemas.microsoft.com/office/powerpoint/2010/main" val="375083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b="1" dirty="0"/>
              <a:t>Results taken from the 2017 PSES and the 2017-2018 cycle of the MAF</a:t>
            </a:r>
            <a:endParaRPr lang="en-US" sz="1200" b="1"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81DE806-8FBB-45D8-B171-0C495874EE44}" type="slidenum">
              <a:rPr lang="en-CA" smtClean="0"/>
              <a:t>12</a:t>
            </a:fld>
            <a:endParaRPr lang="en-CA"/>
          </a:p>
        </p:txBody>
      </p:sp>
    </p:spTree>
    <p:extLst>
      <p:ext uri="{BB962C8B-B14F-4D97-AF65-F5344CB8AC3E}">
        <p14:creationId xmlns:p14="http://schemas.microsoft.com/office/powerpoint/2010/main" val="37522335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solidFill>
                <a:schemeClr val="tx1"/>
              </a:solidFill>
            </a:endParaRPr>
          </a:p>
        </p:txBody>
      </p:sp>
      <p:sp>
        <p:nvSpPr>
          <p:cNvPr id="4" name="Slide Number Placeholder 3"/>
          <p:cNvSpPr>
            <a:spLocks noGrp="1"/>
          </p:cNvSpPr>
          <p:nvPr>
            <p:ph type="sldNum" sz="quarter" idx="10"/>
          </p:nvPr>
        </p:nvSpPr>
        <p:spPr/>
        <p:txBody>
          <a:bodyPr/>
          <a:lstStyle/>
          <a:p>
            <a:fld id="{D81DE806-8FBB-45D8-B171-0C495874EE44}" type="slidenum">
              <a:rPr lang="en-CA" smtClean="0"/>
              <a:t>13</a:t>
            </a:fld>
            <a:endParaRPr lang="en-CA"/>
          </a:p>
        </p:txBody>
      </p:sp>
    </p:spTree>
    <p:extLst>
      <p:ext uri="{BB962C8B-B14F-4D97-AF65-F5344CB8AC3E}">
        <p14:creationId xmlns:p14="http://schemas.microsoft.com/office/powerpoint/2010/main" val="37916153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995DE2A-BC83-449C-8B9B-5CE63243B05F}" type="slidenum">
              <a:rPr lang="fr-CA" smtClean="0"/>
              <a:t>14</a:t>
            </a:fld>
            <a:endParaRPr lang="fr-CA"/>
          </a:p>
        </p:txBody>
      </p:sp>
    </p:spTree>
    <p:extLst>
      <p:ext uri="{BB962C8B-B14F-4D97-AF65-F5344CB8AC3E}">
        <p14:creationId xmlns:p14="http://schemas.microsoft.com/office/powerpoint/2010/main" val="2510449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B3A5D88-BC26-4EFA-A680-927F6A4ACCF4}" type="slidenum">
              <a:rPr lang="en-CA" smtClean="0"/>
              <a:t>15</a:t>
            </a:fld>
            <a:endParaRPr lang="en-CA"/>
          </a:p>
        </p:txBody>
      </p:sp>
    </p:spTree>
    <p:extLst>
      <p:ext uri="{BB962C8B-B14F-4D97-AF65-F5344CB8AC3E}">
        <p14:creationId xmlns:p14="http://schemas.microsoft.com/office/powerpoint/2010/main" val="34272987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prstClr val="black"/>
              </a:solidFill>
              <a:latin typeface="Century Gothic" panose="020B0502020202020204" pitchFamily="34" charset="0"/>
            </a:endParaRPr>
          </a:p>
        </p:txBody>
      </p:sp>
      <p:sp>
        <p:nvSpPr>
          <p:cNvPr id="4" name="Slide Number Placeholder 3"/>
          <p:cNvSpPr>
            <a:spLocks noGrp="1"/>
          </p:cNvSpPr>
          <p:nvPr>
            <p:ph type="sldNum" sz="quarter" idx="10"/>
          </p:nvPr>
        </p:nvSpPr>
        <p:spPr/>
        <p:txBody>
          <a:bodyPr/>
          <a:lstStyle/>
          <a:p>
            <a:fld id="{4CE12471-CC63-47C6-8A77-E6CC84BC9BF0}" type="slidenum">
              <a:rPr lang="en-CA" smtClean="0">
                <a:solidFill>
                  <a:prstClr val="black"/>
                </a:solidFill>
              </a:rPr>
              <a:pPr/>
              <a:t>16</a:t>
            </a:fld>
            <a:endParaRPr lang="en-CA">
              <a:solidFill>
                <a:prstClr val="black"/>
              </a:solidFill>
            </a:endParaRPr>
          </a:p>
        </p:txBody>
      </p:sp>
    </p:spTree>
    <p:extLst>
      <p:ext uri="{BB962C8B-B14F-4D97-AF65-F5344CB8AC3E}">
        <p14:creationId xmlns:p14="http://schemas.microsoft.com/office/powerpoint/2010/main" val="23458242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solidFill>
                <a:schemeClr val="tx1"/>
              </a:solidFill>
            </a:endParaRPr>
          </a:p>
        </p:txBody>
      </p:sp>
      <p:sp>
        <p:nvSpPr>
          <p:cNvPr id="4" name="Slide Number Placeholder 3"/>
          <p:cNvSpPr>
            <a:spLocks noGrp="1"/>
          </p:cNvSpPr>
          <p:nvPr>
            <p:ph type="sldNum" sz="quarter" idx="10"/>
          </p:nvPr>
        </p:nvSpPr>
        <p:spPr/>
        <p:txBody>
          <a:bodyPr/>
          <a:lstStyle/>
          <a:p>
            <a:fld id="{D81DE806-8FBB-45D8-B171-0C495874EE44}" type="slidenum">
              <a:rPr lang="en-CA" smtClean="0"/>
              <a:t>17</a:t>
            </a:fld>
            <a:endParaRPr lang="en-CA"/>
          </a:p>
        </p:txBody>
      </p:sp>
    </p:spTree>
    <p:extLst>
      <p:ext uri="{BB962C8B-B14F-4D97-AF65-F5344CB8AC3E}">
        <p14:creationId xmlns:p14="http://schemas.microsoft.com/office/powerpoint/2010/main" val="35442118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a:spLocks noGrp="1"/>
          </p:cNvSpPr>
          <p:nvPr>
            <p:ph type="body" idx="1"/>
            <p:custDataLst>
              <p:tags r:id="rId2"/>
            </p:custDataLst>
          </p:nvPr>
        </p:nvSpPr>
        <p:spPr/>
        <p:txBody>
          <a:bodyPr/>
          <a:lstStyle/>
          <a:p>
            <a:pPr marL="172719" indent="-172719">
              <a:buFont typeface="Arial" panose="020B0604020202020204" pitchFamily="34" charset="0"/>
              <a:buChar char="•"/>
            </a:pPr>
            <a:endParaRPr lang="en-CA" baseline="0"/>
          </a:p>
        </p:txBody>
      </p:sp>
      <p:sp>
        <p:nvSpPr>
          <p:cNvPr id="4" name="Slide Number Placeholder 3"/>
          <p:cNvSpPr>
            <a:spLocks noGrp="1"/>
          </p:cNvSpPr>
          <p:nvPr>
            <p:ph type="sldNum" sz="quarter" idx="10"/>
            <p:custDataLst>
              <p:tags r:id="rId3"/>
            </p:custDataLst>
          </p:nvPr>
        </p:nvSpPr>
        <p:spPr/>
        <p:txBody>
          <a:bodyPr/>
          <a:lstStyle/>
          <a:p>
            <a:fld id="{EB3A5D88-BC26-4EFA-A680-927F6A4ACCF4}" type="slidenum">
              <a:rPr lang="en-CA" smtClean="0">
                <a:solidFill>
                  <a:prstClr val="black"/>
                </a:solidFill>
              </a:rPr>
              <a:t>19</a:t>
            </a:fld>
            <a:endParaRPr lang="en-CA">
              <a:solidFill>
                <a:prstClr val="black"/>
              </a:solidFill>
            </a:endParaRPr>
          </a:p>
        </p:txBody>
      </p:sp>
    </p:spTree>
    <p:extLst>
      <p:ext uri="{BB962C8B-B14F-4D97-AF65-F5344CB8AC3E}">
        <p14:creationId xmlns:p14="http://schemas.microsoft.com/office/powerpoint/2010/main" val="28756661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a:spLocks noGrp="1"/>
          </p:cNvSpPr>
          <p:nvPr>
            <p:ph type="body" idx="1"/>
            <p:custDataLst>
              <p:tags r:id="rId2"/>
            </p:custDataLst>
          </p:nvPr>
        </p:nvSpPr>
        <p:spPr/>
        <p:txBody>
          <a:bodyPr/>
          <a:lstStyle/>
          <a:p>
            <a:endParaRPr lang="en-CA"/>
          </a:p>
        </p:txBody>
      </p:sp>
      <p:sp>
        <p:nvSpPr>
          <p:cNvPr id="4" name="Slide Number Placeholder 3"/>
          <p:cNvSpPr>
            <a:spLocks noGrp="1"/>
          </p:cNvSpPr>
          <p:nvPr>
            <p:ph type="sldNum" sz="quarter" idx="10"/>
            <p:custDataLst>
              <p:tags r:id="rId3"/>
            </p:custDataLst>
          </p:nvPr>
        </p:nvSpPr>
        <p:spPr/>
        <p:txBody>
          <a:bodyPr/>
          <a:lstStyle/>
          <a:p>
            <a:fld id="{EB3A5D88-BC26-4EFA-A680-927F6A4ACCF4}" type="slidenum">
              <a:rPr lang="en-CA" smtClean="0"/>
              <a:t>20</a:t>
            </a:fld>
            <a:endParaRPr lang="en-CA"/>
          </a:p>
        </p:txBody>
      </p:sp>
    </p:spTree>
    <p:extLst>
      <p:ext uri="{BB962C8B-B14F-4D97-AF65-F5344CB8AC3E}">
        <p14:creationId xmlns:p14="http://schemas.microsoft.com/office/powerpoint/2010/main" val="9324573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a:spLocks noGrp="1"/>
          </p:cNvSpPr>
          <p:nvPr>
            <p:ph type="body" idx="1"/>
            <p:custDataLst>
              <p:tags r:id="rId2"/>
            </p:custDataLst>
          </p:nvPr>
        </p:nvSpPr>
        <p:spPr/>
        <p:txBody>
          <a:bodyPr/>
          <a:lstStyle/>
          <a:p>
            <a:endParaRPr lang="en-CA"/>
          </a:p>
        </p:txBody>
      </p:sp>
      <p:sp>
        <p:nvSpPr>
          <p:cNvPr id="4" name="Slide Number Placeholder 3"/>
          <p:cNvSpPr>
            <a:spLocks noGrp="1"/>
          </p:cNvSpPr>
          <p:nvPr>
            <p:ph type="sldNum" sz="quarter" idx="10"/>
            <p:custDataLst>
              <p:tags r:id="rId3"/>
            </p:custDataLst>
          </p:nvPr>
        </p:nvSpPr>
        <p:spPr/>
        <p:txBody>
          <a:bodyPr/>
          <a:lstStyle/>
          <a:p>
            <a:fld id="{EB3A5D88-BC26-4EFA-A680-927F6A4ACCF4}" type="slidenum">
              <a:rPr lang="en-CA" smtClean="0"/>
              <a:t>21</a:t>
            </a:fld>
            <a:endParaRPr lang="en-CA"/>
          </a:p>
        </p:txBody>
      </p:sp>
    </p:spTree>
    <p:extLst>
      <p:ext uri="{BB962C8B-B14F-4D97-AF65-F5344CB8AC3E}">
        <p14:creationId xmlns:p14="http://schemas.microsoft.com/office/powerpoint/2010/main" val="6314929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9A4199-7084-4D3A-BC7D-DB5296946B2B}" type="slidenum">
              <a:rPr lang="fr-CA" altLang="en-US" smtClean="0"/>
              <a:pPr/>
              <a:t>3</a:t>
            </a:fld>
            <a:endParaRPr lang="fr-CA" altLang="en-US"/>
          </a:p>
        </p:txBody>
      </p:sp>
    </p:spTree>
    <p:extLst>
      <p:ext uri="{BB962C8B-B14F-4D97-AF65-F5344CB8AC3E}">
        <p14:creationId xmlns:p14="http://schemas.microsoft.com/office/powerpoint/2010/main" val="5366459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a:spLocks noGrp="1"/>
          </p:cNvSpPr>
          <p:nvPr>
            <p:ph type="body" idx="1"/>
            <p:custDataLst>
              <p:tags r:id="rId2"/>
            </p:custDataLst>
          </p:nvPr>
        </p:nvSpPr>
        <p:spPr/>
        <p:txBody>
          <a:bodyPr/>
          <a:lstStyle/>
          <a:p>
            <a:endParaRPr lang="en-CA"/>
          </a:p>
        </p:txBody>
      </p:sp>
      <p:sp>
        <p:nvSpPr>
          <p:cNvPr id="4" name="Slide Number Placeholder 3"/>
          <p:cNvSpPr>
            <a:spLocks noGrp="1"/>
          </p:cNvSpPr>
          <p:nvPr>
            <p:ph type="sldNum" sz="quarter" idx="10"/>
            <p:custDataLst>
              <p:tags r:id="rId3"/>
            </p:custDataLst>
          </p:nvPr>
        </p:nvSpPr>
        <p:spPr/>
        <p:txBody>
          <a:bodyPr/>
          <a:lstStyle/>
          <a:p>
            <a:fld id="{EB3A5D88-BC26-4EFA-A680-927F6A4ACCF4}" type="slidenum">
              <a:rPr lang="en-CA" smtClean="0"/>
              <a:t>22</a:t>
            </a:fld>
            <a:endParaRPr lang="en-CA"/>
          </a:p>
        </p:txBody>
      </p:sp>
    </p:spTree>
    <p:extLst>
      <p:ext uri="{BB962C8B-B14F-4D97-AF65-F5344CB8AC3E}">
        <p14:creationId xmlns:p14="http://schemas.microsoft.com/office/powerpoint/2010/main" val="35055243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solidFill>
                <a:schemeClr val="tx1"/>
              </a:solidFill>
            </a:endParaRPr>
          </a:p>
        </p:txBody>
      </p:sp>
      <p:sp>
        <p:nvSpPr>
          <p:cNvPr id="4" name="Slide Number Placeholder 3"/>
          <p:cNvSpPr>
            <a:spLocks noGrp="1"/>
          </p:cNvSpPr>
          <p:nvPr>
            <p:ph type="sldNum" sz="quarter" idx="10"/>
          </p:nvPr>
        </p:nvSpPr>
        <p:spPr/>
        <p:txBody>
          <a:bodyPr/>
          <a:lstStyle/>
          <a:p>
            <a:fld id="{D81DE806-8FBB-45D8-B171-0C495874EE44}" type="slidenum">
              <a:rPr lang="en-CA" smtClean="0"/>
              <a:t>23</a:t>
            </a:fld>
            <a:endParaRPr lang="en-CA"/>
          </a:p>
        </p:txBody>
      </p:sp>
    </p:spTree>
    <p:extLst>
      <p:ext uri="{BB962C8B-B14F-4D97-AF65-F5344CB8AC3E}">
        <p14:creationId xmlns:p14="http://schemas.microsoft.com/office/powerpoint/2010/main" val="14306770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txBox="1">
            <a:spLocks noGrp="1" noChangeArrowheads="1"/>
          </p:cNvSpPr>
          <p:nvPr/>
        </p:nvSpPr>
        <p:spPr bwMode="auto">
          <a:xfrm>
            <a:off x="5224314" y="6593566"/>
            <a:ext cx="3995062" cy="347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336" tIns="46168" rIns="92336" bIns="46168"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F920E2F5-9B8D-49BA-B65F-107DB56DADB6}" type="slidenum">
              <a:rPr lang="en-US" sz="1200">
                <a:latin typeface="Calibri" pitchFamily="34" charset="0"/>
              </a:rPr>
              <a:pPr algn="r" eaLnBrk="1" hangingPunct="1"/>
              <a:t>4</a:t>
            </a:fld>
            <a:endParaRPr lang="en-US" sz="1200">
              <a:latin typeface="Calibri" pitchFamily="34" charset="0"/>
            </a:endParaRPr>
          </a:p>
        </p:txBody>
      </p:sp>
      <p:sp>
        <p:nvSpPr>
          <p:cNvPr id="378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CA" dirty="0">
              <a:latin typeface="Times New Roman" pitchFamily="18" charset="0"/>
              <a:ea typeface="ＭＳ Ｐゴシック" pitchFamily="34" charset="-128"/>
            </a:endParaRPr>
          </a:p>
        </p:txBody>
      </p:sp>
    </p:spTree>
    <p:extLst>
      <p:ext uri="{BB962C8B-B14F-4D97-AF65-F5344CB8AC3E}">
        <p14:creationId xmlns:p14="http://schemas.microsoft.com/office/powerpoint/2010/main" val="42091096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FR">
              <a:latin typeface="Times New Roman" pitchFamily="18" charset="0"/>
              <a:ea typeface="ＭＳ Ｐゴシック" pitchFamily="34" charset="-128"/>
            </a:endParaRPr>
          </a:p>
        </p:txBody>
      </p:sp>
    </p:spTree>
    <p:extLst>
      <p:ext uri="{BB962C8B-B14F-4D97-AF65-F5344CB8AC3E}">
        <p14:creationId xmlns:p14="http://schemas.microsoft.com/office/powerpoint/2010/main" val="5679742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xfrm>
            <a:off x="7920038" y="76200"/>
            <a:ext cx="850900" cy="6381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xfrm>
            <a:off x="448546" y="551145"/>
            <a:ext cx="7713696" cy="5352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CA" altLang="en-US" sz="90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1711" indent="-285274" eaLnBrk="0" hangingPunct="0">
              <a:defRPr>
                <a:solidFill>
                  <a:schemeClr val="tx1"/>
                </a:solidFill>
                <a:latin typeface="Arial" panose="020B0604020202020204" pitchFamily="34" charset="0"/>
                <a:cs typeface="Arial" panose="020B0604020202020204" pitchFamily="34" charset="0"/>
              </a:defRPr>
            </a:lvl2pPr>
            <a:lvl3pPr marL="1141095" indent="-228219" eaLnBrk="0" hangingPunct="0">
              <a:defRPr>
                <a:solidFill>
                  <a:schemeClr val="tx1"/>
                </a:solidFill>
                <a:latin typeface="Arial" panose="020B0604020202020204" pitchFamily="34" charset="0"/>
                <a:cs typeface="Arial" panose="020B0604020202020204" pitchFamily="34" charset="0"/>
              </a:defRPr>
            </a:lvl3pPr>
            <a:lvl4pPr marL="1597533" indent="-228219" eaLnBrk="0" hangingPunct="0">
              <a:defRPr>
                <a:solidFill>
                  <a:schemeClr val="tx1"/>
                </a:solidFill>
                <a:latin typeface="Arial" panose="020B0604020202020204" pitchFamily="34" charset="0"/>
                <a:cs typeface="Arial" panose="020B0604020202020204" pitchFamily="34" charset="0"/>
              </a:defRPr>
            </a:lvl4pPr>
            <a:lvl5pPr marL="2053971" indent="-228219" eaLnBrk="0" hangingPunct="0">
              <a:defRPr>
                <a:solidFill>
                  <a:schemeClr val="tx1"/>
                </a:solidFill>
                <a:latin typeface="Arial" panose="020B0604020202020204" pitchFamily="34" charset="0"/>
                <a:cs typeface="Arial" panose="020B0604020202020204" pitchFamily="34" charset="0"/>
              </a:defRPr>
            </a:lvl5pPr>
            <a:lvl6pPr marL="2510410" indent="-228219" defTabSz="4564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66847" indent="-228219" defTabSz="4564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3285" indent="-228219" defTabSz="4564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79723" indent="-228219" defTabSz="4564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D815A93-212C-4ED0-A1DE-437592D78A8C}" type="slidenum">
              <a:rPr lang="en-US" altLang="en-US">
                <a:latin typeface="Calibri" panose="020F0502020204030204" pitchFamily="34" charset="0"/>
              </a:rPr>
              <a:pPr eaLnBrk="1" hangingPunct="1"/>
              <a:t>6</a:t>
            </a:fld>
            <a:endParaRPr lang="en-US" altLang="en-US">
              <a:latin typeface="Calibri" panose="020F0502020204030204" pitchFamily="34" charset="0"/>
            </a:endParaRPr>
          </a:p>
        </p:txBody>
      </p:sp>
    </p:spTree>
    <p:extLst>
      <p:ext uri="{BB962C8B-B14F-4D97-AF65-F5344CB8AC3E}">
        <p14:creationId xmlns:p14="http://schemas.microsoft.com/office/powerpoint/2010/main" val="1836114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solidFill>
                <a:schemeClr val="tx1"/>
              </a:solidFill>
            </a:endParaRPr>
          </a:p>
        </p:txBody>
      </p:sp>
      <p:sp>
        <p:nvSpPr>
          <p:cNvPr id="4" name="Slide Number Placeholder 3"/>
          <p:cNvSpPr>
            <a:spLocks noGrp="1"/>
          </p:cNvSpPr>
          <p:nvPr>
            <p:ph type="sldNum" sz="quarter" idx="10"/>
          </p:nvPr>
        </p:nvSpPr>
        <p:spPr/>
        <p:txBody>
          <a:bodyPr/>
          <a:lstStyle/>
          <a:p>
            <a:fld id="{D81DE806-8FBB-45D8-B171-0C495874EE44}" type="slidenum">
              <a:rPr lang="en-CA" smtClean="0"/>
              <a:t>7</a:t>
            </a:fld>
            <a:endParaRPr lang="en-CA"/>
          </a:p>
        </p:txBody>
      </p:sp>
    </p:spTree>
    <p:extLst>
      <p:ext uri="{BB962C8B-B14F-4D97-AF65-F5344CB8AC3E}">
        <p14:creationId xmlns:p14="http://schemas.microsoft.com/office/powerpoint/2010/main" val="19644915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prstClr val="black"/>
              </a:solidFill>
              <a:latin typeface="Century Gothic" panose="020B0502020202020204" pitchFamily="34" charset="0"/>
            </a:endParaRPr>
          </a:p>
        </p:txBody>
      </p:sp>
      <p:sp>
        <p:nvSpPr>
          <p:cNvPr id="4" name="Slide Number Placeholder 3"/>
          <p:cNvSpPr>
            <a:spLocks noGrp="1"/>
          </p:cNvSpPr>
          <p:nvPr>
            <p:ph type="sldNum" sz="quarter" idx="10"/>
          </p:nvPr>
        </p:nvSpPr>
        <p:spPr/>
        <p:txBody>
          <a:bodyPr/>
          <a:lstStyle/>
          <a:p>
            <a:fld id="{4CE12471-CC63-47C6-8A77-E6CC84BC9BF0}" type="slidenum">
              <a:rPr lang="en-CA" smtClean="0">
                <a:solidFill>
                  <a:prstClr val="black"/>
                </a:solidFill>
              </a:rPr>
              <a:pPr/>
              <a:t>8</a:t>
            </a:fld>
            <a:endParaRPr lang="en-CA">
              <a:solidFill>
                <a:prstClr val="black"/>
              </a:solidFill>
            </a:endParaRPr>
          </a:p>
        </p:txBody>
      </p:sp>
    </p:spTree>
    <p:extLst>
      <p:ext uri="{BB962C8B-B14F-4D97-AF65-F5344CB8AC3E}">
        <p14:creationId xmlns:p14="http://schemas.microsoft.com/office/powerpoint/2010/main" val="853273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167"/>
            <a:r>
              <a:rPr lang="en-US" sz="1000" b="1" dirty="0">
                <a:solidFill>
                  <a:srgbClr val="92D050"/>
                </a:solidFill>
              </a:rPr>
              <a:t>WHO WE ARE </a:t>
            </a:r>
            <a:r>
              <a:rPr lang="en-US" sz="1000" dirty="0">
                <a:solidFill>
                  <a:schemeClr val="bg1"/>
                </a:solidFill>
              </a:rPr>
              <a:t>– A joint collaboration between Treasury Board Secretariat and Bargaining Agents, we are a government-wide policy </a:t>
            </a:r>
            <a:r>
              <a:rPr lang="en-US" sz="1000" dirty="0" err="1">
                <a:solidFill>
                  <a:schemeClr val="bg1"/>
                </a:solidFill>
              </a:rPr>
              <a:t>centre</a:t>
            </a:r>
            <a:r>
              <a:rPr lang="en-US" sz="1000" dirty="0">
                <a:solidFill>
                  <a:schemeClr val="bg1"/>
                </a:solidFill>
              </a:rPr>
              <a:t> enabling federal organizations to create psychologically healthier and safer workplaces for improved employee well-being.</a:t>
            </a:r>
          </a:p>
          <a:p>
            <a:pPr defTabSz="457167"/>
            <a:endParaRPr lang="en-US" sz="1000" dirty="0">
              <a:solidFill>
                <a:schemeClr val="bg1"/>
              </a:solidFill>
            </a:endParaRPr>
          </a:p>
          <a:p>
            <a:pPr defTabSz="457167"/>
            <a:r>
              <a:rPr lang="en-US" sz="1000" b="1" dirty="0">
                <a:solidFill>
                  <a:srgbClr val="92D050"/>
                </a:solidFill>
              </a:rPr>
              <a:t>WHAT WE DO </a:t>
            </a:r>
            <a:r>
              <a:rPr lang="en-US" sz="1000" dirty="0">
                <a:solidFill>
                  <a:schemeClr val="bg1"/>
                </a:solidFill>
              </a:rPr>
              <a:t>– Support federal organizations in implementing the National Standard of Canada for Psychological Health and Safety in the Workplace and in supporting their employees through the provision of expert advice, resources and tools.</a:t>
            </a:r>
          </a:p>
          <a:p>
            <a:pPr defTabSz="457167"/>
            <a:endParaRPr lang="en-US" sz="1000" dirty="0">
              <a:solidFill>
                <a:schemeClr val="bg1"/>
              </a:solidFill>
            </a:endParaRPr>
          </a:p>
          <a:p>
            <a:pPr defTabSz="457167"/>
            <a:r>
              <a:rPr lang="en-US" sz="1000" b="1" dirty="0">
                <a:solidFill>
                  <a:srgbClr val="92D050"/>
                </a:solidFill>
              </a:rPr>
              <a:t>WHO WE SERVE </a:t>
            </a:r>
            <a:r>
              <a:rPr lang="en-US" sz="1000" dirty="0">
                <a:solidFill>
                  <a:schemeClr val="bg1"/>
                </a:solidFill>
              </a:rPr>
              <a:t>– Employees, People Managers, Organizations and Networks in Canada’s Federal Public Service.</a:t>
            </a:r>
          </a:p>
          <a:p>
            <a:pPr defTabSz="457167"/>
            <a:endParaRPr lang="en-US" sz="1000" dirty="0">
              <a:solidFill>
                <a:prstClr val="black"/>
              </a:solidFill>
            </a:endParaRPr>
          </a:p>
        </p:txBody>
      </p:sp>
      <p:sp>
        <p:nvSpPr>
          <p:cNvPr id="4" name="Slide Number Placeholder 3"/>
          <p:cNvSpPr>
            <a:spLocks noGrp="1"/>
          </p:cNvSpPr>
          <p:nvPr>
            <p:ph type="sldNum" sz="quarter" idx="10"/>
          </p:nvPr>
        </p:nvSpPr>
        <p:spPr/>
        <p:txBody>
          <a:bodyPr/>
          <a:lstStyle/>
          <a:p>
            <a:fld id="{4CE12471-CC63-47C6-8A77-E6CC84BC9BF0}" type="slidenum">
              <a:rPr lang="en-CA" smtClean="0">
                <a:solidFill>
                  <a:prstClr val="black"/>
                </a:solidFill>
              </a:rPr>
              <a:pPr/>
              <a:t>9</a:t>
            </a:fld>
            <a:endParaRPr lang="en-CA">
              <a:solidFill>
                <a:prstClr val="black"/>
              </a:solidFill>
            </a:endParaRPr>
          </a:p>
        </p:txBody>
      </p:sp>
    </p:spTree>
    <p:extLst>
      <p:ext uri="{BB962C8B-B14F-4D97-AF65-F5344CB8AC3E}">
        <p14:creationId xmlns:p14="http://schemas.microsoft.com/office/powerpoint/2010/main" val="12943398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solidFill>
                <a:schemeClr val="tx1"/>
              </a:solidFill>
            </a:endParaRPr>
          </a:p>
        </p:txBody>
      </p:sp>
      <p:sp>
        <p:nvSpPr>
          <p:cNvPr id="4" name="Slide Number Placeholder 3"/>
          <p:cNvSpPr>
            <a:spLocks noGrp="1"/>
          </p:cNvSpPr>
          <p:nvPr>
            <p:ph type="sldNum" sz="quarter" idx="10"/>
          </p:nvPr>
        </p:nvSpPr>
        <p:spPr/>
        <p:txBody>
          <a:bodyPr/>
          <a:lstStyle/>
          <a:p>
            <a:fld id="{D81DE806-8FBB-45D8-B171-0C495874EE44}" type="slidenum">
              <a:rPr lang="en-CA" smtClean="0"/>
              <a:t>10</a:t>
            </a:fld>
            <a:endParaRPr lang="en-CA"/>
          </a:p>
        </p:txBody>
      </p:sp>
    </p:spTree>
    <p:extLst>
      <p:ext uri="{BB962C8B-B14F-4D97-AF65-F5344CB8AC3E}">
        <p14:creationId xmlns:p14="http://schemas.microsoft.com/office/powerpoint/2010/main" val="10405602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CA"/>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A82ECDD9-325B-4EE6-BACA-8BE6BD397715}" type="datetime1">
              <a:rPr lang="en-CA" smtClean="0"/>
              <a:t>2019-05-07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BA299A9-98DB-4A74-A7E5-2EB8BB8E1AA5}" type="slidenum">
              <a:rPr lang="en-CA" smtClean="0"/>
              <a:t>‹#›</a:t>
            </a:fld>
            <a:endParaRPr lang="en-CA"/>
          </a:p>
        </p:txBody>
      </p:sp>
    </p:spTree>
    <p:extLst>
      <p:ext uri="{BB962C8B-B14F-4D97-AF65-F5344CB8AC3E}">
        <p14:creationId xmlns:p14="http://schemas.microsoft.com/office/powerpoint/2010/main" val="1788309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800D08D0-C63E-47DC-B316-42B53ACB6476}" type="datetime1">
              <a:rPr lang="en-CA" smtClean="0"/>
              <a:t>2019-05-07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1386171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D225BE98-5B43-49F7-8EA1-8025037ACA10}" type="datetime1">
              <a:rPr lang="en-CA" smtClean="0"/>
              <a:t>2019-05-07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37597798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971600" y="2127977"/>
            <a:ext cx="7188758" cy="987095"/>
          </a:xfrm>
          <a:prstGeom prst="rect">
            <a:avLst/>
          </a:prstGeom>
        </p:spPr>
        <p:txBody>
          <a:bodyPr anchor="t"/>
          <a:lstStyle>
            <a:lvl1pPr algn="ctr">
              <a:defRPr sz="6600" b="0" cap="none" baseline="0">
                <a:solidFill>
                  <a:schemeClr val="tx2"/>
                </a:solidFill>
              </a:defRPr>
            </a:lvl1pPr>
          </a:lstStyle>
          <a:p>
            <a:r>
              <a:rPr lang="en-US" dirty="0"/>
              <a:t>Section title</a:t>
            </a:r>
            <a:endParaRPr lang="en-CA" dirty="0"/>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flipH="1" flipV="1">
            <a:off x="-180528" y="2889262"/>
            <a:ext cx="4146550" cy="4248150"/>
          </a:xfrm>
          <a:prstGeom prst="rect">
            <a:avLst/>
          </a:prstGeom>
        </p:spPr>
      </p:pic>
      <p:pic>
        <p:nvPicPr>
          <p:cNvPr id="11" name="Picture 10"/>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flipH="1" flipV="1">
            <a:off x="-252536" y="3104964"/>
            <a:ext cx="4134385" cy="4235688"/>
          </a:xfrm>
          <a:prstGeom prst="rect">
            <a:avLst/>
          </a:prstGeom>
        </p:spPr>
      </p:pic>
      <p:pic>
        <p:nvPicPr>
          <p:cNvPr id="12" name="Picture 11"/>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flipH="1" flipV="1">
            <a:off x="-252536" y="4155921"/>
            <a:ext cx="3111500" cy="2931033"/>
          </a:xfrm>
          <a:prstGeom prst="rect">
            <a:avLst/>
          </a:prstGeom>
        </p:spPr>
      </p:pic>
      <p:sp>
        <p:nvSpPr>
          <p:cNvPr id="13" name="Slide Number Placeholder 5"/>
          <p:cNvSpPr>
            <a:spLocks noGrp="1"/>
          </p:cNvSpPr>
          <p:nvPr>
            <p:ph type="sldNum" sz="quarter" idx="12"/>
          </p:nvPr>
        </p:nvSpPr>
        <p:spPr>
          <a:xfrm>
            <a:off x="6553200" y="6356350"/>
            <a:ext cx="2133600" cy="365125"/>
          </a:xfrm>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3745035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100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2" accel="50000" decel="50000" fill="hold" nodeType="withEffect">
                                  <p:stCondLst>
                                    <p:cond delay="50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1+#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2" accel="50000" decel="50000" fill="hold" nodeType="withEffect">
                                  <p:stCondLst>
                                    <p:cond delay="75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1+#ppt_w/2"/>
                                          </p:val>
                                        </p:tav>
                                        <p:tav tm="100000">
                                          <p:val>
                                            <p:strVal val="#ppt_x"/>
                                          </p:val>
                                        </p:tav>
                                      </p:tavLst>
                                    </p:anim>
                                    <p:anim calcmode="lin" valueType="num">
                                      <p:cBhvr additive="base">
                                        <p:cTn id="16"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asic Page With header Ba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2D4B517-E49B-41B6-9DBC-23634E0F1CDC}" type="slidenum">
              <a:rPr lang="en-CA" smtClean="0"/>
              <a:t>‹#›</a:t>
            </a:fld>
            <a:endParaRPr lang="en-CA"/>
          </a:p>
        </p:txBody>
      </p:sp>
      <p:sp>
        <p:nvSpPr>
          <p:cNvPr id="11" name="Content Placeholder 2"/>
          <p:cNvSpPr>
            <a:spLocks noGrp="1"/>
          </p:cNvSpPr>
          <p:nvPr>
            <p:ph idx="10" hasCustomPrompt="1"/>
          </p:nvPr>
        </p:nvSpPr>
        <p:spPr>
          <a:xfrm>
            <a:off x="786210" y="1124744"/>
            <a:ext cx="7571580" cy="5293146"/>
          </a:xfrm>
          <a:prstGeom prst="rect">
            <a:avLst/>
          </a:prstGeom>
        </p:spPr>
        <p:txBody>
          <a:bodyPr lIns="0" tIns="0" rIns="0" bIns="0"/>
          <a:lstStyle>
            <a:lvl1pPr marL="0" indent="0">
              <a:buNone/>
              <a:defRPr sz="2200">
                <a:solidFill>
                  <a:srgbClr val="004D71"/>
                </a:solidFill>
                <a:latin typeface="Calibri" panose="020F0502020204030204" pitchFamily="34" charset="0"/>
              </a:defRPr>
            </a:lvl1pPr>
            <a:lvl2pPr>
              <a:defRPr sz="2000">
                <a:solidFill>
                  <a:srgbClr val="004D71"/>
                </a:solidFill>
                <a:latin typeface="Calibri" panose="020F0502020204030204" pitchFamily="34" charset="0"/>
              </a:defRPr>
            </a:lvl2pPr>
            <a:lvl3pPr>
              <a:defRPr sz="1800">
                <a:solidFill>
                  <a:srgbClr val="004D71"/>
                </a:solidFill>
                <a:latin typeface="Calibri" panose="020F0502020204030204" pitchFamily="34" charset="0"/>
              </a:defRPr>
            </a:lvl3pPr>
            <a:lvl4pPr>
              <a:defRPr sz="1600">
                <a:solidFill>
                  <a:srgbClr val="004D71"/>
                </a:solidFill>
                <a:latin typeface="Calibri" panose="020F0502020204030204" pitchFamily="34" charset="0"/>
              </a:defRPr>
            </a:lvl4pPr>
            <a:lvl5pPr marL="0" indent="1255713">
              <a:defRPr sz="1400">
                <a:solidFill>
                  <a:srgbClr val="004D71"/>
                </a:solidFill>
                <a:latin typeface="Calibri" panose="020F0502020204030204" pitchFamily="34" charset="0"/>
              </a:defRPr>
            </a:lvl5pPr>
          </a:lstStyle>
          <a:p>
            <a:pPr lvl="0"/>
            <a:r>
              <a:rPr lang="en-CA" altLang="ko-KR" dirty="0"/>
              <a:t>Click to add text</a:t>
            </a:r>
          </a:p>
        </p:txBody>
      </p:sp>
      <p:sp>
        <p:nvSpPr>
          <p:cNvPr id="2" name="Title 1"/>
          <p:cNvSpPr>
            <a:spLocks noGrp="1"/>
          </p:cNvSpPr>
          <p:nvPr>
            <p:ph type="title"/>
          </p:nvPr>
        </p:nvSpPr>
        <p:spPr>
          <a:xfrm>
            <a:off x="759199" y="138062"/>
            <a:ext cx="5432982" cy="878670"/>
          </a:xfrm>
          <a:prstGeom prst="rect">
            <a:avLst/>
          </a:prstGeom>
        </p:spPr>
        <p:txBody>
          <a:bodyPr wrap="none" lIns="0" tIns="0" rIns="0" bIns="0" anchor="ctr" anchorCtr="0"/>
          <a:lstStyle>
            <a:lvl1pPr marL="457200" indent="-457200" algn="l">
              <a:buFont typeface="Arial" panose="020B0604020202020204" pitchFamily="34" charset="0"/>
              <a:buNone/>
              <a:defRPr lang="en-CA" sz="2800" baseline="0">
                <a:solidFill>
                  <a:schemeClr val="accent1"/>
                </a:solidFill>
                <a:latin typeface="Calibri" panose="020F0502020204030204" pitchFamily="34" charset="0"/>
                <a:ea typeface="+mn-ea"/>
                <a:cs typeface="+mn-cs"/>
              </a:defRPr>
            </a:lvl1pPr>
          </a:lstStyle>
          <a:p>
            <a:pPr marL="0" marR="0" lvl="0" indent="0" algn="l" fontAlgn="auto">
              <a:lnSpc>
                <a:spcPct val="100000"/>
              </a:lnSpc>
              <a:spcBef>
                <a:spcPct val="20000"/>
              </a:spcBef>
              <a:spcAft>
                <a:spcPts val="0"/>
              </a:spcAft>
              <a:buClrTx/>
              <a:buSzTx/>
              <a:buFont typeface="Arial" panose="020B0604020202020204" pitchFamily="34" charset="0"/>
              <a:tabLst/>
            </a:pPr>
            <a:endParaRPr lang="en-CA" dirty="0"/>
          </a:p>
        </p:txBody>
      </p:sp>
    </p:spTree>
    <p:extLst>
      <p:ext uri="{BB962C8B-B14F-4D97-AF65-F5344CB8AC3E}">
        <p14:creationId xmlns:p14="http://schemas.microsoft.com/office/powerpoint/2010/main" val="2077113458"/>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sic Page With Picture and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2D4B517-E49B-41B6-9DBC-23634E0F1CDC}" type="slidenum">
              <a:rPr lang="en-CA" smtClean="0"/>
              <a:t>‹#›</a:t>
            </a:fld>
            <a:endParaRPr lang="en-CA"/>
          </a:p>
        </p:txBody>
      </p:sp>
      <p:sp>
        <p:nvSpPr>
          <p:cNvPr id="16" name="Title 1"/>
          <p:cNvSpPr>
            <a:spLocks noGrp="1"/>
          </p:cNvSpPr>
          <p:nvPr>
            <p:ph type="title" hasCustomPrompt="1"/>
          </p:nvPr>
        </p:nvSpPr>
        <p:spPr>
          <a:xfrm>
            <a:off x="1825980" y="4617625"/>
            <a:ext cx="5482323" cy="467559"/>
          </a:xfrm>
          <a:prstGeom prst="rect">
            <a:avLst/>
          </a:prstGeom>
        </p:spPr>
        <p:txBody>
          <a:bodyPr anchor="t"/>
          <a:lstStyle>
            <a:lvl1pPr algn="l">
              <a:defRPr sz="1800" b="1" baseline="0">
                <a:solidFill>
                  <a:schemeClr val="tx2"/>
                </a:solidFill>
              </a:defRPr>
            </a:lvl1pPr>
          </a:lstStyle>
          <a:p>
            <a:r>
              <a:rPr lang="en-US" dirty="0"/>
              <a:t>Photo Caption</a:t>
            </a:r>
            <a:endParaRPr lang="en-CA" dirty="0"/>
          </a:p>
        </p:txBody>
      </p:sp>
      <p:sp>
        <p:nvSpPr>
          <p:cNvPr id="17" name="Picture Placeholder 2"/>
          <p:cNvSpPr>
            <a:spLocks noGrp="1"/>
          </p:cNvSpPr>
          <p:nvPr>
            <p:ph type="pic" idx="1" hasCustomPrompt="1"/>
          </p:nvPr>
        </p:nvSpPr>
        <p:spPr>
          <a:xfrm>
            <a:off x="1821904" y="1196752"/>
            <a:ext cx="5486400" cy="339471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a:t>Click to insert a picture</a:t>
            </a:r>
          </a:p>
        </p:txBody>
      </p:sp>
      <p:sp>
        <p:nvSpPr>
          <p:cNvPr id="19" name="Rectangle 18"/>
          <p:cNvSpPr/>
          <p:nvPr userDrawn="1"/>
        </p:nvSpPr>
        <p:spPr>
          <a:xfrm>
            <a:off x="1821904" y="4617132"/>
            <a:ext cx="45719" cy="46756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841984464"/>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Page Image">
    <p:bg>
      <p:bgPr>
        <a:solidFill>
          <a:schemeClr val="bg2"/>
        </a:solidFill>
        <a:effectLst/>
      </p:bgPr>
    </p:bg>
    <p:spTree>
      <p:nvGrpSpPr>
        <p:cNvPr id="1" name=""/>
        <p:cNvGrpSpPr/>
        <p:nvPr/>
      </p:nvGrpSpPr>
      <p:grpSpPr>
        <a:xfrm>
          <a:off x="0" y="0"/>
          <a:ext cx="0" cy="0"/>
          <a:chOff x="0" y="0"/>
          <a:chExt cx="0" cy="0"/>
        </a:xfrm>
      </p:grpSpPr>
      <p:sp>
        <p:nvSpPr>
          <p:cNvPr id="12" name="Picture Placeholder 2"/>
          <p:cNvSpPr>
            <a:spLocks noGrp="1"/>
          </p:cNvSpPr>
          <p:nvPr>
            <p:ph type="pic" idx="1" hasCustomPrompt="1"/>
          </p:nvPr>
        </p:nvSpPr>
        <p:spPr>
          <a:xfrm>
            <a:off x="0" y="548680"/>
            <a:ext cx="9144000" cy="6309320"/>
          </a:xfrm>
          <a:prstGeom prst="rect">
            <a:avLst/>
          </a:prstGeom>
        </p:spPr>
        <p:txBody>
          <a:bodyPr/>
          <a:lstStyle>
            <a:lvl1pPr marL="0" indent="0">
              <a:buNone/>
              <a:defRPr sz="14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a:t>Click to insert a picture</a:t>
            </a:r>
          </a:p>
        </p:txBody>
      </p:sp>
    </p:spTree>
    <p:extLst>
      <p:ext uri="{BB962C8B-B14F-4D97-AF65-F5344CB8AC3E}">
        <p14:creationId xmlns:p14="http://schemas.microsoft.com/office/powerpoint/2010/main" val="1313740679"/>
      </p:ext>
    </p:extLst>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With Photo Collage">
    <p:bg>
      <p:bgPr>
        <a:solidFill>
          <a:schemeClr val="bg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idx="10" hasCustomPrompt="1"/>
          </p:nvPr>
        </p:nvSpPr>
        <p:spPr>
          <a:xfrm>
            <a:off x="4667692" y="841784"/>
            <a:ext cx="4476307" cy="3795823"/>
          </a:xfrm>
          <a:prstGeom prst="rect">
            <a:avLst/>
          </a:prstGeom>
        </p:spPr>
        <p:txBody>
          <a:bodyPr/>
          <a:lstStyle>
            <a:lvl1pPr marL="0" indent="0">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a:t>Click to insert a picture</a:t>
            </a:r>
          </a:p>
        </p:txBody>
      </p:sp>
      <p:sp>
        <p:nvSpPr>
          <p:cNvPr id="4" name="Text Placeholder 5"/>
          <p:cNvSpPr>
            <a:spLocks noGrp="1"/>
          </p:cNvSpPr>
          <p:nvPr>
            <p:ph type="body" sz="quarter" idx="11" hasCustomPrompt="1"/>
          </p:nvPr>
        </p:nvSpPr>
        <p:spPr>
          <a:xfrm>
            <a:off x="0" y="841784"/>
            <a:ext cx="4486940" cy="2571750"/>
          </a:xfrm>
          <a:prstGeom prst="rect">
            <a:avLst/>
          </a:prstGeom>
        </p:spPr>
        <p:txBody>
          <a:bodyPr lIns="180000" tIns="108000" rIns="180000" bIns="108000"/>
          <a:lstStyle>
            <a:lvl1pPr marL="0" indent="0">
              <a:buNone/>
              <a:defRPr sz="1800"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add text</a:t>
            </a:r>
            <a:endParaRPr lang="en-CA" dirty="0"/>
          </a:p>
        </p:txBody>
      </p:sp>
      <p:sp>
        <p:nvSpPr>
          <p:cNvPr id="5" name="Picture Placeholder 3"/>
          <p:cNvSpPr>
            <a:spLocks noGrp="1"/>
          </p:cNvSpPr>
          <p:nvPr>
            <p:ph type="pic" sz="quarter" idx="12" hasCustomPrompt="1"/>
          </p:nvPr>
        </p:nvSpPr>
        <p:spPr>
          <a:xfrm>
            <a:off x="184298" y="3413534"/>
            <a:ext cx="4302642" cy="2571750"/>
          </a:xfrm>
          <a:prstGeom prst="rect">
            <a:avLst/>
          </a:prstGeom>
        </p:spPr>
        <p:txBody>
          <a:bodyPr/>
          <a:lstStyle>
            <a:lvl1pPr marL="0" indent="0">
              <a:buNone/>
              <a:defRPr sz="1800">
                <a:solidFill>
                  <a:schemeClr val="tx2"/>
                </a:solidFill>
              </a:defRPr>
            </a:lvl1pPr>
          </a:lstStyle>
          <a:p>
            <a:r>
              <a:rPr lang="en-CA" dirty="0"/>
              <a:t>Click to insert a picture</a:t>
            </a:r>
          </a:p>
        </p:txBody>
      </p:sp>
      <p:sp>
        <p:nvSpPr>
          <p:cNvPr id="6" name="Picture Placeholder 7"/>
          <p:cNvSpPr>
            <a:spLocks noGrp="1"/>
          </p:cNvSpPr>
          <p:nvPr>
            <p:ph type="pic" sz="quarter" idx="13" hasCustomPrompt="1"/>
          </p:nvPr>
        </p:nvSpPr>
        <p:spPr>
          <a:xfrm>
            <a:off x="4667694" y="4637497"/>
            <a:ext cx="2171584" cy="1347787"/>
          </a:xfrm>
          <a:prstGeom prst="rect">
            <a:avLst/>
          </a:prstGeom>
        </p:spPr>
        <p:txBody>
          <a:bodyPr/>
          <a:lstStyle>
            <a:lvl1pPr marL="0" indent="0">
              <a:buNone/>
              <a:defRPr sz="1800">
                <a:solidFill>
                  <a:schemeClr val="tx2"/>
                </a:solidFill>
              </a:defRPr>
            </a:lvl1pPr>
          </a:lstStyle>
          <a:p>
            <a:r>
              <a:rPr lang="en-CA" dirty="0"/>
              <a:t>Click to insert a picture</a:t>
            </a:r>
          </a:p>
        </p:txBody>
      </p:sp>
      <p:sp>
        <p:nvSpPr>
          <p:cNvPr id="7" name="Picture Placeholder 7"/>
          <p:cNvSpPr>
            <a:spLocks noGrp="1"/>
          </p:cNvSpPr>
          <p:nvPr>
            <p:ph type="pic" sz="quarter" idx="14" hasCustomPrompt="1"/>
          </p:nvPr>
        </p:nvSpPr>
        <p:spPr>
          <a:xfrm>
            <a:off x="7020029" y="4637497"/>
            <a:ext cx="2123971" cy="1347787"/>
          </a:xfrm>
          <a:prstGeom prst="rect">
            <a:avLst/>
          </a:prstGeom>
        </p:spPr>
        <p:txBody>
          <a:bodyPr/>
          <a:lstStyle>
            <a:lvl1pPr marL="0" indent="0">
              <a:buNone/>
              <a:defRPr sz="1800">
                <a:solidFill>
                  <a:schemeClr val="tx2"/>
                </a:solidFill>
              </a:defRPr>
            </a:lvl1pPr>
          </a:lstStyle>
          <a:p>
            <a:r>
              <a:rPr lang="en-CA" dirty="0"/>
              <a:t>Click to insert a picture</a:t>
            </a:r>
          </a:p>
        </p:txBody>
      </p:sp>
      <p:sp>
        <p:nvSpPr>
          <p:cNvPr id="9" name="Rectangle 8"/>
          <p:cNvSpPr/>
          <p:nvPr userDrawn="1"/>
        </p:nvSpPr>
        <p:spPr>
          <a:xfrm>
            <a:off x="4486940" y="4637497"/>
            <a:ext cx="180753" cy="13477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Rectangle 9"/>
          <p:cNvSpPr/>
          <p:nvPr userDrawn="1"/>
        </p:nvSpPr>
        <p:spPr>
          <a:xfrm>
            <a:off x="4486940" y="841784"/>
            <a:ext cx="180753" cy="379582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ectangle 10"/>
          <p:cNvSpPr/>
          <p:nvPr userDrawn="1"/>
        </p:nvSpPr>
        <p:spPr>
          <a:xfrm>
            <a:off x="3545" y="3413534"/>
            <a:ext cx="180753" cy="25717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Slide Number Placeholder 5"/>
          <p:cNvSpPr>
            <a:spLocks noGrp="1"/>
          </p:cNvSpPr>
          <p:nvPr>
            <p:ph type="sldNum" sz="quarter" idx="15"/>
          </p:nvPr>
        </p:nvSpPr>
        <p:spPr>
          <a:xfrm>
            <a:off x="6553200" y="6356350"/>
            <a:ext cx="2133600" cy="365125"/>
          </a:xfrm>
        </p:spPr>
        <p:txBody>
          <a:bodyPr/>
          <a:lstStyle/>
          <a:p>
            <a:fld id="{32D4B517-E49B-41B6-9DBC-23634E0F1CDC}" type="slidenum">
              <a:rPr lang="en-CA" smtClean="0"/>
              <a:t>‹#›</a:t>
            </a:fld>
            <a:endParaRPr lang="en-CA"/>
          </a:p>
        </p:txBody>
      </p:sp>
      <p:sp>
        <p:nvSpPr>
          <p:cNvPr id="8" name="Rectangle 7"/>
          <p:cNvSpPr/>
          <p:nvPr userDrawn="1"/>
        </p:nvSpPr>
        <p:spPr>
          <a:xfrm>
            <a:off x="6839277" y="4637496"/>
            <a:ext cx="180753" cy="13477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739582759"/>
      </p:ext>
    </p:extLst>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Blank">
    <p:bg>
      <p:bgPr>
        <a:solidFill>
          <a:schemeClr val="bg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1983473791"/>
      </p:ext>
    </p:extLst>
  </p:cSld>
  <p:clrMapOvr>
    <a:masterClrMapping/>
  </p:clrMapOvr>
  <p:transition spd="slow">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cons">
    <p:bg>
      <p:bgPr>
        <a:solidFill>
          <a:schemeClr val="bg2"/>
        </a:solidFill>
        <a:effectLst/>
      </p:bgPr>
    </p:bg>
    <p:spTree>
      <p:nvGrpSpPr>
        <p:cNvPr id="1" name=""/>
        <p:cNvGrpSpPr/>
        <p:nvPr/>
      </p:nvGrpSpPr>
      <p:grpSpPr>
        <a:xfrm>
          <a:off x="0" y="0"/>
          <a:ext cx="0" cy="0"/>
          <a:chOff x="0" y="0"/>
          <a:chExt cx="0" cy="0"/>
        </a:xfrm>
      </p:grpSpPr>
      <p:sp>
        <p:nvSpPr>
          <p:cNvPr id="336" name="TextBox 335"/>
          <p:cNvSpPr txBox="1"/>
          <p:nvPr userDrawn="1"/>
        </p:nvSpPr>
        <p:spPr>
          <a:xfrm>
            <a:off x="216426" y="728700"/>
            <a:ext cx="1728192" cy="4154984"/>
          </a:xfrm>
          <a:prstGeom prst="rect">
            <a:avLst/>
          </a:prstGeom>
          <a:noFill/>
        </p:spPr>
        <p:txBody>
          <a:bodyPr wrap="square" rtlCol="0">
            <a:spAutoFit/>
          </a:bodyPr>
          <a:lstStyle/>
          <a:p>
            <a:r>
              <a:rPr lang="en-CA" sz="1200" dirty="0"/>
              <a:t>This is</a:t>
            </a:r>
            <a:r>
              <a:rPr lang="en-CA" sz="1200" baseline="0" dirty="0"/>
              <a:t> the sample</a:t>
            </a:r>
            <a:br>
              <a:rPr lang="en-CA" sz="1200" baseline="0" dirty="0"/>
            </a:br>
            <a:r>
              <a:rPr lang="en-CA" sz="1200" baseline="0" dirty="0"/>
              <a:t>icon page.</a:t>
            </a:r>
          </a:p>
          <a:p>
            <a:endParaRPr lang="en-CA" sz="1200" dirty="0"/>
          </a:p>
          <a:p>
            <a:r>
              <a:rPr lang="en-CA" sz="1200" dirty="0"/>
              <a:t>It features a </a:t>
            </a:r>
            <a:br>
              <a:rPr lang="en-CA" sz="1200" baseline="0" dirty="0"/>
            </a:br>
            <a:r>
              <a:rPr lang="en-CA" sz="1200" baseline="0" dirty="0"/>
              <a:t>selection of symbols</a:t>
            </a:r>
            <a:br>
              <a:rPr lang="en-CA" sz="1200" baseline="0" dirty="0"/>
            </a:br>
            <a:r>
              <a:rPr lang="en-CA" sz="1200" baseline="0" dirty="0"/>
              <a:t>for use in your presentation.</a:t>
            </a:r>
          </a:p>
          <a:p>
            <a:endParaRPr lang="en-CA" sz="1200" baseline="0" dirty="0"/>
          </a:p>
          <a:p>
            <a:r>
              <a:rPr lang="en-CA" sz="1200" baseline="0" dirty="0"/>
              <a:t>To use a particular symbol, simply go to the </a:t>
            </a:r>
            <a:r>
              <a:rPr lang="en-CA" sz="1200" b="1" baseline="0" dirty="0"/>
              <a:t>(1) View </a:t>
            </a:r>
            <a:r>
              <a:rPr lang="en-CA" sz="1200" baseline="0" dirty="0"/>
              <a:t>Tab and select </a:t>
            </a:r>
            <a:r>
              <a:rPr lang="en-CA" sz="1200" b="1" baseline="0" dirty="0"/>
              <a:t>Slide Master (2)</a:t>
            </a:r>
            <a:r>
              <a:rPr lang="en-CA" sz="1200" baseline="0" dirty="0"/>
              <a:t>. Navigate to the last layout and select the icon(s) you would like to use. Copy them, return to </a:t>
            </a:r>
            <a:r>
              <a:rPr lang="en-CA" sz="1200" b="1" baseline="0" dirty="0"/>
              <a:t>(3) Normal</a:t>
            </a:r>
            <a:r>
              <a:rPr lang="en-CA" sz="1200" baseline="0" dirty="0"/>
              <a:t> view and paste them on the correct slide. Change the colour by choosing a new shape fill if you wish.</a:t>
            </a:r>
            <a:endParaRPr lang="en-CA" sz="1200" dirty="0"/>
          </a:p>
        </p:txBody>
      </p:sp>
      <p:pic>
        <p:nvPicPr>
          <p:cNvPr id="337" name="Picture 33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1560" y="5090395"/>
            <a:ext cx="7455283" cy="1124008"/>
          </a:xfrm>
          <a:prstGeom prst="rect">
            <a:avLst/>
          </a:prstGeom>
        </p:spPr>
      </p:pic>
      <p:grpSp>
        <p:nvGrpSpPr>
          <p:cNvPr id="338" name="Group 337"/>
          <p:cNvGrpSpPr/>
          <p:nvPr userDrawn="1"/>
        </p:nvGrpSpPr>
        <p:grpSpPr>
          <a:xfrm>
            <a:off x="5351681" y="5109414"/>
            <a:ext cx="407963" cy="407963"/>
            <a:chOff x="5159011" y="3985346"/>
            <a:chExt cx="407963" cy="407963"/>
          </a:xfrm>
        </p:grpSpPr>
        <p:sp>
          <p:nvSpPr>
            <p:cNvPr id="339" name="Oval 338"/>
            <p:cNvSpPr/>
            <p:nvPr userDrawn="1"/>
          </p:nvSpPr>
          <p:spPr>
            <a:xfrm>
              <a:off x="5159011" y="3985346"/>
              <a:ext cx="407963" cy="40796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0" name="TextBox 339"/>
            <p:cNvSpPr txBox="1"/>
            <p:nvPr userDrawn="1"/>
          </p:nvSpPr>
          <p:spPr>
            <a:xfrm>
              <a:off x="5209534" y="4012788"/>
              <a:ext cx="243441" cy="369332"/>
            </a:xfrm>
            <a:prstGeom prst="rect">
              <a:avLst/>
            </a:prstGeom>
            <a:noFill/>
          </p:spPr>
          <p:txBody>
            <a:bodyPr wrap="square" rtlCol="0">
              <a:spAutoFit/>
            </a:bodyPr>
            <a:lstStyle/>
            <a:p>
              <a:r>
                <a:rPr lang="en-CA" b="1" dirty="0">
                  <a:solidFill>
                    <a:schemeClr val="bg2"/>
                  </a:solidFill>
                </a:rPr>
                <a:t>1</a:t>
              </a:r>
            </a:p>
          </p:txBody>
        </p:sp>
      </p:grpSp>
      <p:grpSp>
        <p:nvGrpSpPr>
          <p:cNvPr id="341" name="Group 340"/>
          <p:cNvGrpSpPr/>
          <p:nvPr userDrawn="1"/>
        </p:nvGrpSpPr>
        <p:grpSpPr>
          <a:xfrm>
            <a:off x="2449627" y="5437286"/>
            <a:ext cx="407963" cy="407963"/>
            <a:chOff x="5159011" y="3985346"/>
            <a:chExt cx="407963" cy="407963"/>
          </a:xfrm>
        </p:grpSpPr>
        <p:sp>
          <p:nvSpPr>
            <p:cNvPr id="342" name="Oval 341"/>
            <p:cNvSpPr/>
            <p:nvPr userDrawn="1"/>
          </p:nvSpPr>
          <p:spPr>
            <a:xfrm>
              <a:off x="5159011" y="3985346"/>
              <a:ext cx="407963" cy="40796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3" name="TextBox 342"/>
            <p:cNvSpPr txBox="1"/>
            <p:nvPr userDrawn="1"/>
          </p:nvSpPr>
          <p:spPr>
            <a:xfrm>
              <a:off x="5209534" y="4012788"/>
              <a:ext cx="243441" cy="369332"/>
            </a:xfrm>
            <a:prstGeom prst="rect">
              <a:avLst/>
            </a:prstGeom>
            <a:noFill/>
          </p:spPr>
          <p:txBody>
            <a:bodyPr wrap="square" rtlCol="0">
              <a:spAutoFit/>
            </a:bodyPr>
            <a:lstStyle/>
            <a:p>
              <a:r>
                <a:rPr lang="en-CA" b="1" dirty="0">
                  <a:solidFill>
                    <a:schemeClr val="bg2"/>
                  </a:solidFill>
                </a:rPr>
                <a:t>2</a:t>
              </a:r>
            </a:p>
          </p:txBody>
        </p:sp>
      </p:grpSp>
      <p:grpSp>
        <p:nvGrpSpPr>
          <p:cNvPr id="344" name="Group 343"/>
          <p:cNvGrpSpPr/>
          <p:nvPr userDrawn="1"/>
        </p:nvGrpSpPr>
        <p:grpSpPr>
          <a:xfrm>
            <a:off x="373172" y="5821805"/>
            <a:ext cx="407963" cy="407963"/>
            <a:chOff x="5159011" y="3985346"/>
            <a:chExt cx="407963" cy="407963"/>
          </a:xfrm>
        </p:grpSpPr>
        <p:sp>
          <p:nvSpPr>
            <p:cNvPr id="345" name="Oval 344"/>
            <p:cNvSpPr/>
            <p:nvPr userDrawn="1"/>
          </p:nvSpPr>
          <p:spPr>
            <a:xfrm>
              <a:off x="5159011" y="3985346"/>
              <a:ext cx="407963" cy="40796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6" name="TextBox 345"/>
            <p:cNvSpPr txBox="1"/>
            <p:nvPr userDrawn="1"/>
          </p:nvSpPr>
          <p:spPr>
            <a:xfrm>
              <a:off x="5209534" y="4012788"/>
              <a:ext cx="243441" cy="369332"/>
            </a:xfrm>
            <a:prstGeom prst="rect">
              <a:avLst/>
            </a:prstGeom>
            <a:noFill/>
          </p:spPr>
          <p:txBody>
            <a:bodyPr wrap="square" rtlCol="0">
              <a:spAutoFit/>
            </a:bodyPr>
            <a:lstStyle/>
            <a:p>
              <a:r>
                <a:rPr lang="en-CA" b="1" dirty="0">
                  <a:solidFill>
                    <a:schemeClr val="bg2"/>
                  </a:solidFill>
                </a:rPr>
                <a:t>3</a:t>
              </a:r>
            </a:p>
          </p:txBody>
        </p:sp>
      </p:grpSp>
      <p:sp>
        <p:nvSpPr>
          <p:cNvPr id="14" name="Freeform 5"/>
          <p:cNvSpPr>
            <a:spLocks/>
          </p:cNvSpPr>
          <p:nvPr userDrawn="1"/>
        </p:nvSpPr>
        <p:spPr bwMode="auto">
          <a:xfrm>
            <a:off x="4824413" y="654050"/>
            <a:ext cx="331788" cy="296863"/>
          </a:xfrm>
          <a:custGeom>
            <a:avLst/>
            <a:gdLst>
              <a:gd name="T0" fmla="*/ 43 w 86"/>
              <a:gd name="T1" fmla="*/ 77 h 77"/>
              <a:gd name="T2" fmla="*/ 0 w 86"/>
              <a:gd name="T3" fmla="*/ 24 h 77"/>
              <a:gd name="T4" fmla="*/ 24 w 86"/>
              <a:gd name="T5" fmla="*/ 0 h 77"/>
              <a:gd name="T6" fmla="*/ 43 w 86"/>
              <a:gd name="T7" fmla="*/ 11 h 77"/>
              <a:gd name="T8" fmla="*/ 62 w 86"/>
              <a:gd name="T9" fmla="*/ 0 h 77"/>
              <a:gd name="T10" fmla="*/ 86 w 86"/>
              <a:gd name="T11" fmla="*/ 24 h 77"/>
              <a:gd name="T12" fmla="*/ 43 w 86"/>
              <a:gd name="T13" fmla="*/ 77 h 77"/>
            </a:gdLst>
            <a:ahLst/>
            <a:cxnLst>
              <a:cxn ang="0">
                <a:pos x="T0" y="T1"/>
              </a:cxn>
              <a:cxn ang="0">
                <a:pos x="T2" y="T3"/>
              </a:cxn>
              <a:cxn ang="0">
                <a:pos x="T4" y="T5"/>
              </a:cxn>
              <a:cxn ang="0">
                <a:pos x="T6" y="T7"/>
              </a:cxn>
              <a:cxn ang="0">
                <a:pos x="T8" y="T9"/>
              </a:cxn>
              <a:cxn ang="0">
                <a:pos x="T10" y="T11"/>
              </a:cxn>
              <a:cxn ang="0">
                <a:pos x="T12" y="T13"/>
              </a:cxn>
            </a:cxnLst>
            <a:rect l="0" t="0" r="r" b="b"/>
            <a:pathLst>
              <a:path w="86" h="77">
                <a:moveTo>
                  <a:pt x="43" y="77"/>
                </a:moveTo>
                <a:cubicBezTo>
                  <a:pt x="33" y="57"/>
                  <a:pt x="0" y="50"/>
                  <a:pt x="0" y="24"/>
                </a:cubicBezTo>
                <a:cubicBezTo>
                  <a:pt x="0" y="11"/>
                  <a:pt x="11" y="0"/>
                  <a:pt x="24" y="0"/>
                </a:cubicBezTo>
                <a:cubicBezTo>
                  <a:pt x="32" y="0"/>
                  <a:pt x="39" y="5"/>
                  <a:pt x="43" y="11"/>
                </a:cubicBezTo>
                <a:cubicBezTo>
                  <a:pt x="47" y="5"/>
                  <a:pt x="54" y="0"/>
                  <a:pt x="62" y="0"/>
                </a:cubicBezTo>
                <a:cubicBezTo>
                  <a:pt x="75" y="0"/>
                  <a:pt x="86" y="11"/>
                  <a:pt x="86" y="24"/>
                </a:cubicBezTo>
                <a:cubicBezTo>
                  <a:pt x="86" y="50"/>
                  <a:pt x="53" y="57"/>
                  <a:pt x="43" y="7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15" name="Group 14"/>
          <p:cNvGrpSpPr/>
          <p:nvPr userDrawn="1"/>
        </p:nvGrpSpPr>
        <p:grpSpPr>
          <a:xfrm>
            <a:off x="6303963" y="2513013"/>
            <a:ext cx="277813" cy="361950"/>
            <a:chOff x="6303963" y="2513013"/>
            <a:chExt cx="277813" cy="361950"/>
          </a:xfrm>
        </p:grpSpPr>
        <p:sp>
          <p:nvSpPr>
            <p:cNvPr id="16" name="Freeform 6"/>
            <p:cNvSpPr>
              <a:spLocks noEditPoints="1"/>
            </p:cNvSpPr>
            <p:nvPr userDrawn="1"/>
          </p:nvSpPr>
          <p:spPr bwMode="auto">
            <a:xfrm>
              <a:off x="6303963" y="2620963"/>
              <a:ext cx="277813" cy="254000"/>
            </a:xfrm>
            <a:custGeom>
              <a:avLst/>
              <a:gdLst>
                <a:gd name="T0" fmla="*/ 71 w 72"/>
                <a:gd name="T1" fmla="*/ 43 h 66"/>
                <a:gd name="T2" fmla="*/ 57 w 72"/>
                <a:gd name="T3" fmla="*/ 15 h 66"/>
                <a:gd name="T4" fmla="*/ 44 w 72"/>
                <a:gd name="T5" fmla="*/ 3 h 66"/>
                <a:gd name="T6" fmla="*/ 40 w 72"/>
                <a:gd name="T7" fmla="*/ 1 h 66"/>
                <a:gd name="T8" fmla="*/ 36 w 72"/>
                <a:gd name="T9" fmla="*/ 1 h 66"/>
                <a:gd name="T10" fmla="*/ 32 w 72"/>
                <a:gd name="T11" fmla="*/ 1 h 66"/>
                <a:gd name="T12" fmla="*/ 27 w 72"/>
                <a:gd name="T13" fmla="*/ 4 h 66"/>
                <a:gd name="T14" fmla="*/ 4 w 72"/>
                <a:gd name="T15" fmla="*/ 33 h 66"/>
                <a:gd name="T16" fmla="*/ 1 w 72"/>
                <a:gd name="T17" fmla="*/ 50 h 66"/>
                <a:gd name="T18" fmla="*/ 13 w 72"/>
                <a:gd name="T19" fmla="*/ 63 h 66"/>
                <a:gd name="T20" fmla="*/ 59 w 72"/>
                <a:gd name="T21" fmla="*/ 63 h 66"/>
                <a:gd name="T22" fmla="*/ 71 w 72"/>
                <a:gd name="T23" fmla="*/ 51 h 66"/>
                <a:gd name="T24" fmla="*/ 71 w 72"/>
                <a:gd name="T25" fmla="*/ 43 h 66"/>
                <a:gd name="T26" fmla="*/ 38 w 72"/>
                <a:gd name="T27" fmla="*/ 48 h 66"/>
                <a:gd name="T28" fmla="*/ 38 w 72"/>
                <a:gd name="T29" fmla="*/ 53 h 66"/>
                <a:gd name="T30" fmla="*/ 34 w 72"/>
                <a:gd name="T31" fmla="*/ 53 h 66"/>
                <a:gd name="T32" fmla="*/ 34 w 72"/>
                <a:gd name="T33" fmla="*/ 48 h 66"/>
                <a:gd name="T34" fmla="*/ 25 w 72"/>
                <a:gd name="T35" fmla="*/ 46 h 66"/>
                <a:gd name="T36" fmla="*/ 27 w 72"/>
                <a:gd name="T37" fmla="*/ 41 h 66"/>
                <a:gd name="T38" fmla="*/ 35 w 72"/>
                <a:gd name="T39" fmla="*/ 43 h 66"/>
                <a:gd name="T40" fmla="*/ 40 w 72"/>
                <a:gd name="T41" fmla="*/ 40 h 66"/>
                <a:gd name="T42" fmla="*/ 34 w 72"/>
                <a:gd name="T43" fmla="*/ 35 h 66"/>
                <a:gd name="T44" fmla="*/ 26 w 72"/>
                <a:gd name="T45" fmla="*/ 27 h 66"/>
                <a:gd name="T46" fmla="*/ 34 w 72"/>
                <a:gd name="T47" fmla="*/ 18 h 66"/>
                <a:gd name="T48" fmla="*/ 34 w 72"/>
                <a:gd name="T49" fmla="*/ 13 h 66"/>
                <a:gd name="T50" fmla="*/ 39 w 72"/>
                <a:gd name="T51" fmla="*/ 13 h 66"/>
                <a:gd name="T52" fmla="*/ 39 w 72"/>
                <a:gd name="T53" fmla="*/ 18 h 66"/>
                <a:gd name="T54" fmla="*/ 46 w 72"/>
                <a:gd name="T55" fmla="*/ 19 h 66"/>
                <a:gd name="T56" fmla="*/ 44 w 72"/>
                <a:gd name="T57" fmla="*/ 25 h 66"/>
                <a:gd name="T58" fmla="*/ 37 w 72"/>
                <a:gd name="T59" fmla="*/ 23 h 66"/>
                <a:gd name="T60" fmla="*/ 33 w 72"/>
                <a:gd name="T61" fmla="*/ 26 h 66"/>
                <a:gd name="T62" fmla="*/ 39 w 72"/>
                <a:gd name="T63" fmla="*/ 30 h 66"/>
                <a:gd name="T64" fmla="*/ 47 w 72"/>
                <a:gd name="T65" fmla="*/ 39 h 66"/>
                <a:gd name="T66" fmla="*/ 38 w 72"/>
                <a:gd name="T67" fmla="*/ 4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2" h="66">
                  <a:moveTo>
                    <a:pt x="71" y="43"/>
                  </a:moveTo>
                  <a:cubicBezTo>
                    <a:pt x="70" y="32"/>
                    <a:pt x="64" y="23"/>
                    <a:pt x="57" y="15"/>
                  </a:cubicBezTo>
                  <a:cubicBezTo>
                    <a:pt x="53" y="11"/>
                    <a:pt x="49" y="7"/>
                    <a:pt x="44" y="3"/>
                  </a:cubicBezTo>
                  <a:cubicBezTo>
                    <a:pt x="43" y="2"/>
                    <a:pt x="42" y="2"/>
                    <a:pt x="40" y="1"/>
                  </a:cubicBezTo>
                  <a:cubicBezTo>
                    <a:pt x="36" y="1"/>
                    <a:pt x="36" y="1"/>
                    <a:pt x="36" y="1"/>
                  </a:cubicBezTo>
                  <a:cubicBezTo>
                    <a:pt x="36" y="0"/>
                    <a:pt x="32" y="1"/>
                    <a:pt x="32" y="1"/>
                  </a:cubicBezTo>
                  <a:cubicBezTo>
                    <a:pt x="30" y="2"/>
                    <a:pt x="28" y="3"/>
                    <a:pt x="27" y="4"/>
                  </a:cubicBezTo>
                  <a:cubicBezTo>
                    <a:pt x="17" y="12"/>
                    <a:pt x="9" y="22"/>
                    <a:pt x="4" y="33"/>
                  </a:cubicBezTo>
                  <a:cubicBezTo>
                    <a:pt x="1" y="39"/>
                    <a:pt x="0" y="44"/>
                    <a:pt x="1" y="50"/>
                  </a:cubicBezTo>
                  <a:cubicBezTo>
                    <a:pt x="2" y="56"/>
                    <a:pt x="6" y="62"/>
                    <a:pt x="13" y="63"/>
                  </a:cubicBezTo>
                  <a:cubicBezTo>
                    <a:pt x="28" y="66"/>
                    <a:pt x="44" y="66"/>
                    <a:pt x="59" y="63"/>
                  </a:cubicBezTo>
                  <a:cubicBezTo>
                    <a:pt x="66" y="62"/>
                    <a:pt x="70" y="58"/>
                    <a:pt x="71" y="51"/>
                  </a:cubicBezTo>
                  <a:cubicBezTo>
                    <a:pt x="72" y="48"/>
                    <a:pt x="72" y="46"/>
                    <a:pt x="71" y="43"/>
                  </a:cubicBezTo>
                  <a:close/>
                  <a:moveTo>
                    <a:pt x="38" y="48"/>
                  </a:moveTo>
                  <a:cubicBezTo>
                    <a:pt x="38" y="53"/>
                    <a:pt x="38" y="53"/>
                    <a:pt x="38" y="53"/>
                  </a:cubicBezTo>
                  <a:cubicBezTo>
                    <a:pt x="34" y="53"/>
                    <a:pt x="34" y="53"/>
                    <a:pt x="34" y="53"/>
                  </a:cubicBezTo>
                  <a:cubicBezTo>
                    <a:pt x="34" y="48"/>
                    <a:pt x="34" y="48"/>
                    <a:pt x="34" y="48"/>
                  </a:cubicBezTo>
                  <a:cubicBezTo>
                    <a:pt x="30" y="48"/>
                    <a:pt x="27" y="47"/>
                    <a:pt x="25" y="46"/>
                  </a:cubicBezTo>
                  <a:cubicBezTo>
                    <a:pt x="27" y="41"/>
                    <a:pt x="27" y="41"/>
                    <a:pt x="27" y="41"/>
                  </a:cubicBezTo>
                  <a:cubicBezTo>
                    <a:pt x="29" y="42"/>
                    <a:pt x="32" y="43"/>
                    <a:pt x="35" y="43"/>
                  </a:cubicBezTo>
                  <a:cubicBezTo>
                    <a:pt x="38" y="43"/>
                    <a:pt x="40" y="42"/>
                    <a:pt x="40" y="40"/>
                  </a:cubicBezTo>
                  <a:cubicBezTo>
                    <a:pt x="40" y="38"/>
                    <a:pt x="38" y="37"/>
                    <a:pt x="34" y="35"/>
                  </a:cubicBezTo>
                  <a:cubicBezTo>
                    <a:pt x="29" y="34"/>
                    <a:pt x="26" y="31"/>
                    <a:pt x="26" y="27"/>
                  </a:cubicBezTo>
                  <a:cubicBezTo>
                    <a:pt x="26" y="22"/>
                    <a:pt x="29" y="19"/>
                    <a:pt x="34" y="18"/>
                  </a:cubicBezTo>
                  <a:cubicBezTo>
                    <a:pt x="34" y="13"/>
                    <a:pt x="34" y="13"/>
                    <a:pt x="34" y="13"/>
                  </a:cubicBezTo>
                  <a:cubicBezTo>
                    <a:pt x="39" y="13"/>
                    <a:pt x="39" y="13"/>
                    <a:pt x="39" y="13"/>
                  </a:cubicBezTo>
                  <a:cubicBezTo>
                    <a:pt x="39" y="18"/>
                    <a:pt x="39" y="18"/>
                    <a:pt x="39" y="18"/>
                  </a:cubicBezTo>
                  <a:cubicBezTo>
                    <a:pt x="42" y="18"/>
                    <a:pt x="44" y="18"/>
                    <a:pt x="46" y="19"/>
                  </a:cubicBezTo>
                  <a:cubicBezTo>
                    <a:pt x="44" y="25"/>
                    <a:pt x="44" y="25"/>
                    <a:pt x="44" y="25"/>
                  </a:cubicBezTo>
                  <a:cubicBezTo>
                    <a:pt x="43" y="24"/>
                    <a:pt x="41" y="23"/>
                    <a:pt x="37" y="23"/>
                  </a:cubicBezTo>
                  <a:cubicBezTo>
                    <a:pt x="34" y="23"/>
                    <a:pt x="33" y="24"/>
                    <a:pt x="33" y="26"/>
                  </a:cubicBezTo>
                  <a:cubicBezTo>
                    <a:pt x="33" y="27"/>
                    <a:pt x="35" y="28"/>
                    <a:pt x="39" y="30"/>
                  </a:cubicBezTo>
                  <a:cubicBezTo>
                    <a:pt x="45" y="32"/>
                    <a:pt x="47" y="35"/>
                    <a:pt x="47" y="39"/>
                  </a:cubicBezTo>
                  <a:cubicBezTo>
                    <a:pt x="47" y="43"/>
                    <a:pt x="44" y="47"/>
                    <a:pt x="38" y="4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7"/>
            <p:cNvSpPr>
              <a:spLocks/>
            </p:cNvSpPr>
            <p:nvPr userDrawn="1"/>
          </p:nvSpPr>
          <p:spPr bwMode="auto">
            <a:xfrm>
              <a:off x="6372225" y="2513013"/>
              <a:ext cx="142875" cy="107950"/>
            </a:xfrm>
            <a:custGeom>
              <a:avLst/>
              <a:gdLst>
                <a:gd name="T0" fmla="*/ 11 w 37"/>
                <a:gd name="T1" fmla="*/ 27 h 28"/>
                <a:gd name="T2" fmla="*/ 15 w 37"/>
                <a:gd name="T3" fmla="*/ 26 h 28"/>
                <a:gd name="T4" fmla="*/ 23 w 37"/>
                <a:gd name="T5" fmla="*/ 22 h 28"/>
                <a:gd name="T6" fmla="*/ 22 w 37"/>
                <a:gd name="T7" fmla="*/ 26 h 28"/>
                <a:gd name="T8" fmla="*/ 27 w 37"/>
                <a:gd name="T9" fmla="*/ 25 h 28"/>
                <a:gd name="T10" fmla="*/ 34 w 37"/>
                <a:gd name="T11" fmla="*/ 18 h 28"/>
                <a:gd name="T12" fmla="*/ 32 w 37"/>
                <a:gd name="T13" fmla="*/ 8 h 28"/>
                <a:gd name="T14" fmla="*/ 29 w 37"/>
                <a:gd name="T15" fmla="*/ 12 h 28"/>
                <a:gd name="T16" fmla="*/ 31 w 37"/>
                <a:gd name="T17" fmla="*/ 5 h 28"/>
                <a:gd name="T18" fmla="*/ 30 w 37"/>
                <a:gd name="T19" fmla="*/ 3 h 28"/>
                <a:gd name="T20" fmla="*/ 9 w 37"/>
                <a:gd name="T21" fmla="*/ 3 h 28"/>
                <a:gd name="T22" fmla="*/ 8 w 37"/>
                <a:gd name="T23" fmla="*/ 6 h 28"/>
                <a:gd name="T24" fmla="*/ 11 w 37"/>
                <a:gd name="T25" fmla="*/ 14 h 28"/>
                <a:gd name="T26" fmla="*/ 10 w 37"/>
                <a:gd name="T27" fmla="*/ 14 h 28"/>
                <a:gd name="T28" fmla="*/ 7 w 37"/>
                <a:gd name="T29" fmla="*/ 7 h 28"/>
                <a:gd name="T30" fmla="*/ 1 w 37"/>
                <a:gd name="T31" fmla="*/ 12 h 28"/>
                <a:gd name="T32" fmla="*/ 1 w 37"/>
                <a:gd name="T33" fmla="*/ 16 h 28"/>
                <a:gd name="T34" fmla="*/ 11 w 37"/>
                <a:gd name="T35" fmla="*/ 27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 h="28">
                  <a:moveTo>
                    <a:pt x="11" y="27"/>
                  </a:moveTo>
                  <a:cubicBezTo>
                    <a:pt x="12" y="27"/>
                    <a:pt x="14" y="26"/>
                    <a:pt x="15" y="26"/>
                  </a:cubicBezTo>
                  <a:cubicBezTo>
                    <a:pt x="18" y="26"/>
                    <a:pt x="22" y="26"/>
                    <a:pt x="23" y="22"/>
                  </a:cubicBezTo>
                  <a:cubicBezTo>
                    <a:pt x="23" y="24"/>
                    <a:pt x="23" y="25"/>
                    <a:pt x="22" y="26"/>
                  </a:cubicBezTo>
                  <a:cubicBezTo>
                    <a:pt x="24" y="28"/>
                    <a:pt x="26" y="27"/>
                    <a:pt x="27" y="25"/>
                  </a:cubicBezTo>
                  <a:cubicBezTo>
                    <a:pt x="29" y="23"/>
                    <a:pt x="32" y="20"/>
                    <a:pt x="34" y="18"/>
                  </a:cubicBezTo>
                  <a:cubicBezTo>
                    <a:pt x="37" y="14"/>
                    <a:pt x="36" y="11"/>
                    <a:pt x="32" y="8"/>
                  </a:cubicBezTo>
                  <a:cubicBezTo>
                    <a:pt x="31" y="9"/>
                    <a:pt x="30" y="11"/>
                    <a:pt x="29" y="12"/>
                  </a:cubicBezTo>
                  <a:cubicBezTo>
                    <a:pt x="29" y="9"/>
                    <a:pt x="30" y="7"/>
                    <a:pt x="31" y="5"/>
                  </a:cubicBezTo>
                  <a:cubicBezTo>
                    <a:pt x="31" y="5"/>
                    <a:pt x="31" y="3"/>
                    <a:pt x="30" y="3"/>
                  </a:cubicBezTo>
                  <a:cubicBezTo>
                    <a:pt x="23" y="0"/>
                    <a:pt x="16" y="0"/>
                    <a:pt x="9" y="3"/>
                  </a:cubicBezTo>
                  <a:cubicBezTo>
                    <a:pt x="9" y="3"/>
                    <a:pt x="8" y="5"/>
                    <a:pt x="8" y="6"/>
                  </a:cubicBezTo>
                  <a:cubicBezTo>
                    <a:pt x="9" y="9"/>
                    <a:pt x="10" y="11"/>
                    <a:pt x="11" y="14"/>
                  </a:cubicBezTo>
                  <a:cubicBezTo>
                    <a:pt x="10" y="14"/>
                    <a:pt x="10" y="14"/>
                    <a:pt x="10" y="14"/>
                  </a:cubicBezTo>
                  <a:cubicBezTo>
                    <a:pt x="9" y="12"/>
                    <a:pt x="8" y="10"/>
                    <a:pt x="7" y="7"/>
                  </a:cubicBezTo>
                  <a:cubicBezTo>
                    <a:pt x="5" y="9"/>
                    <a:pt x="3" y="10"/>
                    <a:pt x="1" y="12"/>
                  </a:cubicBezTo>
                  <a:cubicBezTo>
                    <a:pt x="0" y="13"/>
                    <a:pt x="0" y="15"/>
                    <a:pt x="1" y="16"/>
                  </a:cubicBezTo>
                  <a:cubicBezTo>
                    <a:pt x="4" y="20"/>
                    <a:pt x="8" y="24"/>
                    <a:pt x="11" y="2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18" name="Freeform 8"/>
          <p:cNvSpPr>
            <a:spLocks/>
          </p:cNvSpPr>
          <p:nvPr userDrawn="1"/>
        </p:nvSpPr>
        <p:spPr bwMode="auto">
          <a:xfrm>
            <a:off x="5357813" y="2949575"/>
            <a:ext cx="146050" cy="41275"/>
          </a:xfrm>
          <a:custGeom>
            <a:avLst/>
            <a:gdLst>
              <a:gd name="T0" fmla="*/ 2 w 38"/>
              <a:gd name="T1" fmla="*/ 6 h 11"/>
              <a:gd name="T2" fmla="*/ 18 w 38"/>
              <a:gd name="T3" fmla="*/ 0 h 11"/>
              <a:gd name="T4" fmla="*/ 35 w 38"/>
              <a:gd name="T5" fmla="*/ 5 h 11"/>
              <a:gd name="T6" fmla="*/ 38 w 38"/>
              <a:gd name="T7" fmla="*/ 8 h 11"/>
              <a:gd name="T8" fmla="*/ 36 w 38"/>
              <a:gd name="T9" fmla="*/ 11 h 11"/>
              <a:gd name="T10" fmla="*/ 31 w 38"/>
              <a:gd name="T11" fmla="*/ 11 h 11"/>
              <a:gd name="T12" fmla="*/ 18 w 38"/>
              <a:gd name="T13" fmla="*/ 7 h 11"/>
              <a:gd name="T14" fmla="*/ 8 w 38"/>
              <a:gd name="T15" fmla="*/ 11 h 11"/>
              <a:gd name="T16" fmla="*/ 3 w 38"/>
              <a:gd name="T17" fmla="*/ 11 h 11"/>
              <a:gd name="T18" fmla="*/ 0 w 38"/>
              <a:gd name="T19" fmla="*/ 9 h 11"/>
              <a:gd name="T20" fmla="*/ 2 w 38"/>
              <a:gd name="T21"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11">
                <a:moveTo>
                  <a:pt x="2" y="6"/>
                </a:moveTo>
                <a:cubicBezTo>
                  <a:pt x="6" y="3"/>
                  <a:pt x="12" y="0"/>
                  <a:pt x="18" y="0"/>
                </a:cubicBezTo>
                <a:cubicBezTo>
                  <a:pt x="24" y="0"/>
                  <a:pt x="30" y="1"/>
                  <a:pt x="35" y="5"/>
                </a:cubicBezTo>
                <a:cubicBezTo>
                  <a:pt x="36" y="6"/>
                  <a:pt x="37" y="7"/>
                  <a:pt x="38" y="8"/>
                </a:cubicBezTo>
                <a:cubicBezTo>
                  <a:pt x="36" y="11"/>
                  <a:pt x="36" y="11"/>
                  <a:pt x="36" y="11"/>
                </a:cubicBezTo>
                <a:cubicBezTo>
                  <a:pt x="31" y="11"/>
                  <a:pt x="31" y="11"/>
                  <a:pt x="31" y="11"/>
                </a:cubicBezTo>
                <a:cubicBezTo>
                  <a:pt x="27" y="8"/>
                  <a:pt x="23" y="7"/>
                  <a:pt x="18" y="7"/>
                </a:cubicBezTo>
                <a:cubicBezTo>
                  <a:pt x="14" y="7"/>
                  <a:pt x="10" y="9"/>
                  <a:pt x="8" y="11"/>
                </a:cubicBezTo>
                <a:cubicBezTo>
                  <a:pt x="3" y="11"/>
                  <a:pt x="3" y="11"/>
                  <a:pt x="3" y="11"/>
                </a:cubicBezTo>
                <a:cubicBezTo>
                  <a:pt x="0" y="9"/>
                  <a:pt x="0" y="9"/>
                  <a:pt x="0" y="9"/>
                </a:cubicBezTo>
                <a:cubicBezTo>
                  <a:pt x="1" y="8"/>
                  <a:pt x="2" y="7"/>
                  <a:pt x="2" y="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9"/>
          <p:cNvSpPr>
            <a:spLocks/>
          </p:cNvSpPr>
          <p:nvPr userDrawn="1"/>
        </p:nvSpPr>
        <p:spPr bwMode="auto">
          <a:xfrm>
            <a:off x="5299075" y="3125788"/>
            <a:ext cx="266700" cy="115888"/>
          </a:xfrm>
          <a:custGeom>
            <a:avLst/>
            <a:gdLst>
              <a:gd name="T0" fmla="*/ 69 w 69"/>
              <a:gd name="T1" fmla="*/ 24 h 30"/>
              <a:gd name="T2" fmla="*/ 64 w 69"/>
              <a:gd name="T3" fmla="*/ 30 h 30"/>
              <a:gd name="T4" fmla="*/ 5 w 69"/>
              <a:gd name="T5" fmla="*/ 30 h 30"/>
              <a:gd name="T6" fmla="*/ 0 w 69"/>
              <a:gd name="T7" fmla="*/ 24 h 30"/>
              <a:gd name="T8" fmla="*/ 0 w 69"/>
              <a:gd name="T9" fmla="*/ 0 h 30"/>
              <a:gd name="T10" fmla="*/ 26 w 69"/>
              <a:gd name="T11" fmla="*/ 0 h 30"/>
              <a:gd name="T12" fmla="*/ 26 w 69"/>
              <a:gd name="T13" fmla="*/ 3 h 30"/>
              <a:gd name="T14" fmla="*/ 31 w 69"/>
              <a:gd name="T15" fmla="*/ 3 h 30"/>
              <a:gd name="T16" fmla="*/ 31 w 69"/>
              <a:gd name="T17" fmla="*/ 10 h 30"/>
              <a:gd name="T18" fmla="*/ 38 w 69"/>
              <a:gd name="T19" fmla="*/ 10 h 30"/>
              <a:gd name="T20" fmla="*/ 38 w 69"/>
              <a:gd name="T21" fmla="*/ 3 h 30"/>
              <a:gd name="T22" fmla="*/ 43 w 69"/>
              <a:gd name="T23" fmla="*/ 3 h 30"/>
              <a:gd name="T24" fmla="*/ 43 w 69"/>
              <a:gd name="T25" fmla="*/ 0 h 30"/>
              <a:gd name="T26" fmla="*/ 69 w 69"/>
              <a:gd name="T27" fmla="*/ 0 h 30"/>
              <a:gd name="T28" fmla="*/ 69 w 69"/>
              <a:gd name="T29" fmla="*/ 0 h 30"/>
              <a:gd name="T30" fmla="*/ 69 w 69"/>
              <a:gd name="T31" fmla="*/ 2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9" h="30">
                <a:moveTo>
                  <a:pt x="69" y="24"/>
                </a:moveTo>
                <a:cubicBezTo>
                  <a:pt x="69" y="27"/>
                  <a:pt x="67" y="30"/>
                  <a:pt x="64" y="30"/>
                </a:cubicBezTo>
                <a:cubicBezTo>
                  <a:pt x="5" y="30"/>
                  <a:pt x="5" y="30"/>
                  <a:pt x="5" y="30"/>
                </a:cubicBezTo>
                <a:cubicBezTo>
                  <a:pt x="2" y="30"/>
                  <a:pt x="0" y="27"/>
                  <a:pt x="0" y="24"/>
                </a:cubicBezTo>
                <a:cubicBezTo>
                  <a:pt x="0" y="0"/>
                  <a:pt x="0" y="0"/>
                  <a:pt x="0" y="0"/>
                </a:cubicBezTo>
                <a:cubicBezTo>
                  <a:pt x="26" y="0"/>
                  <a:pt x="26" y="0"/>
                  <a:pt x="26" y="0"/>
                </a:cubicBezTo>
                <a:cubicBezTo>
                  <a:pt x="26" y="3"/>
                  <a:pt x="26" y="3"/>
                  <a:pt x="26" y="3"/>
                </a:cubicBezTo>
                <a:cubicBezTo>
                  <a:pt x="31" y="3"/>
                  <a:pt x="31" y="3"/>
                  <a:pt x="31" y="3"/>
                </a:cubicBezTo>
                <a:cubicBezTo>
                  <a:pt x="31" y="10"/>
                  <a:pt x="31" y="10"/>
                  <a:pt x="31" y="10"/>
                </a:cubicBezTo>
                <a:cubicBezTo>
                  <a:pt x="38" y="10"/>
                  <a:pt x="38" y="10"/>
                  <a:pt x="38" y="10"/>
                </a:cubicBezTo>
                <a:cubicBezTo>
                  <a:pt x="38" y="3"/>
                  <a:pt x="38" y="3"/>
                  <a:pt x="38" y="3"/>
                </a:cubicBezTo>
                <a:cubicBezTo>
                  <a:pt x="43" y="3"/>
                  <a:pt x="43" y="3"/>
                  <a:pt x="43" y="3"/>
                </a:cubicBezTo>
                <a:cubicBezTo>
                  <a:pt x="43" y="0"/>
                  <a:pt x="43" y="0"/>
                  <a:pt x="43" y="0"/>
                </a:cubicBezTo>
                <a:cubicBezTo>
                  <a:pt x="69" y="0"/>
                  <a:pt x="69" y="0"/>
                  <a:pt x="69" y="0"/>
                </a:cubicBezTo>
                <a:cubicBezTo>
                  <a:pt x="69" y="0"/>
                  <a:pt x="69" y="0"/>
                  <a:pt x="69" y="0"/>
                </a:cubicBezTo>
                <a:lnTo>
                  <a:pt x="69" y="2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0"/>
          <p:cNvSpPr>
            <a:spLocks/>
          </p:cNvSpPr>
          <p:nvPr userDrawn="1"/>
        </p:nvSpPr>
        <p:spPr bwMode="auto">
          <a:xfrm>
            <a:off x="5272088" y="2998788"/>
            <a:ext cx="317500" cy="104775"/>
          </a:xfrm>
          <a:custGeom>
            <a:avLst/>
            <a:gdLst>
              <a:gd name="T0" fmla="*/ 76 w 82"/>
              <a:gd name="T1" fmla="*/ 27 h 27"/>
              <a:gd name="T2" fmla="*/ 6 w 82"/>
              <a:gd name="T3" fmla="*/ 27 h 27"/>
              <a:gd name="T4" fmla="*/ 0 w 82"/>
              <a:gd name="T5" fmla="*/ 21 h 27"/>
              <a:gd name="T6" fmla="*/ 0 w 82"/>
              <a:gd name="T7" fmla="*/ 6 h 27"/>
              <a:gd name="T8" fmla="*/ 6 w 82"/>
              <a:gd name="T9" fmla="*/ 0 h 27"/>
              <a:gd name="T10" fmla="*/ 76 w 82"/>
              <a:gd name="T11" fmla="*/ 0 h 27"/>
              <a:gd name="T12" fmla="*/ 82 w 82"/>
              <a:gd name="T13" fmla="*/ 6 h 27"/>
              <a:gd name="T14" fmla="*/ 82 w 82"/>
              <a:gd name="T15" fmla="*/ 21 h 27"/>
              <a:gd name="T16" fmla="*/ 76 w 82"/>
              <a:gd name="T17"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27">
                <a:moveTo>
                  <a:pt x="76" y="27"/>
                </a:moveTo>
                <a:cubicBezTo>
                  <a:pt x="6" y="27"/>
                  <a:pt x="6" y="27"/>
                  <a:pt x="6" y="27"/>
                </a:cubicBezTo>
                <a:cubicBezTo>
                  <a:pt x="3" y="27"/>
                  <a:pt x="0" y="24"/>
                  <a:pt x="0" y="21"/>
                </a:cubicBezTo>
                <a:cubicBezTo>
                  <a:pt x="0" y="6"/>
                  <a:pt x="0" y="6"/>
                  <a:pt x="0" y="6"/>
                </a:cubicBezTo>
                <a:cubicBezTo>
                  <a:pt x="0" y="3"/>
                  <a:pt x="3" y="0"/>
                  <a:pt x="6" y="0"/>
                </a:cubicBezTo>
                <a:cubicBezTo>
                  <a:pt x="76" y="0"/>
                  <a:pt x="76" y="0"/>
                  <a:pt x="76" y="0"/>
                </a:cubicBezTo>
                <a:cubicBezTo>
                  <a:pt x="79" y="0"/>
                  <a:pt x="82" y="3"/>
                  <a:pt x="82" y="6"/>
                </a:cubicBezTo>
                <a:cubicBezTo>
                  <a:pt x="82" y="21"/>
                  <a:pt x="82" y="21"/>
                  <a:pt x="82" y="21"/>
                </a:cubicBezTo>
                <a:cubicBezTo>
                  <a:pt x="82" y="24"/>
                  <a:pt x="79" y="27"/>
                  <a:pt x="76" y="2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11"/>
          <p:cNvSpPr>
            <a:spLocks noEditPoints="1"/>
          </p:cNvSpPr>
          <p:nvPr userDrawn="1"/>
        </p:nvSpPr>
        <p:spPr bwMode="auto">
          <a:xfrm>
            <a:off x="5241925" y="739775"/>
            <a:ext cx="323850" cy="323850"/>
          </a:xfrm>
          <a:custGeom>
            <a:avLst/>
            <a:gdLst>
              <a:gd name="T0" fmla="*/ 84 w 84"/>
              <a:gd name="T1" fmla="*/ 43 h 84"/>
              <a:gd name="T2" fmla="*/ 82 w 84"/>
              <a:gd name="T3" fmla="*/ 38 h 84"/>
              <a:gd name="T4" fmla="*/ 82 w 84"/>
              <a:gd name="T5" fmla="*/ 34 h 84"/>
              <a:gd name="T6" fmla="*/ 81 w 84"/>
              <a:gd name="T7" fmla="*/ 29 h 84"/>
              <a:gd name="T8" fmla="*/ 74 w 84"/>
              <a:gd name="T9" fmla="*/ 28 h 84"/>
              <a:gd name="T10" fmla="*/ 78 w 84"/>
              <a:gd name="T11" fmla="*/ 20 h 84"/>
              <a:gd name="T12" fmla="*/ 69 w 84"/>
              <a:gd name="T13" fmla="*/ 19 h 84"/>
              <a:gd name="T14" fmla="*/ 71 w 84"/>
              <a:gd name="T15" fmla="*/ 12 h 84"/>
              <a:gd name="T16" fmla="*/ 66 w 84"/>
              <a:gd name="T17" fmla="*/ 9 h 84"/>
              <a:gd name="T18" fmla="*/ 63 w 84"/>
              <a:gd name="T19" fmla="*/ 7 h 84"/>
              <a:gd name="T20" fmla="*/ 59 w 84"/>
              <a:gd name="T21" fmla="*/ 4 h 84"/>
              <a:gd name="T22" fmla="*/ 53 w 84"/>
              <a:gd name="T23" fmla="*/ 9 h 84"/>
              <a:gd name="T24" fmla="*/ 50 w 84"/>
              <a:gd name="T25" fmla="*/ 1 h 84"/>
              <a:gd name="T26" fmla="*/ 46 w 84"/>
              <a:gd name="T27" fmla="*/ 7 h 84"/>
              <a:gd name="T28" fmla="*/ 40 w 84"/>
              <a:gd name="T29" fmla="*/ 0 h 84"/>
              <a:gd name="T30" fmla="*/ 36 w 84"/>
              <a:gd name="T31" fmla="*/ 8 h 84"/>
              <a:gd name="T32" fmla="*/ 31 w 84"/>
              <a:gd name="T33" fmla="*/ 2 h 84"/>
              <a:gd name="T34" fmla="*/ 26 w 84"/>
              <a:gd name="T35" fmla="*/ 5 h 84"/>
              <a:gd name="T36" fmla="*/ 23 w 84"/>
              <a:gd name="T37" fmla="*/ 7 h 84"/>
              <a:gd name="T38" fmla="*/ 17 w 84"/>
              <a:gd name="T39" fmla="*/ 9 h 84"/>
              <a:gd name="T40" fmla="*/ 19 w 84"/>
              <a:gd name="T41" fmla="*/ 16 h 84"/>
              <a:gd name="T42" fmla="*/ 10 w 84"/>
              <a:gd name="T43" fmla="*/ 15 h 84"/>
              <a:gd name="T44" fmla="*/ 12 w 84"/>
              <a:gd name="T45" fmla="*/ 24 h 84"/>
              <a:gd name="T46" fmla="*/ 5 w 84"/>
              <a:gd name="T47" fmla="*/ 24 h 84"/>
              <a:gd name="T48" fmla="*/ 4 w 84"/>
              <a:gd name="T49" fmla="*/ 29 h 84"/>
              <a:gd name="T50" fmla="*/ 3 w 84"/>
              <a:gd name="T51" fmla="*/ 33 h 84"/>
              <a:gd name="T52" fmla="*/ 1 w 84"/>
              <a:gd name="T53" fmla="*/ 38 h 84"/>
              <a:gd name="T54" fmla="*/ 7 w 84"/>
              <a:gd name="T55" fmla="*/ 42 h 84"/>
              <a:gd name="T56" fmla="*/ 1 w 84"/>
              <a:gd name="T57" fmla="*/ 48 h 84"/>
              <a:gd name="T58" fmla="*/ 9 w 84"/>
              <a:gd name="T59" fmla="*/ 52 h 84"/>
              <a:gd name="T60" fmla="*/ 4 w 84"/>
              <a:gd name="T61" fmla="*/ 58 h 84"/>
              <a:gd name="T62" fmla="*/ 7 w 84"/>
              <a:gd name="T63" fmla="*/ 62 h 84"/>
              <a:gd name="T64" fmla="*/ 9 w 84"/>
              <a:gd name="T65" fmla="*/ 65 h 84"/>
              <a:gd name="T66" fmla="*/ 11 w 84"/>
              <a:gd name="T67" fmla="*/ 70 h 84"/>
              <a:gd name="T68" fmla="*/ 19 w 84"/>
              <a:gd name="T69" fmla="*/ 68 h 84"/>
              <a:gd name="T70" fmla="*/ 19 w 84"/>
              <a:gd name="T71" fmla="*/ 77 h 84"/>
              <a:gd name="T72" fmla="*/ 27 w 84"/>
              <a:gd name="T73" fmla="*/ 73 h 84"/>
              <a:gd name="T74" fmla="*/ 28 w 84"/>
              <a:gd name="T75" fmla="*/ 81 h 84"/>
              <a:gd name="T76" fmla="*/ 34 w 84"/>
              <a:gd name="T77" fmla="*/ 76 h 84"/>
              <a:gd name="T78" fmla="*/ 36 w 84"/>
              <a:gd name="T79" fmla="*/ 83 h 84"/>
              <a:gd name="T80" fmla="*/ 42 w 84"/>
              <a:gd name="T81" fmla="*/ 82 h 84"/>
              <a:gd name="T82" fmla="*/ 46 w 84"/>
              <a:gd name="T83" fmla="*/ 82 h 84"/>
              <a:gd name="T84" fmla="*/ 51 w 84"/>
              <a:gd name="T85" fmla="*/ 83 h 84"/>
              <a:gd name="T86" fmla="*/ 53 w 84"/>
              <a:gd name="T87" fmla="*/ 75 h 84"/>
              <a:gd name="T88" fmla="*/ 61 w 84"/>
              <a:gd name="T89" fmla="*/ 80 h 84"/>
              <a:gd name="T90" fmla="*/ 62 w 84"/>
              <a:gd name="T91" fmla="*/ 71 h 84"/>
              <a:gd name="T92" fmla="*/ 69 w 84"/>
              <a:gd name="T93" fmla="*/ 74 h 84"/>
              <a:gd name="T94" fmla="*/ 72 w 84"/>
              <a:gd name="T95" fmla="*/ 69 h 84"/>
              <a:gd name="T96" fmla="*/ 74 w 84"/>
              <a:gd name="T97" fmla="*/ 66 h 84"/>
              <a:gd name="T98" fmla="*/ 78 w 84"/>
              <a:gd name="T99" fmla="*/ 62 h 84"/>
              <a:gd name="T100" fmla="*/ 74 w 84"/>
              <a:gd name="T101" fmla="*/ 56 h 84"/>
              <a:gd name="T102" fmla="*/ 82 w 84"/>
              <a:gd name="T103" fmla="*/ 53 h 84"/>
              <a:gd name="T104" fmla="*/ 77 w 84"/>
              <a:gd name="T105" fmla="*/ 47 h 84"/>
              <a:gd name="T106" fmla="*/ 35 w 84"/>
              <a:gd name="T107" fmla="*/ 40 h 84"/>
              <a:gd name="T108" fmla="*/ 15 w 84"/>
              <a:gd name="T109" fmla="*/ 34 h 84"/>
              <a:gd name="T110" fmla="*/ 19 w 84"/>
              <a:gd name="T111" fmla="*/ 44 h 84"/>
              <a:gd name="T112" fmla="*/ 21 w 84"/>
              <a:gd name="T113" fmla="*/ 51 h 84"/>
              <a:gd name="T114" fmla="*/ 35 w 84"/>
              <a:gd name="T115" fmla="*/ 69 h 84"/>
              <a:gd name="T116" fmla="*/ 64 w 84"/>
              <a:gd name="T117" fmla="*/ 4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4" h="84">
                <a:moveTo>
                  <a:pt x="82" y="46"/>
                </a:moveTo>
                <a:cubicBezTo>
                  <a:pt x="83" y="46"/>
                  <a:pt x="83" y="46"/>
                  <a:pt x="83" y="46"/>
                </a:cubicBezTo>
                <a:cubicBezTo>
                  <a:pt x="84" y="46"/>
                  <a:pt x="84" y="45"/>
                  <a:pt x="84" y="45"/>
                </a:cubicBezTo>
                <a:cubicBezTo>
                  <a:pt x="84" y="44"/>
                  <a:pt x="84" y="44"/>
                  <a:pt x="84" y="43"/>
                </a:cubicBezTo>
                <a:cubicBezTo>
                  <a:pt x="83" y="43"/>
                  <a:pt x="83" y="43"/>
                  <a:pt x="82" y="43"/>
                </a:cubicBezTo>
                <a:cubicBezTo>
                  <a:pt x="82" y="43"/>
                  <a:pt x="79" y="42"/>
                  <a:pt x="77" y="42"/>
                </a:cubicBezTo>
                <a:cubicBezTo>
                  <a:pt x="77" y="41"/>
                  <a:pt x="77" y="40"/>
                  <a:pt x="77" y="39"/>
                </a:cubicBezTo>
                <a:cubicBezTo>
                  <a:pt x="79" y="39"/>
                  <a:pt x="82" y="38"/>
                  <a:pt x="82" y="38"/>
                </a:cubicBezTo>
                <a:cubicBezTo>
                  <a:pt x="83" y="38"/>
                  <a:pt x="83" y="38"/>
                  <a:pt x="83" y="37"/>
                </a:cubicBezTo>
                <a:cubicBezTo>
                  <a:pt x="84" y="37"/>
                  <a:pt x="84" y="36"/>
                  <a:pt x="84" y="36"/>
                </a:cubicBezTo>
                <a:cubicBezTo>
                  <a:pt x="84" y="35"/>
                  <a:pt x="83" y="35"/>
                  <a:pt x="83" y="35"/>
                </a:cubicBezTo>
                <a:cubicBezTo>
                  <a:pt x="83" y="34"/>
                  <a:pt x="82" y="34"/>
                  <a:pt x="82" y="34"/>
                </a:cubicBezTo>
                <a:cubicBezTo>
                  <a:pt x="81" y="34"/>
                  <a:pt x="78" y="34"/>
                  <a:pt x="76" y="35"/>
                </a:cubicBezTo>
                <a:cubicBezTo>
                  <a:pt x="76" y="34"/>
                  <a:pt x="76" y="33"/>
                  <a:pt x="75" y="32"/>
                </a:cubicBezTo>
                <a:cubicBezTo>
                  <a:pt x="78" y="31"/>
                  <a:pt x="80" y="30"/>
                  <a:pt x="81" y="30"/>
                </a:cubicBezTo>
                <a:cubicBezTo>
                  <a:pt x="81" y="30"/>
                  <a:pt x="81" y="29"/>
                  <a:pt x="81" y="29"/>
                </a:cubicBezTo>
                <a:cubicBezTo>
                  <a:pt x="82" y="28"/>
                  <a:pt x="82" y="28"/>
                  <a:pt x="81" y="27"/>
                </a:cubicBezTo>
                <a:cubicBezTo>
                  <a:pt x="81" y="27"/>
                  <a:pt x="81" y="27"/>
                  <a:pt x="81" y="26"/>
                </a:cubicBezTo>
                <a:cubicBezTo>
                  <a:pt x="80" y="26"/>
                  <a:pt x="80" y="26"/>
                  <a:pt x="79" y="26"/>
                </a:cubicBezTo>
                <a:cubicBezTo>
                  <a:pt x="79" y="26"/>
                  <a:pt x="76" y="27"/>
                  <a:pt x="74" y="28"/>
                </a:cubicBezTo>
                <a:cubicBezTo>
                  <a:pt x="73" y="27"/>
                  <a:pt x="73" y="26"/>
                  <a:pt x="73" y="25"/>
                </a:cubicBezTo>
                <a:cubicBezTo>
                  <a:pt x="75" y="24"/>
                  <a:pt x="77" y="22"/>
                  <a:pt x="77" y="22"/>
                </a:cubicBezTo>
                <a:cubicBezTo>
                  <a:pt x="78" y="22"/>
                  <a:pt x="78" y="21"/>
                  <a:pt x="78" y="21"/>
                </a:cubicBezTo>
                <a:cubicBezTo>
                  <a:pt x="78" y="20"/>
                  <a:pt x="78" y="20"/>
                  <a:pt x="78" y="20"/>
                </a:cubicBezTo>
                <a:cubicBezTo>
                  <a:pt x="77" y="19"/>
                  <a:pt x="77" y="19"/>
                  <a:pt x="76" y="19"/>
                </a:cubicBezTo>
                <a:cubicBezTo>
                  <a:pt x="76" y="19"/>
                  <a:pt x="76" y="19"/>
                  <a:pt x="75" y="19"/>
                </a:cubicBezTo>
                <a:cubicBezTo>
                  <a:pt x="75" y="19"/>
                  <a:pt x="72" y="20"/>
                  <a:pt x="70" y="21"/>
                </a:cubicBezTo>
                <a:cubicBezTo>
                  <a:pt x="70" y="21"/>
                  <a:pt x="69" y="20"/>
                  <a:pt x="69" y="19"/>
                </a:cubicBezTo>
                <a:cubicBezTo>
                  <a:pt x="70" y="18"/>
                  <a:pt x="72" y="16"/>
                  <a:pt x="72" y="15"/>
                </a:cubicBezTo>
                <a:cubicBezTo>
                  <a:pt x="73" y="15"/>
                  <a:pt x="73" y="14"/>
                  <a:pt x="73" y="14"/>
                </a:cubicBezTo>
                <a:cubicBezTo>
                  <a:pt x="73" y="13"/>
                  <a:pt x="72" y="13"/>
                  <a:pt x="72" y="13"/>
                </a:cubicBezTo>
                <a:cubicBezTo>
                  <a:pt x="72" y="12"/>
                  <a:pt x="71" y="12"/>
                  <a:pt x="71" y="12"/>
                </a:cubicBezTo>
                <a:cubicBezTo>
                  <a:pt x="70" y="12"/>
                  <a:pt x="70" y="12"/>
                  <a:pt x="70" y="12"/>
                </a:cubicBezTo>
                <a:cubicBezTo>
                  <a:pt x="69" y="13"/>
                  <a:pt x="67" y="14"/>
                  <a:pt x="65" y="16"/>
                </a:cubicBezTo>
                <a:cubicBezTo>
                  <a:pt x="65" y="15"/>
                  <a:pt x="64" y="15"/>
                  <a:pt x="63" y="14"/>
                </a:cubicBezTo>
                <a:cubicBezTo>
                  <a:pt x="65" y="12"/>
                  <a:pt x="66" y="10"/>
                  <a:pt x="66" y="9"/>
                </a:cubicBezTo>
                <a:cubicBezTo>
                  <a:pt x="66" y="9"/>
                  <a:pt x="66" y="9"/>
                  <a:pt x="66" y="8"/>
                </a:cubicBezTo>
                <a:cubicBezTo>
                  <a:pt x="66" y="8"/>
                  <a:pt x="66" y="7"/>
                  <a:pt x="65" y="7"/>
                </a:cubicBezTo>
                <a:cubicBezTo>
                  <a:pt x="65" y="7"/>
                  <a:pt x="65" y="7"/>
                  <a:pt x="64" y="7"/>
                </a:cubicBezTo>
                <a:cubicBezTo>
                  <a:pt x="64" y="7"/>
                  <a:pt x="63" y="7"/>
                  <a:pt x="63" y="7"/>
                </a:cubicBezTo>
                <a:cubicBezTo>
                  <a:pt x="63" y="8"/>
                  <a:pt x="61" y="10"/>
                  <a:pt x="59" y="12"/>
                </a:cubicBezTo>
                <a:cubicBezTo>
                  <a:pt x="59" y="11"/>
                  <a:pt x="58" y="11"/>
                  <a:pt x="57" y="11"/>
                </a:cubicBezTo>
                <a:cubicBezTo>
                  <a:pt x="58" y="8"/>
                  <a:pt x="59" y="6"/>
                  <a:pt x="59" y="5"/>
                </a:cubicBezTo>
                <a:cubicBezTo>
                  <a:pt x="59" y="5"/>
                  <a:pt x="59" y="4"/>
                  <a:pt x="59" y="4"/>
                </a:cubicBezTo>
                <a:cubicBezTo>
                  <a:pt x="58" y="3"/>
                  <a:pt x="58" y="3"/>
                  <a:pt x="58" y="3"/>
                </a:cubicBezTo>
                <a:cubicBezTo>
                  <a:pt x="57" y="3"/>
                  <a:pt x="57" y="3"/>
                  <a:pt x="56" y="3"/>
                </a:cubicBezTo>
                <a:cubicBezTo>
                  <a:pt x="56" y="3"/>
                  <a:pt x="55" y="3"/>
                  <a:pt x="55" y="4"/>
                </a:cubicBezTo>
                <a:cubicBezTo>
                  <a:pt x="55" y="4"/>
                  <a:pt x="54" y="7"/>
                  <a:pt x="53" y="9"/>
                </a:cubicBezTo>
                <a:cubicBezTo>
                  <a:pt x="52" y="9"/>
                  <a:pt x="52" y="9"/>
                  <a:pt x="52" y="8"/>
                </a:cubicBezTo>
                <a:cubicBezTo>
                  <a:pt x="51" y="8"/>
                  <a:pt x="51" y="8"/>
                  <a:pt x="50" y="8"/>
                </a:cubicBezTo>
                <a:cubicBezTo>
                  <a:pt x="51" y="6"/>
                  <a:pt x="51" y="3"/>
                  <a:pt x="51" y="2"/>
                </a:cubicBezTo>
                <a:cubicBezTo>
                  <a:pt x="51" y="2"/>
                  <a:pt x="51" y="2"/>
                  <a:pt x="50" y="1"/>
                </a:cubicBezTo>
                <a:cubicBezTo>
                  <a:pt x="50" y="1"/>
                  <a:pt x="50" y="1"/>
                  <a:pt x="49" y="1"/>
                </a:cubicBezTo>
                <a:cubicBezTo>
                  <a:pt x="49" y="0"/>
                  <a:pt x="48" y="1"/>
                  <a:pt x="48" y="1"/>
                </a:cubicBezTo>
                <a:cubicBezTo>
                  <a:pt x="47" y="1"/>
                  <a:pt x="47" y="1"/>
                  <a:pt x="47" y="2"/>
                </a:cubicBezTo>
                <a:cubicBezTo>
                  <a:pt x="47" y="2"/>
                  <a:pt x="46" y="5"/>
                  <a:pt x="46" y="7"/>
                </a:cubicBezTo>
                <a:cubicBezTo>
                  <a:pt x="45" y="7"/>
                  <a:pt x="44" y="7"/>
                  <a:pt x="43" y="7"/>
                </a:cubicBezTo>
                <a:cubicBezTo>
                  <a:pt x="43" y="5"/>
                  <a:pt x="42" y="2"/>
                  <a:pt x="42" y="2"/>
                </a:cubicBezTo>
                <a:cubicBezTo>
                  <a:pt x="42" y="1"/>
                  <a:pt x="42" y="1"/>
                  <a:pt x="42" y="0"/>
                </a:cubicBezTo>
                <a:cubicBezTo>
                  <a:pt x="41" y="0"/>
                  <a:pt x="41" y="0"/>
                  <a:pt x="40" y="0"/>
                </a:cubicBezTo>
                <a:cubicBezTo>
                  <a:pt x="40" y="0"/>
                  <a:pt x="40" y="0"/>
                  <a:pt x="39" y="0"/>
                </a:cubicBezTo>
                <a:cubicBezTo>
                  <a:pt x="39" y="1"/>
                  <a:pt x="39" y="1"/>
                  <a:pt x="39" y="2"/>
                </a:cubicBezTo>
                <a:cubicBezTo>
                  <a:pt x="39" y="2"/>
                  <a:pt x="38" y="5"/>
                  <a:pt x="38" y="7"/>
                </a:cubicBezTo>
                <a:cubicBezTo>
                  <a:pt x="37" y="7"/>
                  <a:pt x="37" y="7"/>
                  <a:pt x="36" y="8"/>
                </a:cubicBezTo>
                <a:cubicBezTo>
                  <a:pt x="35" y="5"/>
                  <a:pt x="34" y="3"/>
                  <a:pt x="34" y="2"/>
                </a:cubicBezTo>
                <a:cubicBezTo>
                  <a:pt x="34" y="2"/>
                  <a:pt x="34" y="2"/>
                  <a:pt x="33" y="1"/>
                </a:cubicBezTo>
                <a:cubicBezTo>
                  <a:pt x="33" y="1"/>
                  <a:pt x="32" y="1"/>
                  <a:pt x="32" y="1"/>
                </a:cubicBezTo>
                <a:cubicBezTo>
                  <a:pt x="31" y="1"/>
                  <a:pt x="31" y="2"/>
                  <a:pt x="31" y="2"/>
                </a:cubicBezTo>
                <a:cubicBezTo>
                  <a:pt x="30" y="2"/>
                  <a:pt x="30" y="3"/>
                  <a:pt x="30" y="3"/>
                </a:cubicBezTo>
                <a:cubicBezTo>
                  <a:pt x="30" y="4"/>
                  <a:pt x="31" y="6"/>
                  <a:pt x="31" y="9"/>
                </a:cubicBezTo>
                <a:cubicBezTo>
                  <a:pt x="30" y="9"/>
                  <a:pt x="30" y="9"/>
                  <a:pt x="29" y="10"/>
                </a:cubicBezTo>
                <a:cubicBezTo>
                  <a:pt x="28" y="8"/>
                  <a:pt x="26" y="5"/>
                  <a:pt x="26" y="5"/>
                </a:cubicBezTo>
                <a:cubicBezTo>
                  <a:pt x="26" y="4"/>
                  <a:pt x="25" y="4"/>
                  <a:pt x="25" y="4"/>
                </a:cubicBezTo>
                <a:cubicBezTo>
                  <a:pt x="24" y="4"/>
                  <a:pt x="24" y="4"/>
                  <a:pt x="24" y="4"/>
                </a:cubicBezTo>
                <a:cubicBezTo>
                  <a:pt x="23" y="4"/>
                  <a:pt x="23" y="5"/>
                  <a:pt x="23" y="5"/>
                </a:cubicBezTo>
                <a:cubicBezTo>
                  <a:pt x="22" y="6"/>
                  <a:pt x="22" y="6"/>
                  <a:pt x="23" y="7"/>
                </a:cubicBezTo>
                <a:cubicBezTo>
                  <a:pt x="23" y="7"/>
                  <a:pt x="24" y="10"/>
                  <a:pt x="25" y="12"/>
                </a:cubicBezTo>
                <a:cubicBezTo>
                  <a:pt x="24" y="12"/>
                  <a:pt x="23" y="13"/>
                  <a:pt x="23" y="13"/>
                </a:cubicBezTo>
                <a:cubicBezTo>
                  <a:pt x="21" y="11"/>
                  <a:pt x="19" y="9"/>
                  <a:pt x="19" y="9"/>
                </a:cubicBezTo>
                <a:cubicBezTo>
                  <a:pt x="18" y="9"/>
                  <a:pt x="18" y="9"/>
                  <a:pt x="17" y="9"/>
                </a:cubicBezTo>
                <a:cubicBezTo>
                  <a:pt x="17" y="9"/>
                  <a:pt x="16" y="9"/>
                  <a:pt x="16" y="9"/>
                </a:cubicBezTo>
                <a:cubicBezTo>
                  <a:pt x="16" y="9"/>
                  <a:pt x="15" y="10"/>
                  <a:pt x="15" y="10"/>
                </a:cubicBezTo>
                <a:cubicBezTo>
                  <a:pt x="15" y="11"/>
                  <a:pt x="15" y="11"/>
                  <a:pt x="16" y="11"/>
                </a:cubicBezTo>
                <a:cubicBezTo>
                  <a:pt x="16" y="12"/>
                  <a:pt x="17" y="14"/>
                  <a:pt x="19" y="16"/>
                </a:cubicBezTo>
                <a:cubicBezTo>
                  <a:pt x="18" y="17"/>
                  <a:pt x="18" y="17"/>
                  <a:pt x="17" y="18"/>
                </a:cubicBezTo>
                <a:cubicBezTo>
                  <a:pt x="15" y="16"/>
                  <a:pt x="13" y="15"/>
                  <a:pt x="12" y="15"/>
                </a:cubicBezTo>
                <a:cubicBezTo>
                  <a:pt x="12" y="14"/>
                  <a:pt x="11" y="14"/>
                  <a:pt x="11" y="14"/>
                </a:cubicBezTo>
                <a:cubicBezTo>
                  <a:pt x="11" y="14"/>
                  <a:pt x="10" y="15"/>
                  <a:pt x="10" y="15"/>
                </a:cubicBezTo>
                <a:cubicBezTo>
                  <a:pt x="10" y="15"/>
                  <a:pt x="9" y="16"/>
                  <a:pt x="9" y="16"/>
                </a:cubicBezTo>
                <a:cubicBezTo>
                  <a:pt x="9" y="17"/>
                  <a:pt x="10" y="17"/>
                  <a:pt x="10" y="18"/>
                </a:cubicBezTo>
                <a:cubicBezTo>
                  <a:pt x="10" y="18"/>
                  <a:pt x="12" y="20"/>
                  <a:pt x="14" y="22"/>
                </a:cubicBezTo>
                <a:cubicBezTo>
                  <a:pt x="13" y="22"/>
                  <a:pt x="13" y="23"/>
                  <a:pt x="12" y="24"/>
                </a:cubicBezTo>
                <a:cubicBezTo>
                  <a:pt x="10" y="23"/>
                  <a:pt x="8" y="22"/>
                  <a:pt x="7" y="21"/>
                </a:cubicBezTo>
                <a:cubicBezTo>
                  <a:pt x="7" y="21"/>
                  <a:pt x="6" y="21"/>
                  <a:pt x="6" y="21"/>
                </a:cubicBezTo>
                <a:cubicBezTo>
                  <a:pt x="6" y="22"/>
                  <a:pt x="5" y="22"/>
                  <a:pt x="5" y="22"/>
                </a:cubicBezTo>
                <a:cubicBezTo>
                  <a:pt x="5" y="23"/>
                  <a:pt x="5" y="23"/>
                  <a:pt x="5" y="24"/>
                </a:cubicBezTo>
                <a:cubicBezTo>
                  <a:pt x="5" y="24"/>
                  <a:pt x="5" y="25"/>
                  <a:pt x="6" y="25"/>
                </a:cubicBezTo>
                <a:cubicBezTo>
                  <a:pt x="6" y="25"/>
                  <a:pt x="8" y="27"/>
                  <a:pt x="10" y="28"/>
                </a:cubicBezTo>
                <a:cubicBezTo>
                  <a:pt x="10" y="29"/>
                  <a:pt x="10" y="29"/>
                  <a:pt x="9" y="30"/>
                </a:cubicBezTo>
                <a:cubicBezTo>
                  <a:pt x="7" y="30"/>
                  <a:pt x="4" y="29"/>
                  <a:pt x="4" y="29"/>
                </a:cubicBezTo>
                <a:cubicBezTo>
                  <a:pt x="3" y="29"/>
                  <a:pt x="3" y="29"/>
                  <a:pt x="2" y="29"/>
                </a:cubicBezTo>
                <a:cubicBezTo>
                  <a:pt x="2" y="30"/>
                  <a:pt x="2" y="30"/>
                  <a:pt x="2" y="31"/>
                </a:cubicBezTo>
                <a:cubicBezTo>
                  <a:pt x="2" y="31"/>
                  <a:pt x="2" y="31"/>
                  <a:pt x="2" y="32"/>
                </a:cubicBezTo>
                <a:cubicBezTo>
                  <a:pt x="2" y="32"/>
                  <a:pt x="2" y="33"/>
                  <a:pt x="3" y="33"/>
                </a:cubicBezTo>
                <a:cubicBezTo>
                  <a:pt x="3" y="33"/>
                  <a:pt x="6" y="34"/>
                  <a:pt x="8" y="35"/>
                </a:cubicBezTo>
                <a:cubicBezTo>
                  <a:pt x="8" y="36"/>
                  <a:pt x="8" y="36"/>
                  <a:pt x="8" y="37"/>
                </a:cubicBezTo>
                <a:cubicBezTo>
                  <a:pt x="5" y="37"/>
                  <a:pt x="3" y="37"/>
                  <a:pt x="2" y="37"/>
                </a:cubicBezTo>
                <a:cubicBezTo>
                  <a:pt x="1" y="37"/>
                  <a:pt x="1" y="38"/>
                  <a:pt x="1" y="38"/>
                </a:cubicBezTo>
                <a:cubicBezTo>
                  <a:pt x="0" y="38"/>
                  <a:pt x="0" y="39"/>
                  <a:pt x="0" y="39"/>
                </a:cubicBezTo>
                <a:cubicBezTo>
                  <a:pt x="0" y="40"/>
                  <a:pt x="0" y="40"/>
                  <a:pt x="1" y="40"/>
                </a:cubicBezTo>
                <a:cubicBezTo>
                  <a:pt x="1" y="41"/>
                  <a:pt x="1" y="41"/>
                  <a:pt x="2" y="41"/>
                </a:cubicBezTo>
                <a:cubicBezTo>
                  <a:pt x="2" y="41"/>
                  <a:pt x="5" y="42"/>
                  <a:pt x="7" y="42"/>
                </a:cubicBezTo>
                <a:cubicBezTo>
                  <a:pt x="7" y="43"/>
                  <a:pt x="7" y="44"/>
                  <a:pt x="7" y="45"/>
                </a:cubicBezTo>
                <a:cubicBezTo>
                  <a:pt x="5" y="45"/>
                  <a:pt x="2" y="46"/>
                  <a:pt x="2" y="46"/>
                </a:cubicBezTo>
                <a:cubicBezTo>
                  <a:pt x="1" y="46"/>
                  <a:pt x="1" y="46"/>
                  <a:pt x="1" y="47"/>
                </a:cubicBezTo>
                <a:cubicBezTo>
                  <a:pt x="1" y="47"/>
                  <a:pt x="0" y="48"/>
                  <a:pt x="1" y="48"/>
                </a:cubicBezTo>
                <a:cubicBezTo>
                  <a:pt x="1" y="48"/>
                  <a:pt x="1" y="49"/>
                  <a:pt x="1" y="49"/>
                </a:cubicBezTo>
                <a:cubicBezTo>
                  <a:pt x="2" y="49"/>
                  <a:pt x="2" y="50"/>
                  <a:pt x="2" y="50"/>
                </a:cubicBezTo>
                <a:cubicBezTo>
                  <a:pt x="3" y="50"/>
                  <a:pt x="6" y="49"/>
                  <a:pt x="8" y="49"/>
                </a:cubicBezTo>
                <a:cubicBezTo>
                  <a:pt x="8" y="50"/>
                  <a:pt x="8" y="51"/>
                  <a:pt x="9" y="52"/>
                </a:cubicBezTo>
                <a:cubicBezTo>
                  <a:pt x="6" y="53"/>
                  <a:pt x="4" y="54"/>
                  <a:pt x="4" y="54"/>
                </a:cubicBezTo>
                <a:cubicBezTo>
                  <a:pt x="3" y="54"/>
                  <a:pt x="3" y="55"/>
                  <a:pt x="3" y="55"/>
                </a:cubicBezTo>
                <a:cubicBezTo>
                  <a:pt x="3" y="56"/>
                  <a:pt x="3" y="56"/>
                  <a:pt x="3" y="56"/>
                </a:cubicBezTo>
                <a:cubicBezTo>
                  <a:pt x="3" y="57"/>
                  <a:pt x="3" y="57"/>
                  <a:pt x="4" y="58"/>
                </a:cubicBezTo>
                <a:cubicBezTo>
                  <a:pt x="4" y="58"/>
                  <a:pt x="4" y="58"/>
                  <a:pt x="5" y="58"/>
                </a:cubicBezTo>
                <a:cubicBezTo>
                  <a:pt x="5" y="58"/>
                  <a:pt x="8" y="57"/>
                  <a:pt x="10" y="56"/>
                </a:cubicBezTo>
                <a:cubicBezTo>
                  <a:pt x="11" y="57"/>
                  <a:pt x="11" y="58"/>
                  <a:pt x="11" y="58"/>
                </a:cubicBezTo>
                <a:cubicBezTo>
                  <a:pt x="9" y="60"/>
                  <a:pt x="7" y="62"/>
                  <a:pt x="7" y="62"/>
                </a:cubicBezTo>
                <a:cubicBezTo>
                  <a:pt x="7" y="62"/>
                  <a:pt x="6" y="63"/>
                  <a:pt x="6" y="63"/>
                </a:cubicBezTo>
                <a:cubicBezTo>
                  <a:pt x="6" y="63"/>
                  <a:pt x="6" y="64"/>
                  <a:pt x="7" y="64"/>
                </a:cubicBezTo>
                <a:cubicBezTo>
                  <a:pt x="7" y="65"/>
                  <a:pt x="7" y="65"/>
                  <a:pt x="8" y="65"/>
                </a:cubicBezTo>
                <a:cubicBezTo>
                  <a:pt x="8" y="65"/>
                  <a:pt x="9" y="65"/>
                  <a:pt x="9" y="65"/>
                </a:cubicBezTo>
                <a:cubicBezTo>
                  <a:pt x="9" y="65"/>
                  <a:pt x="12" y="64"/>
                  <a:pt x="14" y="63"/>
                </a:cubicBezTo>
                <a:cubicBezTo>
                  <a:pt x="14" y="63"/>
                  <a:pt x="15" y="64"/>
                  <a:pt x="15" y="64"/>
                </a:cubicBezTo>
                <a:cubicBezTo>
                  <a:pt x="14" y="66"/>
                  <a:pt x="12" y="68"/>
                  <a:pt x="12" y="69"/>
                </a:cubicBezTo>
                <a:cubicBezTo>
                  <a:pt x="12" y="69"/>
                  <a:pt x="11" y="70"/>
                  <a:pt x="11" y="70"/>
                </a:cubicBezTo>
                <a:cubicBezTo>
                  <a:pt x="11" y="70"/>
                  <a:pt x="12" y="71"/>
                  <a:pt x="12" y="71"/>
                </a:cubicBezTo>
                <a:cubicBezTo>
                  <a:pt x="12" y="72"/>
                  <a:pt x="13" y="72"/>
                  <a:pt x="13" y="72"/>
                </a:cubicBezTo>
                <a:cubicBezTo>
                  <a:pt x="14" y="72"/>
                  <a:pt x="14" y="72"/>
                  <a:pt x="14" y="71"/>
                </a:cubicBezTo>
                <a:cubicBezTo>
                  <a:pt x="15" y="71"/>
                  <a:pt x="17" y="69"/>
                  <a:pt x="19" y="68"/>
                </a:cubicBezTo>
                <a:cubicBezTo>
                  <a:pt x="19" y="68"/>
                  <a:pt x="20" y="69"/>
                  <a:pt x="21" y="70"/>
                </a:cubicBezTo>
                <a:cubicBezTo>
                  <a:pt x="20" y="72"/>
                  <a:pt x="18" y="74"/>
                  <a:pt x="18" y="74"/>
                </a:cubicBezTo>
                <a:cubicBezTo>
                  <a:pt x="18" y="75"/>
                  <a:pt x="18" y="75"/>
                  <a:pt x="18" y="76"/>
                </a:cubicBezTo>
                <a:cubicBezTo>
                  <a:pt x="18" y="76"/>
                  <a:pt x="18" y="77"/>
                  <a:pt x="19" y="77"/>
                </a:cubicBezTo>
                <a:cubicBezTo>
                  <a:pt x="19" y="77"/>
                  <a:pt x="20" y="77"/>
                  <a:pt x="20" y="77"/>
                </a:cubicBezTo>
                <a:cubicBezTo>
                  <a:pt x="20" y="77"/>
                  <a:pt x="21" y="77"/>
                  <a:pt x="21" y="77"/>
                </a:cubicBezTo>
                <a:cubicBezTo>
                  <a:pt x="22" y="76"/>
                  <a:pt x="23" y="74"/>
                  <a:pt x="25" y="72"/>
                </a:cubicBezTo>
                <a:cubicBezTo>
                  <a:pt x="25" y="73"/>
                  <a:pt x="26" y="73"/>
                  <a:pt x="27" y="73"/>
                </a:cubicBezTo>
                <a:cubicBezTo>
                  <a:pt x="26" y="76"/>
                  <a:pt x="25" y="78"/>
                  <a:pt x="25" y="79"/>
                </a:cubicBezTo>
                <a:cubicBezTo>
                  <a:pt x="25" y="79"/>
                  <a:pt x="25" y="80"/>
                  <a:pt x="25" y="80"/>
                </a:cubicBezTo>
                <a:cubicBezTo>
                  <a:pt x="26" y="80"/>
                  <a:pt x="26" y="81"/>
                  <a:pt x="26" y="81"/>
                </a:cubicBezTo>
                <a:cubicBezTo>
                  <a:pt x="27" y="81"/>
                  <a:pt x="27" y="81"/>
                  <a:pt x="28" y="81"/>
                </a:cubicBezTo>
                <a:cubicBezTo>
                  <a:pt x="28" y="81"/>
                  <a:pt x="29" y="81"/>
                  <a:pt x="29" y="80"/>
                </a:cubicBezTo>
                <a:cubicBezTo>
                  <a:pt x="29" y="80"/>
                  <a:pt x="30" y="77"/>
                  <a:pt x="31" y="75"/>
                </a:cubicBezTo>
                <a:cubicBezTo>
                  <a:pt x="32" y="75"/>
                  <a:pt x="32" y="75"/>
                  <a:pt x="33" y="75"/>
                </a:cubicBezTo>
                <a:cubicBezTo>
                  <a:pt x="33" y="76"/>
                  <a:pt x="33" y="76"/>
                  <a:pt x="34" y="76"/>
                </a:cubicBezTo>
                <a:cubicBezTo>
                  <a:pt x="34" y="78"/>
                  <a:pt x="33" y="81"/>
                  <a:pt x="33" y="81"/>
                </a:cubicBezTo>
                <a:cubicBezTo>
                  <a:pt x="33" y="82"/>
                  <a:pt x="33" y="82"/>
                  <a:pt x="34" y="83"/>
                </a:cubicBezTo>
                <a:cubicBezTo>
                  <a:pt x="34" y="83"/>
                  <a:pt x="34" y="83"/>
                  <a:pt x="35" y="83"/>
                </a:cubicBezTo>
                <a:cubicBezTo>
                  <a:pt x="35" y="83"/>
                  <a:pt x="36" y="83"/>
                  <a:pt x="36" y="83"/>
                </a:cubicBezTo>
                <a:cubicBezTo>
                  <a:pt x="37" y="83"/>
                  <a:pt x="37" y="83"/>
                  <a:pt x="37" y="82"/>
                </a:cubicBezTo>
                <a:cubicBezTo>
                  <a:pt x="37" y="82"/>
                  <a:pt x="38" y="79"/>
                  <a:pt x="39" y="77"/>
                </a:cubicBezTo>
                <a:cubicBezTo>
                  <a:pt x="39" y="77"/>
                  <a:pt x="40" y="77"/>
                  <a:pt x="41" y="77"/>
                </a:cubicBezTo>
                <a:cubicBezTo>
                  <a:pt x="41" y="79"/>
                  <a:pt x="42" y="82"/>
                  <a:pt x="42" y="82"/>
                </a:cubicBezTo>
                <a:cubicBezTo>
                  <a:pt x="42" y="83"/>
                  <a:pt x="42" y="83"/>
                  <a:pt x="42" y="84"/>
                </a:cubicBezTo>
                <a:cubicBezTo>
                  <a:pt x="43" y="84"/>
                  <a:pt x="43" y="84"/>
                  <a:pt x="44" y="84"/>
                </a:cubicBezTo>
                <a:cubicBezTo>
                  <a:pt x="44" y="84"/>
                  <a:pt x="45" y="84"/>
                  <a:pt x="45" y="83"/>
                </a:cubicBezTo>
                <a:cubicBezTo>
                  <a:pt x="45" y="83"/>
                  <a:pt x="45" y="83"/>
                  <a:pt x="46" y="82"/>
                </a:cubicBezTo>
                <a:cubicBezTo>
                  <a:pt x="46" y="82"/>
                  <a:pt x="46" y="79"/>
                  <a:pt x="46" y="77"/>
                </a:cubicBezTo>
                <a:cubicBezTo>
                  <a:pt x="47" y="76"/>
                  <a:pt x="47" y="76"/>
                  <a:pt x="48" y="76"/>
                </a:cubicBezTo>
                <a:cubicBezTo>
                  <a:pt x="49" y="79"/>
                  <a:pt x="50" y="81"/>
                  <a:pt x="50" y="82"/>
                </a:cubicBezTo>
                <a:cubicBezTo>
                  <a:pt x="50" y="82"/>
                  <a:pt x="51" y="82"/>
                  <a:pt x="51" y="83"/>
                </a:cubicBezTo>
                <a:cubicBezTo>
                  <a:pt x="51" y="83"/>
                  <a:pt x="52" y="83"/>
                  <a:pt x="52" y="83"/>
                </a:cubicBezTo>
                <a:cubicBezTo>
                  <a:pt x="53" y="83"/>
                  <a:pt x="53" y="82"/>
                  <a:pt x="53" y="82"/>
                </a:cubicBezTo>
                <a:cubicBezTo>
                  <a:pt x="54" y="82"/>
                  <a:pt x="54" y="81"/>
                  <a:pt x="54" y="81"/>
                </a:cubicBezTo>
                <a:cubicBezTo>
                  <a:pt x="54" y="80"/>
                  <a:pt x="53" y="77"/>
                  <a:pt x="53" y="75"/>
                </a:cubicBezTo>
                <a:cubicBezTo>
                  <a:pt x="54" y="75"/>
                  <a:pt x="54" y="74"/>
                  <a:pt x="55" y="74"/>
                </a:cubicBezTo>
                <a:cubicBezTo>
                  <a:pt x="56" y="76"/>
                  <a:pt x="58" y="79"/>
                  <a:pt x="58" y="79"/>
                </a:cubicBezTo>
                <a:cubicBezTo>
                  <a:pt x="58" y="79"/>
                  <a:pt x="59" y="80"/>
                  <a:pt x="59" y="80"/>
                </a:cubicBezTo>
                <a:cubicBezTo>
                  <a:pt x="60" y="80"/>
                  <a:pt x="60" y="80"/>
                  <a:pt x="61" y="80"/>
                </a:cubicBezTo>
                <a:cubicBezTo>
                  <a:pt x="61" y="79"/>
                  <a:pt x="61" y="79"/>
                  <a:pt x="62" y="79"/>
                </a:cubicBezTo>
                <a:cubicBezTo>
                  <a:pt x="62" y="78"/>
                  <a:pt x="62" y="78"/>
                  <a:pt x="62" y="77"/>
                </a:cubicBezTo>
                <a:cubicBezTo>
                  <a:pt x="61" y="77"/>
                  <a:pt x="60" y="74"/>
                  <a:pt x="60" y="72"/>
                </a:cubicBezTo>
                <a:cubicBezTo>
                  <a:pt x="60" y="72"/>
                  <a:pt x="61" y="71"/>
                  <a:pt x="62" y="71"/>
                </a:cubicBezTo>
                <a:cubicBezTo>
                  <a:pt x="63" y="72"/>
                  <a:pt x="65" y="74"/>
                  <a:pt x="66" y="75"/>
                </a:cubicBezTo>
                <a:cubicBezTo>
                  <a:pt x="66" y="75"/>
                  <a:pt x="66" y="75"/>
                  <a:pt x="67" y="75"/>
                </a:cubicBezTo>
                <a:cubicBezTo>
                  <a:pt x="67" y="75"/>
                  <a:pt x="68" y="75"/>
                  <a:pt x="68" y="75"/>
                </a:cubicBezTo>
                <a:cubicBezTo>
                  <a:pt x="68" y="75"/>
                  <a:pt x="69" y="74"/>
                  <a:pt x="69" y="74"/>
                </a:cubicBezTo>
                <a:cubicBezTo>
                  <a:pt x="69" y="73"/>
                  <a:pt x="69" y="73"/>
                  <a:pt x="68" y="72"/>
                </a:cubicBezTo>
                <a:cubicBezTo>
                  <a:pt x="68" y="72"/>
                  <a:pt x="67" y="70"/>
                  <a:pt x="65" y="68"/>
                </a:cubicBezTo>
                <a:cubicBezTo>
                  <a:pt x="66" y="67"/>
                  <a:pt x="67" y="67"/>
                  <a:pt x="67" y="66"/>
                </a:cubicBezTo>
                <a:cubicBezTo>
                  <a:pt x="69" y="67"/>
                  <a:pt x="71" y="69"/>
                  <a:pt x="72" y="69"/>
                </a:cubicBezTo>
                <a:cubicBezTo>
                  <a:pt x="72" y="69"/>
                  <a:pt x="73" y="70"/>
                  <a:pt x="73" y="69"/>
                </a:cubicBezTo>
                <a:cubicBezTo>
                  <a:pt x="74" y="69"/>
                  <a:pt x="74" y="69"/>
                  <a:pt x="74" y="69"/>
                </a:cubicBezTo>
                <a:cubicBezTo>
                  <a:pt x="75" y="68"/>
                  <a:pt x="75" y="68"/>
                  <a:pt x="75" y="68"/>
                </a:cubicBezTo>
                <a:cubicBezTo>
                  <a:pt x="75" y="67"/>
                  <a:pt x="75" y="67"/>
                  <a:pt x="74" y="66"/>
                </a:cubicBezTo>
                <a:cubicBezTo>
                  <a:pt x="74" y="66"/>
                  <a:pt x="72" y="64"/>
                  <a:pt x="70" y="62"/>
                </a:cubicBezTo>
                <a:cubicBezTo>
                  <a:pt x="71" y="62"/>
                  <a:pt x="71" y="61"/>
                  <a:pt x="72" y="60"/>
                </a:cubicBezTo>
                <a:cubicBezTo>
                  <a:pt x="74" y="61"/>
                  <a:pt x="76" y="62"/>
                  <a:pt x="77" y="62"/>
                </a:cubicBezTo>
                <a:cubicBezTo>
                  <a:pt x="77" y="63"/>
                  <a:pt x="78" y="63"/>
                  <a:pt x="78" y="62"/>
                </a:cubicBezTo>
                <a:cubicBezTo>
                  <a:pt x="79" y="62"/>
                  <a:pt x="79" y="62"/>
                  <a:pt x="79" y="61"/>
                </a:cubicBezTo>
                <a:cubicBezTo>
                  <a:pt x="79" y="61"/>
                  <a:pt x="79" y="61"/>
                  <a:pt x="79" y="60"/>
                </a:cubicBezTo>
                <a:cubicBezTo>
                  <a:pt x="79" y="60"/>
                  <a:pt x="79" y="59"/>
                  <a:pt x="79" y="59"/>
                </a:cubicBezTo>
                <a:cubicBezTo>
                  <a:pt x="78" y="59"/>
                  <a:pt x="76" y="57"/>
                  <a:pt x="74" y="56"/>
                </a:cubicBezTo>
                <a:cubicBezTo>
                  <a:pt x="74" y="55"/>
                  <a:pt x="75" y="54"/>
                  <a:pt x="75" y="54"/>
                </a:cubicBezTo>
                <a:cubicBezTo>
                  <a:pt x="77" y="54"/>
                  <a:pt x="80" y="55"/>
                  <a:pt x="80" y="55"/>
                </a:cubicBezTo>
                <a:cubicBezTo>
                  <a:pt x="81" y="55"/>
                  <a:pt x="81" y="55"/>
                  <a:pt x="82" y="54"/>
                </a:cubicBezTo>
                <a:cubicBezTo>
                  <a:pt x="82" y="54"/>
                  <a:pt x="82" y="54"/>
                  <a:pt x="82" y="53"/>
                </a:cubicBezTo>
                <a:cubicBezTo>
                  <a:pt x="83" y="53"/>
                  <a:pt x="83" y="52"/>
                  <a:pt x="82" y="52"/>
                </a:cubicBezTo>
                <a:cubicBezTo>
                  <a:pt x="82" y="52"/>
                  <a:pt x="82" y="51"/>
                  <a:pt x="81" y="51"/>
                </a:cubicBezTo>
                <a:cubicBezTo>
                  <a:pt x="81" y="51"/>
                  <a:pt x="78" y="50"/>
                  <a:pt x="76" y="49"/>
                </a:cubicBezTo>
                <a:cubicBezTo>
                  <a:pt x="76" y="48"/>
                  <a:pt x="76" y="47"/>
                  <a:pt x="77" y="47"/>
                </a:cubicBezTo>
                <a:cubicBezTo>
                  <a:pt x="79" y="47"/>
                  <a:pt x="82" y="46"/>
                  <a:pt x="82" y="46"/>
                </a:cubicBezTo>
                <a:close/>
                <a:moveTo>
                  <a:pt x="49" y="44"/>
                </a:moveTo>
                <a:cubicBezTo>
                  <a:pt x="48" y="47"/>
                  <a:pt x="44" y="50"/>
                  <a:pt x="40" y="49"/>
                </a:cubicBezTo>
                <a:cubicBezTo>
                  <a:pt x="37" y="47"/>
                  <a:pt x="34" y="44"/>
                  <a:pt x="35" y="40"/>
                </a:cubicBezTo>
                <a:cubicBezTo>
                  <a:pt x="37" y="36"/>
                  <a:pt x="40" y="34"/>
                  <a:pt x="44" y="35"/>
                </a:cubicBezTo>
                <a:cubicBezTo>
                  <a:pt x="48" y="36"/>
                  <a:pt x="50" y="40"/>
                  <a:pt x="49" y="44"/>
                </a:cubicBezTo>
                <a:close/>
                <a:moveTo>
                  <a:pt x="15" y="45"/>
                </a:moveTo>
                <a:cubicBezTo>
                  <a:pt x="14" y="42"/>
                  <a:pt x="14" y="38"/>
                  <a:pt x="15" y="34"/>
                </a:cubicBezTo>
                <a:cubicBezTo>
                  <a:pt x="19" y="21"/>
                  <a:pt x="33" y="12"/>
                  <a:pt x="46" y="15"/>
                </a:cubicBezTo>
                <a:cubicBezTo>
                  <a:pt x="45" y="19"/>
                  <a:pt x="45" y="19"/>
                  <a:pt x="45" y="19"/>
                </a:cubicBezTo>
                <a:cubicBezTo>
                  <a:pt x="34" y="17"/>
                  <a:pt x="23" y="24"/>
                  <a:pt x="20" y="36"/>
                </a:cubicBezTo>
                <a:cubicBezTo>
                  <a:pt x="19" y="39"/>
                  <a:pt x="19" y="42"/>
                  <a:pt x="19" y="44"/>
                </a:cubicBezTo>
                <a:lnTo>
                  <a:pt x="15" y="45"/>
                </a:lnTo>
                <a:close/>
                <a:moveTo>
                  <a:pt x="35" y="69"/>
                </a:moveTo>
                <a:cubicBezTo>
                  <a:pt x="26" y="66"/>
                  <a:pt x="19" y="60"/>
                  <a:pt x="16" y="52"/>
                </a:cubicBezTo>
                <a:cubicBezTo>
                  <a:pt x="21" y="51"/>
                  <a:pt x="21" y="51"/>
                  <a:pt x="21" y="51"/>
                </a:cubicBezTo>
                <a:cubicBezTo>
                  <a:pt x="23" y="57"/>
                  <a:pt x="29" y="62"/>
                  <a:pt x="36" y="64"/>
                </a:cubicBezTo>
                <a:cubicBezTo>
                  <a:pt x="43" y="66"/>
                  <a:pt x="50" y="65"/>
                  <a:pt x="56" y="61"/>
                </a:cubicBezTo>
                <a:cubicBezTo>
                  <a:pt x="59" y="64"/>
                  <a:pt x="59" y="64"/>
                  <a:pt x="59" y="64"/>
                </a:cubicBezTo>
                <a:cubicBezTo>
                  <a:pt x="52" y="69"/>
                  <a:pt x="43" y="71"/>
                  <a:pt x="35" y="69"/>
                </a:cubicBezTo>
                <a:close/>
                <a:moveTo>
                  <a:pt x="69" y="49"/>
                </a:moveTo>
                <a:cubicBezTo>
                  <a:pt x="68" y="53"/>
                  <a:pt x="66" y="57"/>
                  <a:pt x="64" y="59"/>
                </a:cubicBezTo>
                <a:cubicBezTo>
                  <a:pt x="60" y="56"/>
                  <a:pt x="60" y="56"/>
                  <a:pt x="60" y="56"/>
                </a:cubicBezTo>
                <a:cubicBezTo>
                  <a:pt x="62" y="54"/>
                  <a:pt x="64" y="51"/>
                  <a:pt x="64" y="48"/>
                </a:cubicBezTo>
                <a:cubicBezTo>
                  <a:pt x="68" y="37"/>
                  <a:pt x="62" y="25"/>
                  <a:pt x="51" y="21"/>
                </a:cubicBezTo>
                <a:cubicBezTo>
                  <a:pt x="53" y="16"/>
                  <a:pt x="53" y="16"/>
                  <a:pt x="53" y="16"/>
                </a:cubicBezTo>
                <a:cubicBezTo>
                  <a:pt x="66" y="22"/>
                  <a:pt x="73" y="36"/>
                  <a:pt x="69" y="4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Freeform 12"/>
          <p:cNvSpPr>
            <a:spLocks/>
          </p:cNvSpPr>
          <p:nvPr userDrawn="1"/>
        </p:nvSpPr>
        <p:spPr bwMode="auto">
          <a:xfrm>
            <a:off x="4244975" y="758825"/>
            <a:ext cx="431800" cy="385763"/>
          </a:xfrm>
          <a:custGeom>
            <a:avLst/>
            <a:gdLst>
              <a:gd name="T0" fmla="*/ 112 w 112"/>
              <a:gd name="T1" fmla="*/ 3 h 100"/>
              <a:gd name="T2" fmla="*/ 5 w 112"/>
              <a:gd name="T3" fmla="*/ 8 h 100"/>
              <a:gd name="T4" fmla="*/ 5 w 112"/>
              <a:gd name="T5" fmla="*/ 6 h 100"/>
              <a:gd name="T6" fmla="*/ 5 w 112"/>
              <a:gd name="T7" fmla="*/ 3 h 100"/>
              <a:gd name="T8" fmla="*/ 2 w 112"/>
              <a:gd name="T9" fmla="*/ 1 h 100"/>
              <a:gd name="T10" fmla="*/ 0 w 112"/>
              <a:gd name="T11" fmla="*/ 4 h 100"/>
              <a:gd name="T12" fmla="*/ 3 w 112"/>
              <a:gd name="T13" fmla="*/ 6 h 100"/>
              <a:gd name="T14" fmla="*/ 31 w 112"/>
              <a:gd name="T15" fmla="*/ 100 h 100"/>
              <a:gd name="T16" fmla="*/ 33 w 112"/>
              <a:gd name="T17" fmla="*/ 99 h 100"/>
              <a:gd name="T18" fmla="*/ 21 w 112"/>
              <a:gd name="T19" fmla="*/ 58 h 100"/>
              <a:gd name="T20" fmla="*/ 112 w 112"/>
              <a:gd name="T21" fmla="*/ 3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100">
                <a:moveTo>
                  <a:pt x="112" y="3"/>
                </a:moveTo>
                <a:cubicBezTo>
                  <a:pt x="5" y="8"/>
                  <a:pt x="5" y="8"/>
                  <a:pt x="5" y="8"/>
                </a:cubicBezTo>
                <a:cubicBezTo>
                  <a:pt x="5" y="6"/>
                  <a:pt x="5" y="6"/>
                  <a:pt x="5" y="6"/>
                </a:cubicBezTo>
                <a:cubicBezTo>
                  <a:pt x="5" y="5"/>
                  <a:pt x="6" y="4"/>
                  <a:pt x="5" y="3"/>
                </a:cubicBezTo>
                <a:cubicBezTo>
                  <a:pt x="5" y="1"/>
                  <a:pt x="3" y="0"/>
                  <a:pt x="2" y="1"/>
                </a:cubicBezTo>
                <a:cubicBezTo>
                  <a:pt x="0" y="1"/>
                  <a:pt x="0" y="3"/>
                  <a:pt x="0" y="4"/>
                </a:cubicBezTo>
                <a:cubicBezTo>
                  <a:pt x="0" y="5"/>
                  <a:pt x="1" y="6"/>
                  <a:pt x="3" y="6"/>
                </a:cubicBezTo>
                <a:cubicBezTo>
                  <a:pt x="31" y="100"/>
                  <a:pt x="31" y="100"/>
                  <a:pt x="31" y="100"/>
                </a:cubicBezTo>
                <a:cubicBezTo>
                  <a:pt x="33" y="99"/>
                  <a:pt x="33" y="99"/>
                  <a:pt x="33" y="99"/>
                </a:cubicBezTo>
                <a:cubicBezTo>
                  <a:pt x="21" y="58"/>
                  <a:pt x="21" y="58"/>
                  <a:pt x="21" y="58"/>
                </a:cubicBezTo>
                <a:lnTo>
                  <a:pt x="112" y="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 name="Freeform 13"/>
          <p:cNvSpPr>
            <a:spLocks noEditPoints="1"/>
          </p:cNvSpPr>
          <p:nvPr userDrawn="1"/>
        </p:nvSpPr>
        <p:spPr bwMode="auto">
          <a:xfrm>
            <a:off x="2924175" y="1303338"/>
            <a:ext cx="293688" cy="247650"/>
          </a:xfrm>
          <a:custGeom>
            <a:avLst/>
            <a:gdLst>
              <a:gd name="T0" fmla="*/ 73 w 76"/>
              <a:gd name="T1" fmla="*/ 0 h 64"/>
              <a:gd name="T2" fmla="*/ 65 w 76"/>
              <a:gd name="T3" fmla="*/ 0 h 64"/>
              <a:gd name="T4" fmla="*/ 62 w 76"/>
              <a:gd name="T5" fmla="*/ 3 h 64"/>
              <a:gd name="T6" fmla="*/ 62 w 76"/>
              <a:gd name="T7" fmla="*/ 5 h 64"/>
              <a:gd name="T8" fmla="*/ 10 w 76"/>
              <a:gd name="T9" fmla="*/ 23 h 64"/>
              <a:gd name="T10" fmla="*/ 8 w 76"/>
              <a:gd name="T11" fmla="*/ 21 h 64"/>
              <a:gd name="T12" fmla="*/ 2 w 76"/>
              <a:gd name="T13" fmla="*/ 21 h 64"/>
              <a:gd name="T14" fmla="*/ 0 w 76"/>
              <a:gd name="T15" fmla="*/ 23 h 64"/>
              <a:gd name="T16" fmla="*/ 0 w 76"/>
              <a:gd name="T17" fmla="*/ 41 h 64"/>
              <a:gd name="T18" fmla="*/ 2 w 76"/>
              <a:gd name="T19" fmla="*/ 43 h 64"/>
              <a:gd name="T20" fmla="*/ 8 w 76"/>
              <a:gd name="T21" fmla="*/ 43 h 64"/>
              <a:gd name="T22" fmla="*/ 10 w 76"/>
              <a:gd name="T23" fmla="*/ 41 h 64"/>
              <a:gd name="T24" fmla="*/ 24 w 76"/>
              <a:gd name="T25" fmla="*/ 46 h 64"/>
              <a:gd name="T26" fmla="*/ 23 w 76"/>
              <a:gd name="T27" fmla="*/ 49 h 64"/>
              <a:gd name="T28" fmla="*/ 23 w 76"/>
              <a:gd name="T29" fmla="*/ 51 h 64"/>
              <a:gd name="T30" fmla="*/ 24 w 76"/>
              <a:gd name="T31" fmla="*/ 52 h 64"/>
              <a:gd name="T32" fmla="*/ 38 w 76"/>
              <a:gd name="T33" fmla="*/ 57 h 64"/>
              <a:gd name="T34" fmla="*/ 39 w 76"/>
              <a:gd name="T35" fmla="*/ 57 h 64"/>
              <a:gd name="T36" fmla="*/ 42 w 76"/>
              <a:gd name="T37" fmla="*/ 55 h 64"/>
              <a:gd name="T38" fmla="*/ 43 w 76"/>
              <a:gd name="T39" fmla="*/ 52 h 64"/>
              <a:gd name="T40" fmla="*/ 62 w 76"/>
              <a:gd name="T41" fmla="*/ 59 h 64"/>
              <a:gd name="T42" fmla="*/ 62 w 76"/>
              <a:gd name="T43" fmla="*/ 61 h 64"/>
              <a:gd name="T44" fmla="*/ 65 w 76"/>
              <a:gd name="T45" fmla="*/ 64 h 64"/>
              <a:gd name="T46" fmla="*/ 73 w 76"/>
              <a:gd name="T47" fmla="*/ 64 h 64"/>
              <a:gd name="T48" fmla="*/ 76 w 76"/>
              <a:gd name="T49" fmla="*/ 61 h 64"/>
              <a:gd name="T50" fmla="*/ 76 w 76"/>
              <a:gd name="T51" fmla="*/ 3 h 64"/>
              <a:gd name="T52" fmla="*/ 73 w 76"/>
              <a:gd name="T53" fmla="*/ 0 h 64"/>
              <a:gd name="T54" fmla="*/ 40 w 76"/>
              <a:gd name="T55" fmla="*/ 54 h 64"/>
              <a:gd name="T56" fmla="*/ 38 w 76"/>
              <a:gd name="T57" fmla="*/ 55 h 64"/>
              <a:gd name="T58" fmla="*/ 25 w 76"/>
              <a:gd name="T59" fmla="*/ 50 h 64"/>
              <a:gd name="T60" fmla="*/ 25 w 76"/>
              <a:gd name="T61" fmla="*/ 50 h 64"/>
              <a:gd name="T62" fmla="*/ 25 w 76"/>
              <a:gd name="T63" fmla="*/ 49 h 64"/>
              <a:gd name="T64" fmla="*/ 26 w 76"/>
              <a:gd name="T65" fmla="*/ 46 h 64"/>
              <a:gd name="T66" fmla="*/ 41 w 76"/>
              <a:gd name="T67" fmla="*/ 51 h 64"/>
              <a:gd name="T68" fmla="*/ 40 w 76"/>
              <a:gd name="T69"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 h="64">
                <a:moveTo>
                  <a:pt x="73" y="0"/>
                </a:moveTo>
                <a:cubicBezTo>
                  <a:pt x="65" y="0"/>
                  <a:pt x="65" y="0"/>
                  <a:pt x="65" y="0"/>
                </a:cubicBezTo>
                <a:cubicBezTo>
                  <a:pt x="64" y="0"/>
                  <a:pt x="62" y="1"/>
                  <a:pt x="62" y="3"/>
                </a:cubicBezTo>
                <a:cubicBezTo>
                  <a:pt x="62" y="5"/>
                  <a:pt x="62" y="5"/>
                  <a:pt x="62" y="5"/>
                </a:cubicBezTo>
                <a:cubicBezTo>
                  <a:pt x="10" y="23"/>
                  <a:pt x="10" y="23"/>
                  <a:pt x="10" y="23"/>
                </a:cubicBezTo>
                <a:cubicBezTo>
                  <a:pt x="10" y="22"/>
                  <a:pt x="9" y="21"/>
                  <a:pt x="8" y="21"/>
                </a:cubicBezTo>
                <a:cubicBezTo>
                  <a:pt x="2" y="21"/>
                  <a:pt x="2" y="21"/>
                  <a:pt x="2" y="21"/>
                </a:cubicBezTo>
                <a:cubicBezTo>
                  <a:pt x="1" y="21"/>
                  <a:pt x="0" y="22"/>
                  <a:pt x="0" y="23"/>
                </a:cubicBezTo>
                <a:cubicBezTo>
                  <a:pt x="0" y="41"/>
                  <a:pt x="0" y="41"/>
                  <a:pt x="0" y="41"/>
                </a:cubicBezTo>
                <a:cubicBezTo>
                  <a:pt x="0" y="42"/>
                  <a:pt x="1" y="43"/>
                  <a:pt x="2" y="43"/>
                </a:cubicBezTo>
                <a:cubicBezTo>
                  <a:pt x="8" y="43"/>
                  <a:pt x="8" y="43"/>
                  <a:pt x="8" y="43"/>
                </a:cubicBezTo>
                <a:cubicBezTo>
                  <a:pt x="9" y="43"/>
                  <a:pt x="10" y="42"/>
                  <a:pt x="10" y="41"/>
                </a:cubicBezTo>
                <a:cubicBezTo>
                  <a:pt x="24" y="46"/>
                  <a:pt x="24" y="46"/>
                  <a:pt x="24" y="46"/>
                </a:cubicBezTo>
                <a:cubicBezTo>
                  <a:pt x="23" y="49"/>
                  <a:pt x="23" y="49"/>
                  <a:pt x="23" y="49"/>
                </a:cubicBezTo>
                <a:cubicBezTo>
                  <a:pt x="22" y="49"/>
                  <a:pt x="22" y="50"/>
                  <a:pt x="23" y="51"/>
                </a:cubicBezTo>
                <a:cubicBezTo>
                  <a:pt x="23" y="52"/>
                  <a:pt x="24" y="52"/>
                  <a:pt x="24" y="52"/>
                </a:cubicBezTo>
                <a:cubicBezTo>
                  <a:pt x="38" y="57"/>
                  <a:pt x="38" y="57"/>
                  <a:pt x="38" y="57"/>
                </a:cubicBezTo>
                <a:cubicBezTo>
                  <a:pt x="38" y="57"/>
                  <a:pt x="38" y="57"/>
                  <a:pt x="39" y="57"/>
                </a:cubicBezTo>
                <a:cubicBezTo>
                  <a:pt x="40" y="57"/>
                  <a:pt x="41" y="56"/>
                  <a:pt x="42" y="55"/>
                </a:cubicBezTo>
                <a:cubicBezTo>
                  <a:pt x="43" y="52"/>
                  <a:pt x="43" y="52"/>
                  <a:pt x="43" y="52"/>
                </a:cubicBezTo>
                <a:cubicBezTo>
                  <a:pt x="62" y="59"/>
                  <a:pt x="62" y="59"/>
                  <a:pt x="62" y="59"/>
                </a:cubicBezTo>
                <a:cubicBezTo>
                  <a:pt x="62" y="61"/>
                  <a:pt x="62" y="61"/>
                  <a:pt x="62" y="61"/>
                </a:cubicBezTo>
                <a:cubicBezTo>
                  <a:pt x="62" y="63"/>
                  <a:pt x="64" y="64"/>
                  <a:pt x="65" y="64"/>
                </a:cubicBezTo>
                <a:cubicBezTo>
                  <a:pt x="73" y="64"/>
                  <a:pt x="73" y="64"/>
                  <a:pt x="73" y="64"/>
                </a:cubicBezTo>
                <a:cubicBezTo>
                  <a:pt x="75" y="64"/>
                  <a:pt x="76" y="63"/>
                  <a:pt x="76" y="61"/>
                </a:cubicBezTo>
                <a:cubicBezTo>
                  <a:pt x="76" y="3"/>
                  <a:pt x="76" y="3"/>
                  <a:pt x="76" y="3"/>
                </a:cubicBezTo>
                <a:cubicBezTo>
                  <a:pt x="76" y="1"/>
                  <a:pt x="75" y="0"/>
                  <a:pt x="73" y="0"/>
                </a:cubicBezTo>
                <a:close/>
                <a:moveTo>
                  <a:pt x="40" y="54"/>
                </a:moveTo>
                <a:cubicBezTo>
                  <a:pt x="39" y="55"/>
                  <a:pt x="39" y="55"/>
                  <a:pt x="38" y="55"/>
                </a:cubicBezTo>
                <a:cubicBezTo>
                  <a:pt x="25" y="50"/>
                  <a:pt x="25" y="50"/>
                  <a:pt x="25" y="50"/>
                </a:cubicBezTo>
                <a:cubicBezTo>
                  <a:pt x="25" y="50"/>
                  <a:pt x="25" y="50"/>
                  <a:pt x="25" y="50"/>
                </a:cubicBezTo>
                <a:cubicBezTo>
                  <a:pt x="24" y="50"/>
                  <a:pt x="24" y="50"/>
                  <a:pt x="25" y="49"/>
                </a:cubicBezTo>
                <a:cubicBezTo>
                  <a:pt x="26" y="46"/>
                  <a:pt x="26" y="46"/>
                  <a:pt x="26" y="46"/>
                </a:cubicBezTo>
                <a:cubicBezTo>
                  <a:pt x="41" y="51"/>
                  <a:pt x="41" y="51"/>
                  <a:pt x="41" y="51"/>
                </a:cubicBezTo>
                <a:lnTo>
                  <a:pt x="40" y="5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24" name="Group 23"/>
          <p:cNvGrpSpPr/>
          <p:nvPr userDrawn="1"/>
        </p:nvGrpSpPr>
        <p:grpSpPr>
          <a:xfrm>
            <a:off x="3449638" y="692150"/>
            <a:ext cx="663575" cy="371476"/>
            <a:chOff x="3449638" y="692150"/>
            <a:chExt cx="663575" cy="371476"/>
          </a:xfrm>
        </p:grpSpPr>
        <p:sp>
          <p:nvSpPr>
            <p:cNvPr id="25" name="Oval 14"/>
            <p:cNvSpPr>
              <a:spLocks noChangeArrowheads="1"/>
            </p:cNvSpPr>
            <p:nvPr userDrawn="1"/>
          </p:nvSpPr>
          <p:spPr bwMode="auto">
            <a:xfrm>
              <a:off x="3554413" y="692150"/>
              <a:ext cx="76200" cy="777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 name="Freeform 15"/>
            <p:cNvSpPr>
              <a:spLocks/>
            </p:cNvSpPr>
            <p:nvPr userDrawn="1"/>
          </p:nvSpPr>
          <p:spPr bwMode="auto">
            <a:xfrm>
              <a:off x="3514725" y="777875"/>
              <a:ext cx="158750" cy="50800"/>
            </a:xfrm>
            <a:custGeom>
              <a:avLst/>
              <a:gdLst>
                <a:gd name="T0" fmla="*/ 27 w 41"/>
                <a:gd name="T1" fmla="*/ 0 h 13"/>
                <a:gd name="T2" fmla="*/ 20 w 41"/>
                <a:gd name="T3" fmla="*/ 0 h 13"/>
                <a:gd name="T4" fmla="*/ 13 w 41"/>
                <a:gd name="T5" fmla="*/ 0 h 13"/>
                <a:gd name="T6" fmla="*/ 1 w 41"/>
                <a:gd name="T7" fmla="*/ 9 h 13"/>
                <a:gd name="T8" fmla="*/ 0 w 41"/>
                <a:gd name="T9" fmla="*/ 13 h 13"/>
                <a:gd name="T10" fmla="*/ 41 w 41"/>
                <a:gd name="T11" fmla="*/ 13 h 13"/>
                <a:gd name="T12" fmla="*/ 40 w 41"/>
                <a:gd name="T13" fmla="*/ 9 h 13"/>
                <a:gd name="T14" fmla="*/ 27 w 41"/>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13">
                  <a:moveTo>
                    <a:pt x="27" y="0"/>
                  </a:moveTo>
                  <a:cubicBezTo>
                    <a:pt x="20" y="0"/>
                    <a:pt x="20" y="0"/>
                    <a:pt x="20" y="0"/>
                  </a:cubicBezTo>
                  <a:cubicBezTo>
                    <a:pt x="13" y="0"/>
                    <a:pt x="13" y="0"/>
                    <a:pt x="13" y="0"/>
                  </a:cubicBezTo>
                  <a:cubicBezTo>
                    <a:pt x="6" y="0"/>
                    <a:pt x="2" y="6"/>
                    <a:pt x="1" y="9"/>
                  </a:cubicBezTo>
                  <a:cubicBezTo>
                    <a:pt x="0" y="13"/>
                    <a:pt x="0" y="13"/>
                    <a:pt x="0" y="13"/>
                  </a:cubicBezTo>
                  <a:cubicBezTo>
                    <a:pt x="41" y="13"/>
                    <a:pt x="41" y="13"/>
                    <a:pt x="41" y="13"/>
                  </a:cubicBezTo>
                  <a:cubicBezTo>
                    <a:pt x="40" y="9"/>
                    <a:pt x="40" y="9"/>
                    <a:pt x="40" y="9"/>
                  </a:cubicBezTo>
                  <a:cubicBezTo>
                    <a:pt x="38" y="6"/>
                    <a:pt x="34" y="0"/>
                    <a:pt x="27"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 name="Freeform 16"/>
            <p:cNvSpPr>
              <a:spLocks/>
            </p:cNvSpPr>
            <p:nvPr userDrawn="1"/>
          </p:nvSpPr>
          <p:spPr bwMode="auto">
            <a:xfrm>
              <a:off x="3681413" y="777875"/>
              <a:ext cx="180975" cy="50800"/>
            </a:xfrm>
            <a:custGeom>
              <a:avLst/>
              <a:gdLst>
                <a:gd name="T0" fmla="*/ 34 w 47"/>
                <a:gd name="T1" fmla="*/ 0 h 13"/>
                <a:gd name="T2" fmla="*/ 13 w 47"/>
                <a:gd name="T3" fmla="*/ 0 h 13"/>
                <a:gd name="T4" fmla="*/ 0 w 47"/>
                <a:gd name="T5" fmla="*/ 13 h 13"/>
                <a:gd name="T6" fmla="*/ 47 w 47"/>
                <a:gd name="T7" fmla="*/ 13 h 13"/>
                <a:gd name="T8" fmla="*/ 34 w 47"/>
                <a:gd name="T9" fmla="*/ 0 h 13"/>
              </a:gdLst>
              <a:ahLst/>
              <a:cxnLst>
                <a:cxn ang="0">
                  <a:pos x="T0" y="T1"/>
                </a:cxn>
                <a:cxn ang="0">
                  <a:pos x="T2" y="T3"/>
                </a:cxn>
                <a:cxn ang="0">
                  <a:pos x="T4" y="T5"/>
                </a:cxn>
                <a:cxn ang="0">
                  <a:pos x="T6" y="T7"/>
                </a:cxn>
                <a:cxn ang="0">
                  <a:pos x="T8" y="T9"/>
                </a:cxn>
              </a:cxnLst>
              <a:rect l="0" t="0" r="r" b="b"/>
              <a:pathLst>
                <a:path w="47" h="13">
                  <a:moveTo>
                    <a:pt x="34" y="0"/>
                  </a:moveTo>
                  <a:cubicBezTo>
                    <a:pt x="13" y="0"/>
                    <a:pt x="13" y="0"/>
                    <a:pt x="13" y="0"/>
                  </a:cubicBezTo>
                  <a:cubicBezTo>
                    <a:pt x="6" y="0"/>
                    <a:pt x="0" y="6"/>
                    <a:pt x="0" y="13"/>
                  </a:cubicBezTo>
                  <a:cubicBezTo>
                    <a:pt x="47" y="13"/>
                    <a:pt x="47" y="13"/>
                    <a:pt x="47" y="13"/>
                  </a:cubicBezTo>
                  <a:cubicBezTo>
                    <a:pt x="46" y="7"/>
                    <a:pt x="41" y="0"/>
                    <a:pt x="34"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 name="Oval 17"/>
            <p:cNvSpPr>
              <a:spLocks noChangeArrowheads="1"/>
            </p:cNvSpPr>
            <p:nvPr userDrawn="1"/>
          </p:nvSpPr>
          <p:spPr bwMode="auto">
            <a:xfrm>
              <a:off x="3730625" y="692150"/>
              <a:ext cx="77788" cy="777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 name="Freeform 18"/>
            <p:cNvSpPr>
              <a:spLocks/>
            </p:cNvSpPr>
            <p:nvPr userDrawn="1"/>
          </p:nvSpPr>
          <p:spPr bwMode="auto">
            <a:xfrm>
              <a:off x="3870325" y="777875"/>
              <a:ext cx="177800" cy="50800"/>
            </a:xfrm>
            <a:custGeom>
              <a:avLst/>
              <a:gdLst>
                <a:gd name="T0" fmla="*/ 33 w 46"/>
                <a:gd name="T1" fmla="*/ 0 h 13"/>
                <a:gd name="T2" fmla="*/ 12 w 46"/>
                <a:gd name="T3" fmla="*/ 0 h 13"/>
                <a:gd name="T4" fmla="*/ 0 w 46"/>
                <a:gd name="T5" fmla="*/ 13 h 13"/>
                <a:gd name="T6" fmla="*/ 46 w 46"/>
                <a:gd name="T7" fmla="*/ 13 h 13"/>
                <a:gd name="T8" fmla="*/ 33 w 46"/>
                <a:gd name="T9" fmla="*/ 0 h 13"/>
              </a:gdLst>
              <a:ahLst/>
              <a:cxnLst>
                <a:cxn ang="0">
                  <a:pos x="T0" y="T1"/>
                </a:cxn>
                <a:cxn ang="0">
                  <a:pos x="T2" y="T3"/>
                </a:cxn>
                <a:cxn ang="0">
                  <a:pos x="T4" y="T5"/>
                </a:cxn>
                <a:cxn ang="0">
                  <a:pos x="T6" y="T7"/>
                </a:cxn>
                <a:cxn ang="0">
                  <a:pos x="T8" y="T9"/>
                </a:cxn>
              </a:cxnLst>
              <a:rect l="0" t="0" r="r" b="b"/>
              <a:pathLst>
                <a:path w="46" h="13">
                  <a:moveTo>
                    <a:pt x="33" y="0"/>
                  </a:moveTo>
                  <a:cubicBezTo>
                    <a:pt x="12" y="0"/>
                    <a:pt x="12" y="0"/>
                    <a:pt x="12" y="0"/>
                  </a:cubicBezTo>
                  <a:cubicBezTo>
                    <a:pt x="5" y="0"/>
                    <a:pt x="0" y="6"/>
                    <a:pt x="0" y="13"/>
                  </a:cubicBezTo>
                  <a:cubicBezTo>
                    <a:pt x="46" y="13"/>
                    <a:pt x="46" y="13"/>
                    <a:pt x="46" y="13"/>
                  </a:cubicBezTo>
                  <a:cubicBezTo>
                    <a:pt x="46" y="7"/>
                    <a:pt x="41" y="0"/>
                    <a:pt x="33"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0" name="Oval 19"/>
            <p:cNvSpPr>
              <a:spLocks noChangeArrowheads="1"/>
            </p:cNvSpPr>
            <p:nvPr userDrawn="1"/>
          </p:nvSpPr>
          <p:spPr bwMode="auto">
            <a:xfrm>
              <a:off x="3921125" y="692150"/>
              <a:ext cx="76200" cy="777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1" name="Freeform 20"/>
            <p:cNvSpPr>
              <a:spLocks noEditPoints="1"/>
            </p:cNvSpPr>
            <p:nvPr userDrawn="1"/>
          </p:nvSpPr>
          <p:spPr bwMode="auto">
            <a:xfrm>
              <a:off x="3449638" y="839788"/>
              <a:ext cx="663575" cy="223838"/>
            </a:xfrm>
            <a:custGeom>
              <a:avLst/>
              <a:gdLst>
                <a:gd name="T0" fmla="*/ 167 w 172"/>
                <a:gd name="T1" fmla="*/ 14 h 58"/>
                <a:gd name="T2" fmla="*/ 153 w 172"/>
                <a:gd name="T3" fmla="*/ 0 h 58"/>
                <a:gd name="T4" fmla="*/ 19 w 172"/>
                <a:gd name="T5" fmla="*/ 0 h 58"/>
                <a:gd name="T6" fmla="*/ 5 w 172"/>
                <a:gd name="T7" fmla="*/ 14 h 58"/>
                <a:gd name="T8" fmla="*/ 5 w 172"/>
                <a:gd name="T9" fmla="*/ 14 h 58"/>
                <a:gd name="T10" fmla="*/ 0 w 172"/>
                <a:gd name="T11" fmla="*/ 45 h 58"/>
                <a:gd name="T12" fmla="*/ 14 w 172"/>
                <a:gd name="T13" fmla="*/ 58 h 58"/>
                <a:gd name="T14" fmla="*/ 17 w 172"/>
                <a:gd name="T15" fmla="*/ 58 h 58"/>
                <a:gd name="T16" fmla="*/ 18 w 172"/>
                <a:gd name="T17" fmla="*/ 55 h 58"/>
                <a:gd name="T18" fmla="*/ 30 w 172"/>
                <a:gd name="T19" fmla="*/ 46 h 58"/>
                <a:gd name="T20" fmla="*/ 37 w 172"/>
                <a:gd name="T21" fmla="*/ 46 h 58"/>
                <a:gd name="T22" fmla="*/ 44 w 172"/>
                <a:gd name="T23" fmla="*/ 46 h 58"/>
                <a:gd name="T24" fmla="*/ 57 w 172"/>
                <a:gd name="T25" fmla="*/ 55 h 58"/>
                <a:gd name="T26" fmla="*/ 57 w 172"/>
                <a:gd name="T27" fmla="*/ 58 h 58"/>
                <a:gd name="T28" fmla="*/ 60 w 172"/>
                <a:gd name="T29" fmla="*/ 58 h 58"/>
                <a:gd name="T30" fmla="*/ 73 w 172"/>
                <a:gd name="T31" fmla="*/ 46 h 58"/>
                <a:gd name="T32" fmla="*/ 94 w 172"/>
                <a:gd name="T33" fmla="*/ 46 h 58"/>
                <a:gd name="T34" fmla="*/ 106 w 172"/>
                <a:gd name="T35" fmla="*/ 58 h 58"/>
                <a:gd name="T36" fmla="*/ 109 w 172"/>
                <a:gd name="T37" fmla="*/ 58 h 58"/>
                <a:gd name="T38" fmla="*/ 121 w 172"/>
                <a:gd name="T39" fmla="*/ 46 h 58"/>
                <a:gd name="T40" fmla="*/ 142 w 172"/>
                <a:gd name="T41" fmla="*/ 46 h 58"/>
                <a:gd name="T42" fmla="*/ 155 w 172"/>
                <a:gd name="T43" fmla="*/ 58 h 58"/>
                <a:gd name="T44" fmla="*/ 159 w 172"/>
                <a:gd name="T45" fmla="*/ 58 h 58"/>
                <a:gd name="T46" fmla="*/ 172 w 172"/>
                <a:gd name="T47" fmla="*/ 45 h 58"/>
                <a:gd name="T48" fmla="*/ 167 w 172"/>
                <a:gd name="T49" fmla="*/ 14 h 58"/>
                <a:gd name="T50" fmla="*/ 37 w 172"/>
                <a:gd name="T51" fmla="*/ 43 h 58"/>
                <a:gd name="T52" fmla="*/ 27 w 172"/>
                <a:gd name="T53" fmla="*/ 33 h 58"/>
                <a:gd name="T54" fmla="*/ 37 w 172"/>
                <a:gd name="T55" fmla="*/ 23 h 58"/>
                <a:gd name="T56" fmla="*/ 47 w 172"/>
                <a:gd name="T57" fmla="*/ 33 h 58"/>
                <a:gd name="T58" fmla="*/ 37 w 172"/>
                <a:gd name="T59" fmla="*/ 43 h 58"/>
                <a:gd name="T60" fmla="*/ 83 w 172"/>
                <a:gd name="T61" fmla="*/ 43 h 58"/>
                <a:gd name="T62" fmla="*/ 73 w 172"/>
                <a:gd name="T63" fmla="*/ 33 h 58"/>
                <a:gd name="T64" fmla="*/ 83 w 172"/>
                <a:gd name="T65" fmla="*/ 23 h 58"/>
                <a:gd name="T66" fmla="*/ 93 w 172"/>
                <a:gd name="T67" fmla="*/ 33 h 58"/>
                <a:gd name="T68" fmla="*/ 83 w 172"/>
                <a:gd name="T69" fmla="*/ 43 h 58"/>
                <a:gd name="T70" fmla="*/ 132 w 172"/>
                <a:gd name="T71" fmla="*/ 43 h 58"/>
                <a:gd name="T72" fmla="*/ 122 w 172"/>
                <a:gd name="T73" fmla="*/ 33 h 58"/>
                <a:gd name="T74" fmla="*/ 132 w 172"/>
                <a:gd name="T75" fmla="*/ 23 h 58"/>
                <a:gd name="T76" fmla="*/ 142 w 172"/>
                <a:gd name="T77" fmla="*/ 33 h 58"/>
                <a:gd name="T78" fmla="*/ 132 w 172"/>
                <a:gd name="T79" fmla="*/ 43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2" h="58">
                  <a:moveTo>
                    <a:pt x="167" y="14"/>
                  </a:moveTo>
                  <a:cubicBezTo>
                    <a:pt x="167" y="6"/>
                    <a:pt x="161" y="0"/>
                    <a:pt x="153" y="0"/>
                  </a:cubicBezTo>
                  <a:cubicBezTo>
                    <a:pt x="19" y="0"/>
                    <a:pt x="19" y="0"/>
                    <a:pt x="19" y="0"/>
                  </a:cubicBezTo>
                  <a:cubicBezTo>
                    <a:pt x="12" y="0"/>
                    <a:pt x="5" y="6"/>
                    <a:pt x="5" y="14"/>
                  </a:cubicBezTo>
                  <a:cubicBezTo>
                    <a:pt x="5" y="14"/>
                    <a:pt x="5" y="14"/>
                    <a:pt x="5" y="14"/>
                  </a:cubicBezTo>
                  <a:cubicBezTo>
                    <a:pt x="0" y="45"/>
                    <a:pt x="0" y="45"/>
                    <a:pt x="0" y="45"/>
                  </a:cubicBezTo>
                  <a:cubicBezTo>
                    <a:pt x="0" y="52"/>
                    <a:pt x="6" y="58"/>
                    <a:pt x="14" y="58"/>
                  </a:cubicBezTo>
                  <a:cubicBezTo>
                    <a:pt x="17" y="58"/>
                    <a:pt x="17" y="58"/>
                    <a:pt x="17" y="58"/>
                  </a:cubicBezTo>
                  <a:cubicBezTo>
                    <a:pt x="18" y="55"/>
                    <a:pt x="18" y="55"/>
                    <a:pt x="18" y="55"/>
                  </a:cubicBezTo>
                  <a:cubicBezTo>
                    <a:pt x="19" y="52"/>
                    <a:pt x="23" y="46"/>
                    <a:pt x="30" y="46"/>
                  </a:cubicBezTo>
                  <a:cubicBezTo>
                    <a:pt x="37" y="46"/>
                    <a:pt x="37" y="46"/>
                    <a:pt x="37" y="46"/>
                  </a:cubicBezTo>
                  <a:cubicBezTo>
                    <a:pt x="44" y="46"/>
                    <a:pt x="44" y="46"/>
                    <a:pt x="44" y="46"/>
                  </a:cubicBezTo>
                  <a:cubicBezTo>
                    <a:pt x="51" y="46"/>
                    <a:pt x="55" y="52"/>
                    <a:pt x="57" y="55"/>
                  </a:cubicBezTo>
                  <a:cubicBezTo>
                    <a:pt x="57" y="58"/>
                    <a:pt x="57" y="58"/>
                    <a:pt x="57" y="58"/>
                  </a:cubicBezTo>
                  <a:cubicBezTo>
                    <a:pt x="60" y="58"/>
                    <a:pt x="60" y="58"/>
                    <a:pt x="60" y="58"/>
                  </a:cubicBezTo>
                  <a:cubicBezTo>
                    <a:pt x="61" y="52"/>
                    <a:pt x="66" y="46"/>
                    <a:pt x="73" y="46"/>
                  </a:cubicBezTo>
                  <a:cubicBezTo>
                    <a:pt x="94" y="46"/>
                    <a:pt x="94" y="46"/>
                    <a:pt x="94" y="46"/>
                  </a:cubicBezTo>
                  <a:cubicBezTo>
                    <a:pt x="101" y="46"/>
                    <a:pt x="106" y="52"/>
                    <a:pt x="106" y="58"/>
                  </a:cubicBezTo>
                  <a:cubicBezTo>
                    <a:pt x="109" y="58"/>
                    <a:pt x="109" y="58"/>
                    <a:pt x="109" y="58"/>
                  </a:cubicBezTo>
                  <a:cubicBezTo>
                    <a:pt x="109" y="52"/>
                    <a:pt x="115" y="46"/>
                    <a:pt x="121" y="46"/>
                  </a:cubicBezTo>
                  <a:cubicBezTo>
                    <a:pt x="142" y="46"/>
                    <a:pt x="142" y="46"/>
                    <a:pt x="142" y="46"/>
                  </a:cubicBezTo>
                  <a:cubicBezTo>
                    <a:pt x="150" y="46"/>
                    <a:pt x="155" y="52"/>
                    <a:pt x="155" y="58"/>
                  </a:cubicBezTo>
                  <a:cubicBezTo>
                    <a:pt x="159" y="58"/>
                    <a:pt x="159" y="58"/>
                    <a:pt x="159" y="58"/>
                  </a:cubicBezTo>
                  <a:cubicBezTo>
                    <a:pt x="166" y="58"/>
                    <a:pt x="172" y="52"/>
                    <a:pt x="172" y="45"/>
                  </a:cubicBezTo>
                  <a:lnTo>
                    <a:pt x="167" y="14"/>
                  </a:lnTo>
                  <a:close/>
                  <a:moveTo>
                    <a:pt x="37" y="43"/>
                  </a:moveTo>
                  <a:cubicBezTo>
                    <a:pt x="32" y="43"/>
                    <a:pt x="27" y="39"/>
                    <a:pt x="27" y="33"/>
                  </a:cubicBezTo>
                  <a:cubicBezTo>
                    <a:pt x="27" y="28"/>
                    <a:pt x="32" y="23"/>
                    <a:pt x="37" y="23"/>
                  </a:cubicBezTo>
                  <a:cubicBezTo>
                    <a:pt x="43" y="23"/>
                    <a:pt x="47" y="28"/>
                    <a:pt x="47" y="33"/>
                  </a:cubicBezTo>
                  <a:cubicBezTo>
                    <a:pt x="47" y="39"/>
                    <a:pt x="43" y="43"/>
                    <a:pt x="37" y="43"/>
                  </a:cubicBezTo>
                  <a:close/>
                  <a:moveTo>
                    <a:pt x="83" y="43"/>
                  </a:moveTo>
                  <a:cubicBezTo>
                    <a:pt x="78" y="43"/>
                    <a:pt x="73" y="39"/>
                    <a:pt x="73" y="33"/>
                  </a:cubicBezTo>
                  <a:cubicBezTo>
                    <a:pt x="73" y="28"/>
                    <a:pt x="78" y="23"/>
                    <a:pt x="83" y="23"/>
                  </a:cubicBezTo>
                  <a:cubicBezTo>
                    <a:pt x="89" y="23"/>
                    <a:pt x="93" y="28"/>
                    <a:pt x="93" y="33"/>
                  </a:cubicBezTo>
                  <a:cubicBezTo>
                    <a:pt x="93" y="39"/>
                    <a:pt x="89" y="43"/>
                    <a:pt x="83" y="43"/>
                  </a:cubicBezTo>
                  <a:close/>
                  <a:moveTo>
                    <a:pt x="132" y="43"/>
                  </a:moveTo>
                  <a:cubicBezTo>
                    <a:pt x="126" y="43"/>
                    <a:pt x="122" y="39"/>
                    <a:pt x="122" y="33"/>
                  </a:cubicBezTo>
                  <a:cubicBezTo>
                    <a:pt x="122" y="28"/>
                    <a:pt x="126" y="23"/>
                    <a:pt x="132" y="23"/>
                  </a:cubicBezTo>
                  <a:cubicBezTo>
                    <a:pt x="137" y="23"/>
                    <a:pt x="142" y="28"/>
                    <a:pt x="142" y="33"/>
                  </a:cubicBezTo>
                  <a:cubicBezTo>
                    <a:pt x="142" y="39"/>
                    <a:pt x="137" y="43"/>
                    <a:pt x="132" y="43"/>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32" name="Freeform 21"/>
          <p:cNvSpPr>
            <a:spLocks noEditPoints="1"/>
          </p:cNvSpPr>
          <p:nvPr userDrawn="1"/>
        </p:nvSpPr>
        <p:spPr bwMode="auto">
          <a:xfrm>
            <a:off x="5657850" y="2987675"/>
            <a:ext cx="352425" cy="312738"/>
          </a:xfrm>
          <a:custGeom>
            <a:avLst/>
            <a:gdLst>
              <a:gd name="T0" fmla="*/ 91 w 91"/>
              <a:gd name="T1" fmla="*/ 76 h 81"/>
              <a:gd name="T2" fmla="*/ 82 w 91"/>
              <a:gd name="T3" fmla="*/ 57 h 81"/>
              <a:gd name="T4" fmla="*/ 77 w 91"/>
              <a:gd name="T5" fmla="*/ 53 h 81"/>
              <a:gd name="T6" fmla="*/ 67 w 91"/>
              <a:gd name="T7" fmla="*/ 53 h 81"/>
              <a:gd name="T8" fmla="*/ 67 w 91"/>
              <a:gd name="T9" fmla="*/ 51 h 81"/>
              <a:gd name="T10" fmla="*/ 75 w 91"/>
              <a:gd name="T11" fmla="*/ 51 h 81"/>
              <a:gd name="T12" fmla="*/ 81 w 91"/>
              <a:gd name="T13" fmla="*/ 44 h 81"/>
              <a:gd name="T14" fmla="*/ 81 w 91"/>
              <a:gd name="T15" fmla="*/ 6 h 81"/>
              <a:gd name="T16" fmla="*/ 75 w 91"/>
              <a:gd name="T17" fmla="*/ 0 h 81"/>
              <a:gd name="T18" fmla="*/ 16 w 91"/>
              <a:gd name="T19" fmla="*/ 0 h 81"/>
              <a:gd name="T20" fmla="*/ 10 w 91"/>
              <a:gd name="T21" fmla="*/ 6 h 81"/>
              <a:gd name="T22" fmla="*/ 10 w 91"/>
              <a:gd name="T23" fmla="*/ 44 h 81"/>
              <a:gd name="T24" fmla="*/ 16 w 91"/>
              <a:gd name="T25" fmla="*/ 51 h 81"/>
              <a:gd name="T26" fmla="*/ 24 w 91"/>
              <a:gd name="T27" fmla="*/ 51 h 81"/>
              <a:gd name="T28" fmla="*/ 24 w 91"/>
              <a:gd name="T29" fmla="*/ 53 h 81"/>
              <a:gd name="T30" fmla="*/ 14 w 91"/>
              <a:gd name="T31" fmla="*/ 53 h 81"/>
              <a:gd name="T32" fmla="*/ 9 w 91"/>
              <a:gd name="T33" fmla="*/ 57 h 81"/>
              <a:gd name="T34" fmla="*/ 1 w 91"/>
              <a:gd name="T35" fmla="*/ 76 h 81"/>
              <a:gd name="T36" fmla="*/ 1 w 91"/>
              <a:gd name="T37" fmla="*/ 80 h 81"/>
              <a:gd name="T38" fmla="*/ 4 w 91"/>
              <a:gd name="T39" fmla="*/ 81 h 81"/>
              <a:gd name="T40" fmla="*/ 27 w 91"/>
              <a:gd name="T41" fmla="*/ 81 h 81"/>
              <a:gd name="T42" fmla="*/ 28 w 91"/>
              <a:gd name="T43" fmla="*/ 81 h 81"/>
              <a:gd name="T44" fmla="*/ 46 w 91"/>
              <a:gd name="T45" fmla="*/ 81 h 81"/>
              <a:gd name="T46" fmla="*/ 64 w 91"/>
              <a:gd name="T47" fmla="*/ 81 h 81"/>
              <a:gd name="T48" fmla="*/ 64 w 91"/>
              <a:gd name="T49" fmla="*/ 81 h 81"/>
              <a:gd name="T50" fmla="*/ 87 w 91"/>
              <a:gd name="T51" fmla="*/ 81 h 81"/>
              <a:gd name="T52" fmla="*/ 91 w 91"/>
              <a:gd name="T53" fmla="*/ 80 h 81"/>
              <a:gd name="T54" fmla="*/ 91 w 91"/>
              <a:gd name="T55" fmla="*/ 76 h 81"/>
              <a:gd name="T56" fmla="*/ 15 w 91"/>
              <a:gd name="T57" fmla="*/ 44 h 81"/>
              <a:gd name="T58" fmla="*/ 15 w 91"/>
              <a:gd name="T59" fmla="*/ 6 h 81"/>
              <a:gd name="T60" fmla="*/ 16 w 91"/>
              <a:gd name="T61" fmla="*/ 5 h 81"/>
              <a:gd name="T62" fmla="*/ 75 w 91"/>
              <a:gd name="T63" fmla="*/ 5 h 81"/>
              <a:gd name="T64" fmla="*/ 76 w 91"/>
              <a:gd name="T65" fmla="*/ 6 h 81"/>
              <a:gd name="T66" fmla="*/ 76 w 91"/>
              <a:gd name="T67" fmla="*/ 44 h 81"/>
              <a:gd name="T68" fmla="*/ 75 w 91"/>
              <a:gd name="T69" fmla="*/ 45 h 81"/>
              <a:gd name="T70" fmla="*/ 16 w 91"/>
              <a:gd name="T71" fmla="*/ 45 h 81"/>
              <a:gd name="T72" fmla="*/ 15 w 91"/>
              <a:gd name="T73" fmla="*/ 44 h 81"/>
              <a:gd name="T74" fmla="*/ 61 w 91"/>
              <a:gd name="T75" fmla="*/ 75 h 81"/>
              <a:gd name="T76" fmla="*/ 60 w 91"/>
              <a:gd name="T77" fmla="*/ 75 h 81"/>
              <a:gd name="T78" fmla="*/ 53 w 91"/>
              <a:gd name="T79" fmla="*/ 75 h 81"/>
              <a:gd name="T80" fmla="*/ 50 w 91"/>
              <a:gd name="T81" fmla="*/ 75 h 81"/>
              <a:gd name="T82" fmla="*/ 42 w 91"/>
              <a:gd name="T83" fmla="*/ 75 h 81"/>
              <a:gd name="T84" fmla="*/ 39 w 91"/>
              <a:gd name="T85" fmla="*/ 75 h 81"/>
              <a:gd name="T86" fmla="*/ 32 w 91"/>
              <a:gd name="T87" fmla="*/ 75 h 81"/>
              <a:gd name="T88" fmla="*/ 31 w 91"/>
              <a:gd name="T89" fmla="*/ 75 h 81"/>
              <a:gd name="T90" fmla="*/ 31 w 91"/>
              <a:gd name="T91" fmla="*/ 73 h 81"/>
              <a:gd name="T92" fmla="*/ 32 w 91"/>
              <a:gd name="T93" fmla="*/ 68 h 81"/>
              <a:gd name="T94" fmla="*/ 33 w 91"/>
              <a:gd name="T95" fmla="*/ 67 h 81"/>
              <a:gd name="T96" fmla="*/ 40 w 91"/>
              <a:gd name="T97" fmla="*/ 67 h 81"/>
              <a:gd name="T98" fmla="*/ 52 w 91"/>
              <a:gd name="T99" fmla="*/ 67 h 81"/>
              <a:gd name="T100" fmla="*/ 58 w 91"/>
              <a:gd name="T101" fmla="*/ 67 h 81"/>
              <a:gd name="T102" fmla="*/ 60 w 91"/>
              <a:gd name="T103" fmla="*/ 68 h 81"/>
              <a:gd name="T104" fmla="*/ 61 w 91"/>
              <a:gd name="T105" fmla="*/ 73 h 81"/>
              <a:gd name="T106" fmla="*/ 61 w 91"/>
              <a:gd name="T107" fmla="*/ 75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1" h="81">
                <a:moveTo>
                  <a:pt x="91" y="76"/>
                </a:moveTo>
                <a:cubicBezTo>
                  <a:pt x="82" y="57"/>
                  <a:pt x="82" y="57"/>
                  <a:pt x="82" y="57"/>
                </a:cubicBezTo>
                <a:cubicBezTo>
                  <a:pt x="81" y="55"/>
                  <a:pt x="79" y="53"/>
                  <a:pt x="77" y="53"/>
                </a:cubicBezTo>
                <a:cubicBezTo>
                  <a:pt x="67" y="53"/>
                  <a:pt x="67" y="53"/>
                  <a:pt x="67" y="53"/>
                </a:cubicBezTo>
                <a:cubicBezTo>
                  <a:pt x="67" y="51"/>
                  <a:pt x="67" y="51"/>
                  <a:pt x="67" y="51"/>
                </a:cubicBezTo>
                <a:cubicBezTo>
                  <a:pt x="75" y="51"/>
                  <a:pt x="75" y="51"/>
                  <a:pt x="75" y="51"/>
                </a:cubicBezTo>
                <a:cubicBezTo>
                  <a:pt x="79" y="51"/>
                  <a:pt x="81" y="48"/>
                  <a:pt x="81" y="44"/>
                </a:cubicBezTo>
                <a:cubicBezTo>
                  <a:pt x="81" y="6"/>
                  <a:pt x="81" y="6"/>
                  <a:pt x="81" y="6"/>
                </a:cubicBezTo>
                <a:cubicBezTo>
                  <a:pt x="81" y="3"/>
                  <a:pt x="79" y="0"/>
                  <a:pt x="75" y="0"/>
                </a:cubicBezTo>
                <a:cubicBezTo>
                  <a:pt x="16" y="0"/>
                  <a:pt x="16" y="0"/>
                  <a:pt x="16" y="0"/>
                </a:cubicBezTo>
                <a:cubicBezTo>
                  <a:pt x="13" y="0"/>
                  <a:pt x="10" y="3"/>
                  <a:pt x="10" y="6"/>
                </a:cubicBezTo>
                <a:cubicBezTo>
                  <a:pt x="10" y="44"/>
                  <a:pt x="10" y="44"/>
                  <a:pt x="10" y="44"/>
                </a:cubicBezTo>
                <a:cubicBezTo>
                  <a:pt x="10" y="48"/>
                  <a:pt x="13" y="51"/>
                  <a:pt x="16" y="51"/>
                </a:cubicBezTo>
                <a:cubicBezTo>
                  <a:pt x="24" y="51"/>
                  <a:pt x="24" y="51"/>
                  <a:pt x="24" y="51"/>
                </a:cubicBezTo>
                <a:cubicBezTo>
                  <a:pt x="24" y="53"/>
                  <a:pt x="24" y="53"/>
                  <a:pt x="24" y="53"/>
                </a:cubicBezTo>
                <a:cubicBezTo>
                  <a:pt x="14" y="53"/>
                  <a:pt x="14" y="53"/>
                  <a:pt x="14" y="53"/>
                </a:cubicBezTo>
                <a:cubicBezTo>
                  <a:pt x="12" y="53"/>
                  <a:pt x="10" y="55"/>
                  <a:pt x="9" y="57"/>
                </a:cubicBezTo>
                <a:cubicBezTo>
                  <a:pt x="1" y="76"/>
                  <a:pt x="1" y="76"/>
                  <a:pt x="1" y="76"/>
                </a:cubicBezTo>
                <a:cubicBezTo>
                  <a:pt x="0" y="77"/>
                  <a:pt x="0" y="78"/>
                  <a:pt x="1" y="80"/>
                </a:cubicBezTo>
                <a:cubicBezTo>
                  <a:pt x="1" y="81"/>
                  <a:pt x="3" y="81"/>
                  <a:pt x="4" y="81"/>
                </a:cubicBezTo>
                <a:cubicBezTo>
                  <a:pt x="27" y="81"/>
                  <a:pt x="27" y="81"/>
                  <a:pt x="27" y="81"/>
                </a:cubicBezTo>
                <a:cubicBezTo>
                  <a:pt x="27" y="81"/>
                  <a:pt x="28" y="81"/>
                  <a:pt x="28" y="81"/>
                </a:cubicBezTo>
                <a:cubicBezTo>
                  <a:pt x="46" y="81"/>
                  <a:pt x="46" y="81"/>
                  <a:pt x="46" y="81"/>
                </a:cubicBezTo>
                <a:cubicBezTo>
                  <a:pt x="64" y="81"/>
                  <a:pt x="64" y="81"/>
                  <a:pt x="64" y="81"/>
                </a:cubicBezTo>
                <a:cubicBezTo>
                  <a:pt x="64" y="81"/>
                  <a:pt x="64" y="81"/>
                  <a:pt x="64" y="81"/>
                </a:cubicBezTo>
                <a:cubicBezTo>
                  <a:pt x="87" y="81"/>
                  <a:pt x="87" y="81"/>
                  <a:pt x="87" y="81"/>
                </a:cubicBezTo>
                <a:cubicBezTo>
                  <a:pt x="89" y="81"/>
                  <a:pt x="90" y="81"/>
                  <a:pt x="91" y="80"/>
                </a:cubicBezTo>
                <a:cubicBezTo>
                  <a:pt x="91" y="78"/>
                  <a:pt x="91" y="77"/>
                  <a:pt x="91" y="76"/>
                </a:cubicBezTo>
                <a:close/>
                <a:moveTo>
                  <a:pt x="15" y="44"/>
                </a:moveTo>
                <a:cubicBezTo>
                  <a:pt x="15" y="6"/>
                  <a:pt x="15" y="6"/>
                  <a:pt x="15" y="6"/>
                </a:cubicBezTo>
                <a:cubicBezTo>
                  <a:pt x="15" y="6"/>
                  <a:pt x="16" y="5"/>
                  <a:pt x="16" y="5"/>
                </a:cubicBezTo>
                <a:cubicBezTo>
                  <a:pt x="75" y="5"/>
                  <a:pt x="75" y="5"/>
                  <a:pt x="75" y="5"/>
                </a:cubicBezTo>
                <a:cubicBezTo>
                  <a:pt x="76" y="5"/>
                  <a:pt x="76" y="6"/>
                  <a:pt x="76" y="6"/>
                </a:cubicBezTo>
                <a:cubicBezTo>
                  <a:pt x="76" y="44"/>
                  <a:pt x="76" y="44"/>
                  <a:pt x="76" y="44"/>
                </a:cubicBezTo>
                <a:cubicBezTo>
                  <a:pt x="76" y="45"/>
                  <a:pt x="76" y="45"/>
                  <a:pt x="75" y="45"/>
                </a:cubicBezTo>
                <a:cubicBezTo>
                  <a:pt x="16" y="45"/>
                  <a:pt x="16" y="45"/>
                  <a:pt x="16" y="45"/>
                </a:cubicBezTo>
                <a:cubicBezTo>
                  <a:pt x="16" y="45"/>
                  <a:pt x="15" y="45"/>
                  <a:pt x="15" y="44"/>
                </a:cubicBezTo>
                <a:close/>
                <a:moveTo>
                  <a:pt x="61" y="75"/>
                </a:moveTo>
                <a:cubicBezTo>
                  <a:pt x="60" y="75"/>
                  <a:pt x="60" y="75"/>
                  <a:pt x="60" y="75"/>
                </a:cubicBezTo>
                <a:cubicBezTo>
                  <a:pt x="53" y="75"/>
                  <a:pt x="53" y="75"/>
                  <a:pt x="53" y="75"/>
                </a:cubicBezTo>
                <a:cubicBezTo>
                  <a:pt x="50" y="75"/>
                  <a:pt x="50" y="75"/>
                  <a:pt x="50" y="75"/>
                </a:cubicBezTo>
                <a:cubicBezTo>
                  <a:pt x="42" y="75"/>
                  <a:pt x="42" y="75"/>
                  <a:pt x="42" y="75"/>
                </a:cubicBezTo>
                <a:cubicBezTo>
                  <a:pt x="39" y="75"/>
                  <a:pt x="39" y="75"/>
                  <a:pt x="39" y="75"/>
                </a:cubicBezTo>
                <a:cubicBezTo>
                  <a:pt x="32" y="75"/>
                  <a:pt x="32" y="75"/>
                  <a:pt x="32" y="75"/>
                </a:cubicBezTo>
                <a:cubicBezTo>
                  <a:pt x="32" y="75"/>
                  <a:pt x="31" y="75"/>
                  <a:pt x="31" y="75"/>
                </a:cubicBezTo>
                <a:cubicBezTo>
                  <a:pt x="31" y="74"/>
                  <a:pt x="30" y="74"/>
                  <a:pt x="31" y="73"/>
                </a:cubicBezTo>
                <a:cubicBezTo>
                  <a:pt x="32" y="68"/>
                  <a:pt x="32" y="68"/>
                  <a:pt x="32" y="68"/>
                </a:cubicBezTo>
                <a:cubicBezTo>
                  <a:pt x="32" y="67"/>
                  <a:pt x="33" y="67"/>
                  <a:pt x="33" y="67"/>
                </a:cubicBezTo>
                <a:cubicBezTo>
                  <a:pt x="40" y="67"/>
                  <a:pt x="40" y="67"/>
                  <a:pt x="40" y="67"/>
                </a:cubicBezTo>
                <a:cubicBezTo>
                  <a:pt x="52" y="67"/>
                  <a:pt x="52" y="67"/>
                  <a:pt x="52" y="67"/>
                </a:cubicBezTo>
                <a:cubicBezTo>
                  <a:pt x="58" y="67"/>
                  <a:pt x="58" y="67"/>
                  <a:pt x="58" y="67"/>
                </a:cubicBezTo>
                <a:cubicBezTo>
                  <a:pt x="59" y="67"/>
                  <a:pt x="59" y="67"/>
                  <a:pt x="60" y="68"/>
                </a:cubicBezTo>
                <a:cubicBezTo>
                  <a:pt x="61" y="73"/>
                  <a:pt x="61" y="73"/>
                  <a:pt x="61" y="73"/>
                </a:cubicBezTo>
                <a:cubicBezTo>
                  <a:pt x="61" y="74"/>
                  <a:pt x="61" y="74"/>
                  <a:pt x="61" y="75"/>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3" name="Freeform 22"/>
          <p:cNvSpPr>
            <a:spLocks noEditPoints="1"/>
          </p:cNvSpPr>
          <p:nvPr userDrawn="1"/>
        </p:nvSpPr>
        <p:spPr bwMode="auto">
          <a:xfrm>
            <a:off x="4298950" y="2392363"/>
            <a:ext cx="447675" cy="347663"/>
          </a:xfrm>
          <a:custGeom>
            <a:avLst/>
            <a:gdLst>
              <a:gd name="T0" fmla="*/ 0 w 116"/>
              <a:gd name="T1" fmla="*/ 82 h 90"/>
              <a:gd name="T2" fmla="*/ 1 w 116"/>
              <a:gd name="T3" fmla="*/ 86 h 90"/>
              <a:gd name="T4" fmla="*/ 7 w 116"/>
              <a:gd name="T5" fmla="*/ 90 h 90"/>
              <a:gd name="T6" fmla="*/ 58 w 116"/>
              <a:gd name="T7" fmla="*/ 90 h 90"/>
              <a:gd name="T8" fmla="*/ 110 w 116"/>
              <a:gd name="T9" fmla="*/ 90 h 90"/>
              <a:gd name="T10" fmla="*/ 116 w 116"/>
              <a:gd name="T11" fmla="*/ 86 h 90"/>
              <a:gd name="T12" fmla="*/ 116 w 116"/>
              <a:gd name="T13" fmla="*/ 82 h 90"/>
              <a:gd name="T14" fmla="*/ 116 w 116"/>
              <a:gd name="T15" fmla="*/ 6 h 90"/>
              <a:gd name="T16" fmla="*/ 116 w 116"/>
              <a:gd name="T17" fmla="*/ 6 h 90"/>
              <a:gd name="T18" fmla="*/ 116 w 116"/>
              <a:gd name="T19" fmla="*/ 4 h 90"/>
              <a:gd name="T20" fmla="*/ 109 w 116"/>
              <a:gd name="T21" fmla="*/ 0 h 90"/>
              <a:gd name="T22" fmla="*/ 58 w 116"/>
              <a:gd name="T23" fmla="*/ 0 h 90"/>
              <a:gd name="T24" fmla="*/ 7 w 116"/>
              <a:gd name="T25" fmla="*/ 0 h 90"/>
              <a:gd name="T26" fmla="*/ 1 w 116"/>
              <a:gd name="T27" fmla="*/ 4 h 90"/>
              <a:gd name="T28" fmla="*/ 1 w 116"/>
              <a:gd name="T29" fmla="*/ 4 h 90"/>
              <a:gd name="T30" fmla="*/ 0 w 116"/>
              <a:gd name="T31" fmla="*/ 6 h 90"/>
              <a:gd name="T32" fmla="*/ 0 w 116"/>
              <a:gd name="T33" fmla="*/ 82 h 90"/>
              <a:gd name="T34" fmla="*/ 7 w 116"/>
              <a:gd name="T35" fmla="*/ 15 h 90"/>
              <a:gd name="T36" fmla="*/ 28 w 116"/>
              <a:gd name="T37" fmla="*/ 33 h 90"/>
              <a:gd name="T38" fmla="*/ 43 w 116"/>
              <a:gd name="T39" fmla="*/ 45 h 90"/>
              <a:gd name="T40" fmla="*/ 28 w 116"/>
              <a:gd name="T41" fmla="*/ 57 h 90"/>
              <a:gd name="T42" fmla="*/ 7 w 116"/>
              <a:gd name="T43" fmla="*/ 75 h 90"/>
              <a:gd name="T44" fmla="*/ 7 w 116"/>
              <a:gd name="T45" fmla="*/ 15 h 90"/>
              <a:gd name="T46" fmla="*/ 7 w 116"/>
              <a:gd name="T47" fmla="*/ 84 h 90"/>
              <a:gd name="T48" fmla="*/ 7 w 116"/>
              <a:gd name="T49" fmla="*/ 84 h 90"/>
              <a:gd name="T50" fmla="*/ 7 w 116"/>
              <a:gd name="T51" fmla="*/ 84 h 90"/>
              <a:gd name="T52" fmla="*/ 32 w 116"/>
              <a:gd name="T53" fmla="*/ 62 h 90"/>
              <a:gd name="T54" fmla="*/ 49 w 116"/>
              <a:gd name="T55" fmla="*/ 49 h 90"/>
              <a:gd name="T56" fmla="*/ 58 w 116"/>
              <a:gd name="T57" fmla="*/ 52 h 90"/>
              <a:gd name="T58" fmla="*/ 68 w 116"/>
              <a:gd name="T59" fmla="*/ 49 h 90"/>
              <a:gd name="T60" fmla="*/ 84 w 116"/>
              <a:gd name="T61" fmla="*/ 62 h 90"/>
              <a:gd name="T62" fmla="*/ 109 w 116"/>
              <a:gd name="T63" fmla="*/ 84 h 90"/>
              <a:gd name="T64" fmla="*/ 109 w 116"/>
              <a:gd name="T65" fmla="*/ 84 h 90"/>
              <a:gd name="T66" fmla="*/ 109 w 116"/>
              <a:gd name="T67" fmla="*/ 84 h 90"/>
              <a:gd name="T68" fmla="*/ 58 w 116"/>
              <a:gd name="T69" fmla="*/ 84 h 90"/>
              <a:gd name="T70" fmla="*/ 7 w 116"/>
              <a:gd name="T71" fmla="*/ 84 h 90"/>
              <a:gd name="T72" fmla="*/ 109 w 116"/>
              <a:gd name="T73" fmla="*/ 75 h 90"/>
              <a:gd name="T74" fmla="*/ 88 w 116"/>
              <a:gd name="T75" fmla="*/ 57 h 90"/>
              <a:gd name="T76" fmla="*/ 73 w 116"/>
              <a:gd name="T77" fmla="*/ 45 h 90"/>
              <a:gd name="T78" fmla="*/ 88 w 116"/>
              <a:gd name="T79" fmla="*/ 33 h 90"/>
              <a:gd name="T80" fmla="*/ 109 w 116"/>
              <a:gd name="T81" fmla="*/ 15 h 90"/>
              <a:gd name="T82" fmla="*/ 109 w 116"/>
              <a:gd name="T83" fmla="*/ 75 h 90"/>
              <a:gd name="T84" fmla="*/ 58 w 116"/>
              <a:gd name="T85" fmla="*/ 6 h 90"/>
              <a:gd name="T86" fmla="*/ 109 w 116"/>
              <a:gd name="T87" fmla="*/ 6 h 90"/>
              <a:gd name="T88" fmla="*/ 109 w 116"/>
              <a:gd name="T89" fmla="*/ 6 h 90"/>
              <a:gd name="T90" fmla="*/ 84 w 116"/>
              <a:gd name="T91" fmla="*/ 28 h 90"/>
              <a:gd name="T92" fmla="*/ 67 w 116"/>
              <a:gd name="T93" fmla="*/ 41 h 90"/>
              <a:gd name="T94" fmla="*/ 58 w 116"/>
              <a:gd name="T95" fmla="*/ 45 h 90"/>
              <a:gd name="T96" fmla="*/ 49 w 116"/>
              <a:gd name="T97" fmla="*/ 41 h 90"/>
              <a:gd name="T98" fmla="*/ 33 w 116"/>
              <a:gd name="T99" fmla="*/ 28 h 90"/>
              <a:gd name="T100" fmla="*/ 7 w 116"/>
              <a:gd name="T101" fmla="*/ 6 h 90"/>
              <a:gd name="T102" fmla="*/ 58 w 116"/>
              <a:gd name="T103" fmla="*/ 6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6" h="90">
                <a:moveTo>
                  <a:pt x="0" y="82"/>
                </a:moveTo>
                <a:cubicBezTo>
                  <a:pt x="0" y="84"/>
                  <a:pt x="0" y="85"/>
                  <a:pt x="1" y="86"/>
                </a:cubicBezTo>
                <a:cubicBezTo>
                  <a:pt x="2" y="89"/>
                  <a:pt x="4" y="90"/>
                  <a:pt x="7" y="90"/>
                </a:cubicBezTo>
                <a:cubicBezTo>
                  <a:pt x="58" y="90"/>
                  <a:pt x="58" y="90"/>
                  <a:pt x="58" y="90"/>
                </a:cubicBezTo>
                <a:cubicBezTo>
                  <a:pt x="110" y="90"/>
                  <a:pt x="110" y="90"/>
                  <a:pt x="110" y="90"/>
                </a:cubicBezTo>
                <a:cubicBezTo>
                  <a:pt x="112" y="90"/>
                  <a:pt x="115" y="89"/>
                  <a:pt x="116" y="86"/>
                </a:cubicBezTo>
                <a:cubicBezTo>
                  <a:pt x="116" y="85"/>
                  <a:pt x="116" y="83"/>
                  <a:pt x="116" y="82"/>
                </a:cubicBezTo>
                <a:cubicBezTo>
                  <a:pt x="116" y="6"/>
                  <a:pt x="116" y="6"/>
                  <a:pt x="116" y="6"/>
                </a:cubicBezTo>
                <a:cubicBezTo>
                  <a:pt x="116" y="6"/>
                  <a:pt x="116" y="6"/>
                  <a:pt x="116" y="6"/>
                </a:cubicBezTo>
                <a:cubicBezTo>
                  <a:pt x="116" y="5"/>
                  <a:pt x="116" y="5"/>
                  <a:pt x="116" y="4"/>
                </a:cubicBezTo>
                <a:cubicBezTo>
                  <a:pt x="115" y="2"/>
                  <a:pt x="112" y="0"/>
                  <a:pt x="109" y="0"/>
                </a:cubicBezTo>
                <a:cubicBezTo>
                  <a:pt x="58" y="0"/>
                  <a:pt x="58" y="0"/>
                  <a:pt x="58" y="0"/>
                </a:cubicBezTo>
                <a:cubicBezTo>
                  <a:pt x="7" y="0"/>
                  <a:pt x="7" y="0"/>
                  <a:pt x="7" y="0"/>
                </a:cubicBezTo>
                <a:cubicBezTo>
                  <a:pt x="4" y="0"/>
                  <a:pt x="2" y="2"/>
                  <a:pt x="1" y="4"/>
                </a:cubicBezTo>
                <a:cubicBezTo>
                  <a:pt x="1" y="4"/>
                  <a:pt x="1" y="4"/>
                  <a:pt x="1" y="4"/>
                </a:cubicBezTo>
                <a:cubicBezTo>
                  <a:pt x="1" y="5"/>
                  <a:pt x="0" y="6"/>
                  <a:pt x="0" y="6"/>
                </a:cubicBezTo>
                <a:lnTo>
                  <a:pt x="0" y="82"/>
                </a:lnTo>
                <a:close/>
                <a:moveTo>
                  <a:pt x="7" y="15"/>
                </a:moveTo>
                <a:cubicBezTo>
                  <a:pt x="28" y="33"/>
                  <a:pt x="28" y="33"/>
                  <a:pt x="28" y="33"/>
                </a:cubicBezTo>
                <a:cubicBezTo>
                  <a:pt x="43" y="45"/>
                  <a:pt x="43" y="45"/>
                  <a:pt x="43" y="45"/>
                </a:cubicBezTo>
                <a:cubicBezTo>
                  <a:pt x="28" y="57"/>
                  <a:pt x="28" y="57"/>
                  <a:pt x="28" y="57"/>
                </a:cubicBezTo>
                <a:cubicBezTo>
                  <a:pt x="7" y="75"/>
                  <a:pt x="7" y="75"/>
                  <a:pt x="7" y="75"/>
                </a:cubicBezTo>
                <a:lnTo>
                  <a:pt x="7" y="15"/>
                </a:lnTo>
                <a:close/>
                <a:moveTo>
                  <a:pt x="7" y="84"/>
                </a:moveTo>
                <a:cubicBezTo>
                  <a:pt x="7" y="84"/>
                  <a:pt x="7" y="84"/>
                  <a:pt x="7" y="84"/>
                </a:cubicBezTo>
                <a:cubicBezTo>
                  <a:pt x="7" y="84"/>
                  <a:pt x="7" y="84"/>
                  <a:pt x="7" y="84"/>
                </a:cubicBezTo>
                <a:cubicBezTo>
                  <a:pt x="32" y="62"/>
                  <a:pt x="32" y="62"/>
                  <a:pt x="32" y="62"/>
                </a:cubicBezTo>
                <a:cubicBezTo>
                  <a:pt x="49" y="49"/>
                  <a:pt x="49" y="49"/>
                  <a:pt x="49" y="49"/>
                </a:cubicBezTo>
                <a:cubicBezTo>
                  <a:pt x="52" y="51"/>
                  <a:pt x="55" y="52"/>
                  <a:pt x="58" y="52"/>
                </a:cubicBezTo>
                <a:cubicBezTo>
                  <a:pt x="62" y="52"/>
                  <a:pt x="65" y="51"/>
                  <a:pt x="68" y="49"/>
                </a:cubicBezTo>
                <a:cubicBezTo>
                  <a:pt x="84" y="62"/>
                  <a:pt x="84" y="62"/>
                  <a:pt x="84" y="62"/>
                </a:cubicBezTo>
                <a:cubicBezTo>
                  <a:pt x="109" y="84"/>
                  <a:pt x="109" y="84"/>
                  <a:pt x="109" y="84"/>
                </a:cubicBezTo>
                <a:cubicBezTo>
                  <a:pt x="109" y="84"/>
                  <a:pt x="109" y="84"/>
                  <a:pt x="109" y="84"/>
                </a:cubicBezTo>
                <a:cubicBezTo>
                  <a:pt x="109" y="84"/>
                  <a:pt x="109" y="84"/>
                  <a:pt x="109" y="84"/>
                </a:cubicBezTo>
                <a:cubicBezTo>
                  <a:pt x="58" y="84"/>
                  <a:pt x="58" y="84"/>
                  <a:pt x="58" y="84"/>
                </a:cubicBezTo>
                <a:lnTo>
                  <a:pt x="7" y="84"/>
                </a:lnTo>
                <a:close/>
                <a:moveTo>
                  <a:pt x="109" y="75"/>
                </a:moveTo>
                <a:cubicBezTo>
                  <a:pt x="88" y="57"/>
                  <a:pt x="88" y="57"/>
                  <a:pt x="88" y="57"/>
                </a:cubicBezTo>
                <a:cubicBezTo>
                  <a:pt x="73" y="45"/>
                  <a:pt x="73" y="45"/>
                  <a:pt x="73" y="45"/>
                </a:cubicBezTo>
                <a:cubicBezTo>
                  <a:pt x="88" y="33"/>
                  <a:pt x="88" y="33"/>
                  <a:pt x="88" y="33"/>
                </a:cubicBezTo>
                <a:cubicBezTo>
                  <a:pt x="109" y="15"/>
                  <a:pt x="109" y="15"/>
                  <a:pt x="109" y="15"/>
                </a:cubicBezTo>
                <a:lnTo>
                  <a:pt x="109" y="75"/>
                </a:lnTo>
                <a:close/>
                <a:moveTo>
                  <a:pt x="58" y="6"/>
                </a:moveTo>
                <a:cubicBezTo>
                  <a:pt x="109" y="6"/>
                  <a:pt x="109" y="6"/>
                  <a:pt x="109" y="6"/>
                </a:cubicBezTo>
                <a:cubicBezTo>
                  <a:pt x="109" y="6"/>
                  <a:pt x="109" y="6"/>
                  <a:pt x="109" y="6"/>
                </a:cubicBezTo>
                <a:cubicBezTo>
                  <a:pt x="84" y="28"/>
                  <a:pt x="84" y="28"/>
                  <a:pt x="84" y="28"/>
                </a:cubicBezTo>
                <a:cubicBezTo>
                  <a:pt x="67" y="41"/>
                  <a:pt x="67" y="41"/>
                  <a:pt x="67" y="41"/>
                </a:cubicBezTo>
                <a:cubicBezTo>
                  <a:pt x="65" y="44"/>
                  <a:pt x="62" y="45"/>
                  <a:pt x="58" y="45"/>
                </a:cubicBezTo>
                <a:cubicBezTo>
                  <a:pt x="55" y="45"/>
                  <a:pt x="51" y="44"/>
                  <a:pt x="49" y="41"/>
                </a:cubicBezTo>
                <a:cubicBezTo>
                  <a:pt x="33" y="28"/>
                  <a:pt x="33" y="28"/>
                  <a:pt x="33" y="28"/>
                </a:cubicBezTo>
                <a:cubicBezTo>
                  <a:pt x="7" y="6"/>
                  <a:pt x="7" y="6"/>
                  <a:pt x="7" y="6"/>
                </a:cubicBezTo>
                <a:lnTo>
                  <a:pt x="58" y="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34" name="Group 33"/>
          <p:cNvGrpSpPr/>
          <p:nvPr userDrawn="1"/>
        </p:nvGrpSpPr>
        <p:grpSpPr>
          <a:xfrm>
            <a:off x="6064250" y="1249363"/>
            <a:ext cx="385763" cy="382587"/>
            <a:chOff x="6064250" y="1249363"/>
            <a:chExt cx="385763" cy="382587"/>
          </a:xfrm>
        </p:grpSpPr>
        <p:sp>
          <p:nvSpPr>
            <p:cNvPr id="35" name="Freeform 23"/>
            <p:cNvSpPr>
              <a:spLocks/>
            </p:cNvSpPr>
            <p:nvPr userDrawn="1"/>
          </p:nvSpPr>
          <p:spPr bwMode="auto">
            <a:xfrm>
              <a:off x="6188075" y="1249363"/>
              <a:ext cx="261938" cy="258763"/>
            </a:xfrm>
            <a:custGeom>
              <a:avLst/>
              <a:gdLst>
                <a:gd name="T0" fmla="*/ 5 w 68"/>
                <a:gd name="T1" fmla="*/ 0 h 67"/>
                <a:gd name="T2" fmla="*/ 0 w 68"/>
                <a:gd name="T3" fmla="*/ 5 h 67"/>
                <a:gd name="T4" fmla="*/ 5 w 68"/>
                <a:gd name="T5" fmla="*/ 11 h 67"/>
                <a:gd name="T6" fmla="*/ 56 w 68"/>
                <a:gd name="T7" fmla="*/ 62 h 67"/>
                <a:gd name="T8" fmla="*/ 62 w 68"/>
                <a:gd name="T9" fmla="*/ 67 h 67"/>
                <a:gd name="T10" fmla="*/ 68 w 68"/>
                <a:gd name="T11" fmla="*/ 62 h 67"/>
                <a:gd name="T12" fmla="*/ 5 w 68"/>
                <a:gd name="T13" fmla="*/ 0 h 67"/>
              </a:gdLst>
              <a:ahLst/>
              <a:cxnLst>
                <a:cxn ang="0">
                  <a:pos x="T0" y="T1"/>
                </a:cxn>
                <a:cxn ang="0">
                  <a:pos x="T2" y="T3"/>
                </a:cxn>
                <a:cxn ang="0">
                  <a:pos x="T4" y="T5"/>
                </a:cxn>
                <a:cxn ang="0">
                  <a:pos x="T6" y="T7"/>
                </a:cxn>
                <a:cxn ang="0">
                  <a:pos x="T8" y="T9"/>
                </a:cxn>
                <a:cxn ang="0">
                  <a:pos x="T10" y="T11"/>
                </a:cxn>
                <a:cxn ang="0">
                  <a:pos x="T12" y="T13"/>
                </a:cxn>
              </a:cxnLst>
              <a:rect l="0" t="0" r="r" b="b"/>
              <a:pathLst>
                <a:path w="68" h="67">
                  <a:moveTo>
                    <a:pt x="5" y="0"/>
                  </a:moveTo>
                  <a:cubicBezTo>
                    <a:pt x="2" y="0"/>
                    <a:pt x="0" y="2"/>
                    <a:pt x="0" y="5"/>
                  </a:cubicBezTo>
                  <a:cubicBezTo>
                    <a:pt x="0" y="8"/>
                    <a:pt x="2" y="11"/>
                    <a:pt x="5" y="11"/>
                  </a:cubicBezTo>
                  <a:cubicBezTo>
                    <a:pt x="33" y="11"/>
                    <a:pt x="56" y="34"/>
                    <a:pt x="56" y="62"/>
                  </a:cubicBezTo>
                  <a:cubicBezTo>
                    <a:pt x="56" y="65"/>
                    <a:pt x="59" y="67"/>
                    <a:pt x="62" y="67"/>
                  </a:cubicBezTo>
                  <a:cubicBezTo>
                    <a:pt x="65" y="67"/>
                    <a:pt x="68" y="65"/>
                    <a:pt x="68" y="62"/>
                  </a:cubicBezTo>
                  <a:cubicBezTo>
                    <a:pt x="68" y="28"/>
                    <a:pt x="40" y="0"/>
                    <a:pt x="5"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6" name="Freeform 24"/>
            <p:cNvSpPr>
              <a:spLocks/>
            </p:cNvSpPr>
            <p:nvPr userDrawn="1"/>
          </p:nvSpPr>
          <p:spPr bwMode="auto">
            <a:xfrm>
              <a:off x="6188075" y="1330325"/>
              <a:ext cx="176213" cy="177800"/>
            </a:xfrm>
            <a:custGeom>
              <a:avLst/>
              <a:gdLst>
                <a:gd name="T0" fmla="*/ 5 w 46"/>
                <a:gd name="T1" fmla="*/ 0 h 46"/>
                <a:gd name="T2" fmla="*/ 0 w 46"/>
                <a:gd name="T3" fmla="*/ 5 h 46"/>
                <a:gd name="T4" fmla="*/ 5 w 46"/>
                <a:gd name="T5" fmla="*/ 10 h 46"/>
                <a:gd name="T6" fmla="*/ 35 w 46"/>
                <a:gd name="T7" fmla="*/ 41 h 46"/>
                <a:gd name="T8" fmla="*/ 40 w 46"/>
                <a:gd name="T9" fmla="*/ 46 h 46"/>
                <a:gd name="T10" fmla="*/ 46 w 46"/>
                <a:gd name="T11" fmla="*/ 41 h 46"/>
                <a:gd name="T12" fmla="*/ 5 w 46"/>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46" h="46">
                  <a:moveTo>
                    <a:pt x="5" y="0"/>
                  </a:moveTo>
                  <a:cubicBezTo>
                    <a:pt x="2" y="0"/>
                    <a:pt x="0" y="2"/>
                    <a:pt x="0" y="5"/>
                  </a:cubicBezTo>
                  <a:cubicBezTo>
                    <a:pt x="0" y="8"/>
                    <a:pt x="2" y="10"/>
                    <a:pt x="5" y="10"/>
                  </a:cubicBezTo>
                  <a:cubicBezTo>
                    <a:pt x="21" y="10"/>
                    <a:pt x="35" y="24"/>
                    <a:pt x="35" y="41"/>
                  </a:cubicBezTo>
                  <a:cubicBezTo>
                    <a:pt x="35" y="44"/>
                    <a:pt x="37" y="46"/>
                    <a:pt x="40" y="46"/>
                  </a:cubicBezTo>
                  <a:cubicBezTo>
                    <a:pt x="43" y="46"/>
                    <a:pt x="46" y="44"/>
                    <a:pt x="46" y="41"/>
                  </a:cubicBezTo>
                  <a:cubicBezTo>
                    <a:pt x="46" y="18"/>
                    <a:pt x="28" y="0"/>
                    <a:pt x="5"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7" name="Freeform 25"/>
            <p:cNvSpPr>
              <a:spLocks/>
            </p:cNvSpPr>
            <p:nvPr userDrawn="1"/>
          </p:nvSpPr>
          <p:spPr bwMode="auto">
            <a:xfrm>
              <a:off x="6064250" y="1381125"/>
              <a:ext cx="250825" cy="250825"/>
            </a:xfrm>
            <a:custGeom>
              <a:avLst/>
              <a:gdLst>
                <a:gd name="T0" fmla="*/ 24 w 65"/>
                <a:gd name="T1" fmla="*/ 1 h 65"/>
                <a:gd name="T2" fmla="*/ 20 w 65"/>
                <a:gd name="T3" fmla="*/ 0 h 65"/>
                <a:gd name="T4" fmla="*/ 18 w 65"/>
                <a:gd name="T5" fmla="*/ 1 h 65"/>
                <a:gd name="T6" fmla="*/ 17 w 65"/>
                <a:gd name="T7" fmla="*/ 3 h 65"/>
                <a:gd name="T8" fmla="*/ 13 w 65"/>
                <a:gd name="T9" fmla="*/ 29 h 65"/>
                <a:gd name="T10" fmla="*/ 1 w 65"/>
                <a:gd name="T11" fmla="*/ 42 h 65"/>
                <a:gd name="T12" fmla="*/ 1 w 65"/>
                <a:gd name="T13" fmla="*/ 46 h 65"/>
                <a:gd name="T14" fmla="*/ 20 w 65"/>
                <a:gd name="T15" fmla="*/ 64 h 65"/>
                <a:gd name="T16" fmla="*/ 23 w 65"/>
                <a:gd name="T17" fmla="*/ 64 h 65"/>
                <a:gd name="T18" fmla="*/ 36 w 65"/>
                <a:gd name="T19" fmla="*/ 52 h 65"/>
                <a:gd name="T20" fmla="*/ 62 w 65"/>
                <a:gd name="T21" fmla="*/ 48 h 65"/>
                <a:gd name="T22" fmla="*/ 65 w 65"/>
                <a:gd name="T23" fmla="*/ 45 h 65"/>
                <a:gd name="T24" fmla="*/ 64 w 65"/>
                <a:gd name="T25" fmla="*/ 41 h 65"/>
                <a:gd name="T26" fmla="*/ 24 w 65"/>
                <a:gd name="T27" fmla="*/ 1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65">
                  <a:moveTo>
                    <a:pt x="24" y="1"/>
                  </a:moveTo>
                  <a:cubicBezTo>
                    <a:pt x="23" y="0"/>
                    <a:pt x="22" y="0"/>
                    <a:pt x="20" y="0"/>
                  </a:cubicBezTo>
                  <a:cubicBezTo>
                    <a:pt x="20" y="0"/>
                    <a:pt x="19" y="0"/>
                    <a:pt x="18" y="1"/>
                  </a:cubicBezTo>
                  <a:cubicBezTo>
                    <a:pt x="18" y="2"/>
                    <a:pt x="17" y="2"/>
                    <a:pt x="17" y="3"/>
                  </a:cubicBezTo>
                  <a:cubicBezTo>
                    <a:pt x="13" y="29"/>
                    <a:pt x="13" y="29"/>
                    <a:pt x="13" y="29"/>
                  </a:cubicBezTo>
                  <a:cubicBezTo>
                    <a:pt x="1" y="42"/>
                    <a:pt x="1" y="42"/>
                    <a:pt x="1" y="42"/>
                  </a:cubicBezTo>
                  <a:cubicBezTo>
                    <a:pt x="0" y="43"/>
                    <a:pt x="0" y="45"/>
                    <a:pt x="1" y="46"/>
                  </a:cubicBezTo>
                  <a:cubicBezTo>
                    <a:pt x="20" y="64"/>
                    <a:pt x="20" y="64"/>
                    <a:pt x="20" y="64"/>
                  </a:cubicBezTo>
                  <a:cubicBezTo>
                    <a:pt x="21" y="65"/>
                    <a:pt x="22" y="65"/>
                    <a:pt x="23" y="64"/>
                  </a:cubicBezTo>
                  <a:cubicBezTo>
                    <a:pt x="36" y="52"/>
                    <a:pt x="36" y="52"/>
                    <a:pt x="36" y="52"/>
                  </a:cubicBezTo>
                  <a:cubicBezTo>
                    <a:pt x="62" y="48"/>
                    <a:pt x="62" y="48"/>
                    <a:pt x="62" y="48"/>
                  </a:cubicBezTo>
                  <a:cubicBezTo>
                    <a:pt x="64" y="48"/>
                    <a:pt x="65" y="46"/>
                    <a:pt x="65" y="45"/>
                  </a:cubicBezTo>
                  <a:cubicBezTo>
                    <a:pt x="65" y="43"/>
                    <a:pt x="65" y="42"/>
                    <a:pt x="64" y="41"/>
                  </a:cubicBezTo>
                  <a:lnTo>
                    <a:pt x="24" y="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38" name="Freeform 26"/>
          <p:cNvSpPr>
            <a:spLocks/>
          </p:cNvSpPr>
          <p:nvPr userDrawn="1"/>
        </p:nvSpPr>
        <p:spPr bwMode="auto">
          <a:xfrm>
            <a:off x="4283075" y="1782763"/>
            <a:ext cx="355600" cy="409575"/>
          </a:xfrm>
          <a:custGeom>
            <a:avLst/>
            <a:gdLst>
              <a:gd name="T0" fmla="*/ 90 w 92"/>
              <a:gd name="T1" fmla="*/ 49 h 106"/>
              <a:gd name="T2" fmla="*/ 6 w 92"/>
              <a:gd name="T3" fmla="*/ 1 h 106"/>
              <a:gd name="T4" fmla="*/ 2 w 92"/>
              <a:gd name="T5" fmla="*/ 1 h 106"/>
              <a:gd name="T6" fmla="*/ 0 w 92"/>
              <a:gd name="T7" fmla="*/ 4 h 106"/>
              <a:gd name="T8" fmla="*/ 0 w 92"/>
              <a:gd name="T9" fmla="*/ 102 h 106"/>
              <a:gd name="T10" fmla="*/ 2 w 92"/>
              <a:gd name="T11" fmla="*/ 105 h 106"/>
              <a:gd name="T12" fmla="*/ 4 w 92"/>
              <a:gd name="T13" fmla="*/ 106 h 106"/>
              <a:gd name="T14" fmla="*/ 6 w 92"/>
              <a:gd name="T15" fmla="*/ 105 h 106"/>
              <a:gd name="T16" fmla="*/ 90 w 92"/>
              <a:gd name="T17" fmla="*/ 56 h 106"/>
              <a:gd name="T18" fmla="*/ 92 w 92"/>
              <a:gd name="T19" fmla="*/ 53 h 106"/>
              <a:gd name="T20" fmla="*/ 90 w 92"/>
              <a:gd name="T21" fmla="*/ 49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106">
                <a:moveTo>
                  <a:pt x="90" y="49"/>
                </a:moveTo>
                <a:cubicBezTo>
                  <a:pt x="6" y="1"/>
                  <a:pt x="6" y="1"/>
                  <a:pt x="6" y="1"/>
                </a:cubicBezTo>
                <a:cubicBezTo>
                  <a:pt x="4" y="0"/>
                  <a:pt x="3" y="0"/>
                  <a:pt x="2" y="1"/>
                </a:cubicBezTo>
                <a:cubicBezTo>
                  <a:pt x="0" y="1"/>
                  <a:pt x="0" y="3"/>
                  <a:pt x="0" y="4"/>
                </a:cubicBezTo>
                <a:cubicBezTo>
                  <a:pt x="0" y="102"/>
                  <a:pt x="0" y="102"/>
                  <a:pt x="0" y="102"/>
                </a:cubicBezTo>
                <a:cubicBezTo>
                  <a:pt x="0" y="103"/>
                  <a:pt x="0" y="105"/>
                  <a:pt x="2" y="105"/>
                </a:cubicBezTo>
                <a:cubicBezTo>
                  <a:pt x="2" y="106"/>
                  <a:pt x="3" y="106"/>
                  <a:pt x="4" y="106"/>
                </a:cubicBezTo>
                <a:cubicBezTo>
                  <a:pt x="4" y="106"/>
                  <a:pt x="5" y="106"/>
                  <a:pt x="6" y="105"/>
                </a:cubicBezTo>
                <a:cubicBezTo>
                  <a:pt x="90" y="56"/>
                  <a:pt x="90" y="56"/>
                  <a:pt x="90" y="56"/>
                </a:cubicBezTo>
                <a:cubicBezTo>
                  <a:pt x="92" y="56"/>
                  <a:pt x="92" y="54"/>
                  <a:pt x="92" y="53"/>
                </a:cubicBezTo>
                <a:cubicBezTo>
                  <a:pt x="92" y="51"/>
                  <a:pt x="92" y="50"/>
                  <a:pt x="90" y="4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39" name="Group 38"/>
          <p:cNvGrpSpPr/>
          <p:nvPr userDrawn="1"/>
        </p:nvGrpSpPr>
        <p:grpSpPr>
          <a:xfrm>
            <a:off x="6113463" y="3044825"/>
            <a:ext cx="460375" cy="158750"/>
            <a:chOff x="6113463" y="3044825"/>
            <a:chExt cx="460375" cy="158750"/>
          </a:xfrm>
        </p:grpSpPr>
        <p:sp>
          <p:nvSpPr>
            <p:cNvPr id="40" name="Freeform 27"/>
            <p:cNvSpPr>
              <a:spLocks/>
            </p:cNvSpPr>
            <p:nvPr userDrawn="1"/>
          </p:nvSpPr>
          <p:spPr bwMode="auto">
            <a:xfrm>
              <a:off x="6242050" y="3103563"/>
              <a:ext cx="204788" cy="42863"/>
            </a:xfrm>
            <a:custGeom>
              <a:avLst/>
              <a:gdLst>
                <a:gd name="T0" fmla="*/ 6 w 53"/>
                <a:gd name="T1" fmla="*/ 11 h 11"/>
                <a:gd name="T2" fmla="*/ 47 w 53"/>
                <a:gd name="T3" fmla="*/ 11 h 11"/>
                <a:gd name="T4" fmla="*/ 53 w 53"/>
                <a:gd name="T5" fmla="*/ 6 h 11"/>
                <a:gd name="T6" fmla="*/ 47 w 53"/>
                <a:gd name="T7" fmla="*/ 0 h 11"/>
                <a:gd name="T8" fmla="*/ 6 w 53"/>
                <a:gd name="T9" fmla="*/ 0 h 11"/>
                <a:gd name="T10" fmla="*/ 0 w 53"/>
                <a:gd name="T11" fmla="*/ 6 h 11"/>
                <a:gd name="T12" fmla="*/ 6 w 53"/>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53" h="11">
                  <a:moveTo>
                    <a:pt x="6" y="11"/>
                  </a:moveTo>
                  <a:cubicBezTo>
                    <a:pt x="47" y="11"/>
                    <a:pt x="47" y="11"/>
                    <a:pt x="47" y="11"/>
                  </a:cubicBezTo>
                  <a:cubicBezTo>
                    <a:pt x="50" y="11"/>
                    <a:pt x="53" y="8"/>
                    <a:pt x="53" y="6"/>
                  </a:cubicBezTo>
                  <a:cubicBezTo>
                    <a:pt x="53" y="3"/>
                    <a:pt x="50" y="0"/>
                    <a:pt x="47" y="0"/>
                  </a:cubicBezTo>
                  <a:cubicBezTo>
                    <a:pt x="6" y="0"/>
                    <a:pt x="6" y="0"/>
                    <a:pt x="6" y="0"/>
                  </a:cubicBezTo>
                  <a:cubicBezTo>
                    <a:pt x="3" y="0"/>
                    <a:pt x="0" y="3"/>
                    <a:pt x="0" y="6"/>
                  </a:cubicBezTo>
                  <a:cubicBezTo>
                    <a:pt x="0" y="8"/>
                    <a:pt x="3" y="11"/>
                    <a:pt x="6" y="1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41" name="Freeform 28"/>
            <p:cNvSpPr>
              <a:spLocks/>
            </p:cNvSpPr>
            <p:nvPr userDrawn="1"/>
          </p:nvSpPr>
          <p:spPr bwMode="auto">
            <a:xfrm>
              <a:off x="6113463" y="3044825"/>
              <a:ext cx="209550" cy="158750"/>
            </a:xfrm>
            <a:custGeom>
              <a:avLst/>
              <a:gdLst>
                <a:gd name="T0" fmla="*/ 54 w 54"/>
                <a:gd name="T1" fmla="*/ 29 h 41"/>
                <a:gd name="T2" fmla="*/ 44 w 54"/>
                <a:gd name="T3" fmla="*/ 29 h 41"/>
                <a:gd name="T4" fmla="*/ 40 w 54"/>
                <a:gd name="T5" fmla="*/ 31 h 41"/>
                <a:gd name="T6" fmla="*/ 13 w 54"/>
                <a:gd name="T7" fmla="*/ 31 h 41"/>
                <a:gd name="T8" fmla="*/ 9 w 54"/>
                <a:gd name="T9" fmla="*/ 27 h 41"/>
                <a:gd name="T10" fmla="*/ 9 w 54"/>
                <a:gd name="T11" fmla="*/ 14 h 41"/>
                <a:gd name="T12" fmla="*/ 13 w 54"/>
                <a:gd name="T13" fmla="*/ 10 h 41"/>
                <a:gd name="T14" fmla="*/ 40 w 54"/>
                <a:gd name="T15" fmla="*/ 10 h 41"/>
                <a:gd name="T16" fmla="*/ 44 w 54"/>
                <a:gd name="T17" fmla="*/ 12 h 41"/>
                <a:gd name="T18" fmla="*/ 54 w 54"/>
                <a:gd name="T19" fmla="*/ 12 h 41"/>
                <a:gd name="T20" fmla="*/ 40 w 54"/>
                <a:gd name="T21" fmla="*/ 0 h 41"/>
                <a:gd name="T22" fmla="*/ 13 w 54"/>
                <a:gd name="T23" fmla="*/ 0 h 41"/>
                <a:gd name="T24" fmla="*/ 0 w 54"/>
                <a:gd name="T25" fmla="*/ 14 h 41"/>
                <a:gd name="T26" fmla="*/ 0 w 54"/>
                <a:gd name="T27" fmla="*/ 27 h 41"/>
                <a:gd name="T28" fmla="*/ 13 w 54"/>
                <a:gd name="T29" fmla="*/ 41 h 41"/>
                <a:gd name="T30" fmla="*/ 40 w 54"/>
                <a:gd name="T31" fmla="*/ 41 h 41"/>
                <a:gd name="T32" fmla="*/ 54 w 54"/>
                <a:gd name="T33" fmla="*/ 2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 h="41">
                  <a:moveTo>
                    <a:pt x="54" y="29"/>
                  </a:moveTo>
                  <a:cubicBezTo>
                    <a:pt x="44" y="29"/>
                    <a:pt x="44" y="29"/>
                    <a:pt x="44" y="29"/>
                  </a:cubicBezTo>
                  <a:cubicBezTo>
                    <a:pt x="43" y="30"/>
                    <a:pt x="42" y="31"/>
                    <a:pt x="40" y="31"/>
                  </a:cubicBezTo>
                  <a:cubicBezTo>
                    <a:pt x="13" y="31"/>
                    <a:pt x="13" y="31"/>
                    <a:pt x="13" y="31"/>
                  </a:cubicBezTo>
                  <a:cubicBezTo>
                    <a:pt x="11" y="31"/>
                    <a:pt x="9" y="29"/>
                    <a:pt x="9" y="27"/>
                  </a:cubicBezTo>
                  <a:cubicBezTo>
                    <a:pt x="9" y="14"/>
                    <a:pt x="9" y="14"/>
                    <a:pt x="9" y="14"/>
                  </a:cubicBezTo>
                  <a:cubicBezTo>
                    <a:pt x="9" y="12"/>
                    <a:pt x="11" y="10"/>
                    <a:pt x="13" y="10"/>
                  </a:cubicBezTo>
                  <a:cubicBezTo>
                    <a:pt x="40" y="10"/>
                    <a:pt x="40" y="10"/>
                    <a:pt x="40" y="10"/>
                  </a:cubicBezTo>
                  <a:cubicBezTo>
                    <a:pt x="42" y="10"/>
                    <a:pt x="43" y="11"/>
                    <a:pt x="44" y="12"/>
                  </a:cubicBezTo>
                  <a:cubicBezTo>
                    <a:pt x="54" y="12"/>
                    <a:pt x="54" y="12"/>
                    <a:pt x="54" y="12"/>
                  </a:cubicBezTo>
                  <a:cubicBezTo>
                    <a:pt x="53" y="6"/>
                    <a:pt x="47" y="0"/>
                    <a:pt x="40" y="0"/>
                  </a:cubicBezTo>
                  <a:cubicBezTo>
                    <a:pt x="13" y="0"/>
                    <a:pt x="13" y="0"/>
                    <a:pt x="13" y="0"/>
                  </a:cubicBezTo>
                  <a:cubicBezTo>
                    <a:pt x="6" y="0"/>
                    <a:pt x="0" y="7"/>
                    <a:pt x="0" y="14"/>
                  </a:cubicBezTo>
                  <a:cubicBezTo>
                    <a:pt x="0" y="27"/>
                    <a:pt x="0" y="27"/>
                    <a:pt x="0" y="27"/>
                  </a:cubicBezTo>
                  <a:cubicBezTo>
                    <a:pt x="0" y="34"/>
                    <a:pt x="6" y="41"/>
                    <a:pt x="13" y="41"/>
                  </a:cubicBezTo>
                  <a:cubicBezTo>
                    <a:pt x="40" y="41"/>
                    <a:pt x="40" y="41"/>
                    <a:pt x="40" y="41"/>
                  </a:cubicBezTo>
                  <a:cubicBezTo>
                    <a:pt x="47" y="41"/>
                    <a:pt x="53" y="35"/>
                    <a:pt x="54" y="2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42" name="Freeform 29"/>
            <p:cNvSpPr>
              <a:spLocks/>
            </p:cNvSpPr>
            <p:nvPr userDrawn="1"/>
          </p:nvSpPr>
          <p:spPr bwMode="auto">
            <a:xfrm>
              <a:off x="6364288" y="3044825"/>
              <a:ext cx="209550" cy="158750"/>
            </a:xfrm>
            <a:custGeom>
              <a:avLst/>
              <a:gdLst>
                <a:gd name="T0" fmla="*/ 54 w 54"/>
                <a:gd name="T1" fmla="*/ 27 h 41"/>
                <a:gd name="T2" fmla="*/ 54 w 54"/>
                <a:gd name="T3" fmla="*/ 14 h 41"/>
                <a:gd name="T4" fmla="*/ 41 w 54"/>
                <a:gd name="T5" fmla="*/ 0 h 41"/>
                <a:gd name="T6" fmla="*/ 14 w 54"/>
                <a:gd name="T7" fmla="*/ 0 h 41"/>
                <a:gd name="T8" fmla="*/ 0 w 54"/>
                <a:gd name="T9" fmla="*/ 12 h 41"/>
                <a:gd name="T10" fmla="*/ 10 w 54"/>
                <a:gd name="T11" fmla="*/ 12 h 41"/>
                <a:gd name="T12" fmla="*/ 14 w 54"/>
                <a:gd name="T13" fmla="*/ 10 h 41"/>
                <a:gd name="T14" fmla="*/ 41 w 54"/>
                <a:gd name="T15" fmla="*/ 10 h 41"/>
                <a:gd name="T16" fmla="*/ 45 w 54"/>
                <a:gd name="T17" fmla="*/ 14 h 41"/>
                <a:gd name="T18" fmla="*/ 45 w 54"/>
                <a:gd name="T19" fmla="*/ 27 h 41"/>
                <a:gd name="T20" fmla="*/ 41 w 54"/>
                <a:gd name="T21" fmla="*/ 31 h 41"/>
                <a:gd name="T22" fmla="*/ 14 w 54"/>
                <a:gd name="T23" fmla="*/ 31 h 41"/>
                <a:gd name="T24" fmla="*/ 10 w 54"/>
                <a:gd name="T25" fmla="*/ 29 h 41"/>
                <a:gd name="T26" fmla="*/ 0 w 54"/>
                <a:gd name="T27" fmla="*/ 29 h 41"/>
                <a:gd name="T28" fmla="*/ 14 w 54"/>
                <a:gd name="T29" fmla="*/ 41 h 41"/>
                <a:gd name="T30" fmla="*/ 41 w 54"/>
                <a:gd name="T31" fmla="*/ 41 h 41"/>
                <a:gd name="T32" fmla="*/ 54 w 54"/>
                <a:gd name="T33" fmla="*/ 2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 h="41">
                  <a:moveTo>
                    <a:pt x="54" y="27"/>
                  </a:moveTo>
                  <a:cubicBezTo>
                    <a:pt x="54" y="14"/>
                    <a:pt x="54" y="14"/>
                    <a:pt x="54" y="14"/>
                  </a:cubicBezTo>
                  <a:cubicBezTo>
                    <a:pt x="54" y="7"/>
                    <a:pt x="48" y="0"/>
                    <a:pt x="41" y="0"/>
                  </a:cubicBezTo>
                  <a:cubicBezTo>
                    <a:pt x="14" y="0"/>
                    <a:pt x="14" y="0"/>
                    <a:pt x="14" y="0"/>
                  </a:cubicBezTo>
                  <a:cubicBezTo>
                    <a:pt x="7" y="0"/>
                    <a:pt x="1" y="6"/>
                    <a:pt x="0" y="12"/>
                  </a:cubicBezTo>
                  <a:cubicBezTo>
                    <a:pt x="10" y="12"/>
                    <a:pt x="10" y="12"/>
                    <a:pt x="10" y="12"/>
                  </a:cubicBezTo>
                  <a:cubicBezTo>
                    <a:pt x="11" y="11"/>
                    <a:pt x="12" y="10"/>
                    <a:pt x="14" y="10"/>
                  </a:cubicBezTo>
                  <a:cubicBezTo>
                    <a:pt x="41" y="10"/>
                    <a:pt x="41" y="10"/>
                    <a:pt x="41" y="10"/>
                  </a:cubicBezTo>
                  <a:cubicBezTo>
                    <a:pt x="43" y="10"/>
                    <a:pt x="45" y="12"/>
                    <a:pt x="45" y="14"/>
                  </a:cubicBezTo>
                  <a:cubicBezTo>
                    <a:pt x="45" y="27"/>
                    <a:pt x="45" y="27"/>
                    <a:pt x="45" y="27"/>
                  </a:cubicBezTo>
                  <a:cubicBezTo>
                    <a:pt x="45" y="29"/>
                    <a:pt x="43" y="31"/>
                    <a:pt x="41" y="31"/>
                  </a:cubicBezTo>
                  <a:cubicBezTo>
                    <a:pt x="14" y="31"/>
                    <a:pt x="14" y="31"/>
                    <a:pt x="14" y="31"/>
                  </a:cubicBezTo>
                  <a:cubicBezTo>
                    <a:pt x="12" y="31"/>
                    <a:pt x="11" y="30"/>
                    <a:pt x="10" y="29"/>
                  </a:cubicBezTo>
                  <a:cubicBezTo>
                    <a:pt x="0" y="29"/>
                    <a:pt x="0" y="29"/>
                    <a:pt x="0" y="29"/>
                  </a:cubicBezTo>
                  <a:cubicBezTo>
                    <a:pt x="1" y="35"/>
                    <a:pt x="7" y="41"/>
                    <a:pt x="14" y="41"/>
                  </a:cubicBezTo>
                  <a:cubicBezTo>
                    <a:pt x="41" y="41"/>
                    <a:pt x="41" y="41"/>
                    <a:pt x="41" y="41"/>
                  </a:cubicBezTo>
                  <a:cubicBezTo>
                    <a:pt x="48" y="41"/>
                    <a:pt x="54" y="34"/>
                    <a:pt x="54" y="2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43" name="Group 42"/>
          <p:cNvGrpSpPr/>
          <p:nvPr userDrawn="1"/>
        </p:nvGrpSpPr>
        <p:grpSpPr>
          <a:xfrm>
            <a:off x="4819650" y="1831975"/>
            <a:ext cx="436563" cy="441325"/>
            <a:chOff x="4819650" y="1831975"/>
            <a:chExt cx="436563" cy="441325"/>
          </a:xfrm>
        </p:grpSpPr>
        <p:sp>
          <p:nvSpPr>
            <p:cNvPr id="44" name="Freeform 30"/>
            <p:cNvSpPr>
              <a:spLocks noEditPoints="1"/>
            </p:cNvSpPr>
            <p:nvPr userDrawn="1"/>
          </p:nvSpPr>
          <p:spPr bwMode="auto">
            <a:xfrm>
              <a:off x="4819650" y="1831975"/>
              <a:ext cx="436563" cy="441325"/>
            </a:xfrm>
            <a:custGeom>
              <a:avLst/>
              <a:gdLst>
                <a:gd name="T0" fmla="*/ 57 w 113"/>
                <a:gd name="T1" fmla="*/ 114 h 114"/>
                <a:gd name="T2" fmla="*/ 16 w 113"/>
                <a:gd name="T3" fmla="*/ 97 h 114"/>
                <a:gd name="T4" fmla="*/ 0 w 113"/>
                <a:gd name="T5" fmla="*/ 57 h 114"/>
                <a:gd name="T6" fmla="*/ 16 w 113"/>
                <a:gd name="T7" fmla="*/ 17 h 114"/>
                <a:gd name="T8" fmla="*/ 57 w 113"/>
                <a:gd name="T9" fmla="*/ 0 h 114"/>
                <a:gd name="T10" fmla="*/ 97 w 113"/>
                <a:gd name="T11" fmla="*/ 17 h 114"/>
                <a:gd name="T12" fmla="*/ 113 w 113"/>
                <a:gd name="T13" fmla="*/ 57 h 114"/>
                <a:gd name="T14" fmla="*/ 97 w 113"/>
                <a:gd name="T15" fmla="*/ 97 h 114"/>
                <a:gd name="T16" fmla="*/ 57 w 113"/>
                <a:gd name="T17" fmla="*/ 114 h 114"/>
                <a:gd name="T18" fmla="*/ 57 w 113"/>
                <a:gd name="T19" fmla="*/ 4 h 114"/>
                <a:gd name="T20" fmla="*/ 20 w 113"/>
                <a:gd name="T21" fmla="*/ 20 h 114"/>
                <a:gd name="T22" fmla="*/ 4 w 113"/>
                <a:gd name="T23" fmla="*/ 57 h 114"/>
                <a:gd name="T24" fmla="*/ 20 w 113"/>
                <a:gd name="T25" fmla="*/ 94 h 114"/>
                <a:gd name="T26" fmla="*/ 57 w 113"/>
                <a:gd name="T27" fmla="*/ 109 h 114"/>
                <a:gd name="T28" fmla="*/ 94 w 113"/>
                <a:gd name="T29" fmla="*/ 94 h 114"/>
                <a:gd name="T30" fmla="*/ 109 w 113"/>
                <a:gd name="T31" fmla="*/ 57 h 114"/>
                <a:gd name="T32" fmla="*/ 94 w 113"/>
                <a:gd name="T33" fmla="*/ 20 h 114"/>
                <a:gd name="T34" fmla="*/ 57 w 113"/>
                <a:gd name="T35" fmla="*/ 4 h 114"/>
                <a:gd name="T36" fmla="*/ 57 w 113"/>
                <a:gd name="T37" fmla="*/ 107 h 114"/>
                <a:gd name="T38" fmla="*/ 6 w 113"/>
                <a:gd name="T39" fmla="*/ 57 h 114"/>
                <a:gd name="T40" fmla="*/ 57 w 113"/>
                <a:gd name="T41" fmla="*/ 6 h 114"/>
                <a:gd name="T42" fmla="*/ 107 w 113"/>
                <a:gd name="T43" fmla="*/ 57 h 114"/>
                <a:gd name="T44" fmla="*/ 57 w 113"/>
                <a:gd name="T45" fmla="*/ 107 h 114"/>
                <a:gd name="T46" fmla="*/ 57 w 113"/>
                <a:gd name="T47" fmla="*/ 11 h 114"/>
                <a:gd name="T48" fmla="*/ 10 w 113"/>
                <a:gd name="T49" fmla="*/ 57 h 114"/>
                <a:gd name="T50" fmla="*/ 57 w 113"/>
                <a:gd name="T51" fmla="*/ 103 h 114"/>
                <a:gd name="T52" fmla="*/ 103 w 113"/>
                <a:gd name="T53" fmla="*/ 57 h 114"/>
                <a:gd name="T54" fmla="*/ 57 w 113"/>
                <a:gd name="T55" fmla="*/ 11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3" h="114">
                  <a:moveTo>
                    <a:pt x="57" y="114"/>
                  </a:moveTo>
                  <a:cubicBezTo>
                    <a:pt x="41" y="114"/>
                    <a:pt x="27" y="108"/>
                    <a:pt x="16" y="97"/>
                  </a:cubicBezTo>
                  <a:cubicBezTo>
                    <a:pt x="6" y="86"/>
                    <a:pt x="0" y="72"/>
                    <a:pt x="0" y="57"/>
                  </a:cubicBezTo>
                  <a:cubicBezTo>
                    <a:pt x="0" y="42"/>
                    <a:pt x="6" y="27"/>
                    <a:pt x="16" y="17"/>
                  </a:cubicBezTo>
                  <a:cubicBezTo>
                    <a:pt x="27" y="6"/>
                    <a:pt x="41" y="0"/>
                    <a:pt x="57" y="0"/>
                  </a:cubicBezTo>
                  <a:cubicBezTo>
                    <a:pt x="72" y="0"/>
                    <a:pt x="86" y="6"/>
                    <a:pt x="97" y="17"/>
                  </a:cubicBezTo>
                  <a:cubicBezTo>
                    <a:pt x="108" y="27"/>
                    <a:pt x="113" y="42"/>
                    <a:pt x="113" y="57"/>
                  </a:cubicBezTo>
                  <a:cubicBezTo>
                    <a:pt x="113" y="72"/>
                    <a:pt x="108" y="86"/>
                    <a:pt x="97" y="97"/>
                  </a:cubicBezTo>
                  <a:cubicBezTo>
                    <a:pt x="86" y="108"/>
                    <a:pt x="72" y="114"/>
                    <a:pt x="57" y="114"/>
                  </a:cubicBezTo>
                  <a:close/>
                  <a:moveTo>
                    <a:pt x="57" y="4"/>
                  </a:moveTo>
                  <a:cubicBezTo>
                    <a:pt x="43" y="4"/>
                    <a:pt x="30" y="10"/>
                    <a:pt x="20" y="20"/>
                  </a:cubicBezTo>
                  <a:cubicBezTo>
                    <a:pt x="10" y="30"/>
                    <a:pt x="4" y="43"/>
                    <a:pt x="4" y="57"/>
                  </a:cubicBezTo>
                  <a:cubicBezTo>
                    <a:pt x="4" y="71"/>
                    <a:pt x="10" y="84"/>
                    <a:pt x="20" y="94"/>
                  </a:cubicBezTo>
                  <a:cubicBezTo>
                    <a:pt x="30" y="104"/>
                    <a:pt x="43" y="109"/>
                    <a:pt x="57" y="109"/>
                  </a:cubicBezTo>
                  <a:cubicBezTo>
                    <a:pt x="71" y="109"/>
                    <a:pt x="84" y="104"/>
                    <a:pt x="94" y="94"/>
                  </a:cubicBezTo>
                  <a:cubicBezTo>
                    <a:pt x="104" y="84"/>
                    <a:pt x="109" y="71"/>
                    <a:pt x="109" y="57"/>
                  </a:cubicBezTo>
                  <a:cubicBezTo>
                    <a:pt x="109" y="43"/>
                    <a:pt x="104" y="30"/>
                    <a:pt x="94" y="20"/>
                  </a:cubicBezTo>
                  <a:cubicBezTo>
                    <a:pt x="84" y="10"/>
                    <a:pt x="71" y="4"/>
                    <a:pt x="57" y="4"/>
                  </a:cubicBezTo>
                  <a:close/>
                  <a:moveTo>
                    <a:pt x="57" y="107"/>
                  </a:moveTo>
                  <a:cubicBezTo>
                    <a:pt x="29" y="107"/>
                    <a:pt x="6" y="85"/>
                    <a:pt x="6" y="57"/>
                  </a:cubicBezTo>
                  <a:cubicBezTo>
                    <a:pt x="6" y="29"/>
                    <a:pt x="29" y="6"/>
                    <a:pt x="57" y="6"/>
                  </a:cubicBezTo>
                  <a:cubicBezTo>
                    <a:pt x="85" y="6"/>
                    <a:pt x="107" y="29"/>
                    <a:pt x="107" y="57"/>
                  </a:cubicBezTo>
                  <a:cubicBezTo>
                    <a:pt x="107" y="85"/>
                    <a:pt x="85" y="107"/>
                    <a:pt x="57" y="107"/>
                  </a:cubicBezTo>
                  <a:close/>
                  <a:moveTo>
                    <a:pt x="57" y="11"/>
                  </a:moveTo>
                  <a:cubicBezTo>
                    <a:pt x="31" y="11"/>
                    <a:pt x="10" y="31"/>
                    <a:pt x="10" y="57"/>
                  </a:cubicBezTo>
                  <a:cubicBezTo>
                    <a:pt x="10" y="82"/>
                    <a:pt x="31" y="103"/>
                    <a:pt x="57" y="103"/>
                  </a:cubicBezTo>
                  <a:cubicBezTo>
                    <a:pt x="82" y="103"/>
                    <a:pt x="103" y="82"/>
                    <a:pt x="103" y="57"/>
                  </a:cubicBezTo>
                  <a:cubicBezTo>
                    <a:pt x="103" y="31"/>
                    <a:pt x="82" y="11"/>
                    <a:pt x="57" y="1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45" name="Freeform 31"/>
            <p:cNvSpPr>
              <a:spLocks/>
            </p:cNvSpPr>
            <p:nvPr userDrawn="1"/>
          </p:nvSpPr>
          <p:spPr bwMode="auto">
            <a:xfrm>
              <a:off x="5013325" y="1898650"/>
              <a:ext cx="50800" cy="53975"/>
            </a:xfrm>
            <a:custGeom>
              <a:avLst/>
              <a:gdLst>
                <a:gd name="T0" fmla="*/ 0 w 13"/>
                <a:gd name="T1" fmla="*/ 2 h 14"/>
                <a:gd name="T2" fmla="*/ 3 w 13"/>
                <a:gd name="T3" fmla="*/ 0 h 14"/>
                <a:gd name="T4" fmla="*/ 4 w 13"/>
                <a:gd name="T5" fmla="*/ 1 h 14"/>
                <a:gd name="T6" fmla="*/ 10 w 13"/>
                <a:gd name="T7" fmla="*/ 10 h 14"/>
                <a:gd name="T8" fmla="*/ 10 w 13"/>
                <a:gd name="T9" fmla="*/ 10 h 14"/>
                <a:gd name="T10" fmla="*/ 10 w 13"/>
                <a:gd name="T11" fmla="*/ 1 h 14"/>
                <a:gd name="T12" fmla="*/ 11 w 13"/>
                <a:gd name="T13" fmla="*/ 0 h 14"/>
                <a:gd name="T14" fmla="*/ 13 w 13"/>
                <a:gd name="T15" fmla="*/ 1 h 14"/>
                <a:gd name="T16" fmla="*/ 13 w 13"/>
                <a:gd name="T17" fmla="*/ 12 h 14"/>
                <a:gd name="T18" fmla="*/ 11 w 13"/>
                <a:gd name="T19" fmla="*/ 14 h 14"/>
                <a:gd name="T20" fmla="*/ 9 w 13"/>
                <a:gd name="T21" fmla="*/ 14 h 14"/>
                <a:gd name="T22" fmla="*/ 4 w 13"/>
                <a:gd name="T23" fmla="*/ 5 h 14"/>
                <a:gd name="T24" fmla="*/ 4 w 13"/>
                <a:gd name="T25" fmla="*/ 5 h 14"/>
                <a:gd name="T26" fmla="*/ 4 w 13"/>
                <a:gd name="T27" fmla="*/ 13 h 14"/>
                <a:gd name="T28" fmla="*/ 2 w 13"/>
                <a:gd name="T29" fmla="*/ 14 h 14"/>
                <a:gd name="T30" fmla="*/ 0 w 13"/>
                <a:gd name="T31" fmla="*/ 13 h 14"/>
                <a:gd name="T32" fmla="*/ 0 w 13"/>
                <a:gd name="T33"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14">
                  <a:moveTo>
                    <a:pt x="0" y="2"/>
                  </a:moveTo>
                  <a:cubicBezTo>
                    <a:pt x="0" y="0"/>
                    <a:pt x="1" y="0"/>
                    <a:pt x="3" y="0"/>
                  </a:cubicBezTo>
                  <a:cubicBezTo>
                    <a:pt x="3" y="0"/>
                    <a:pt x="4" y="0"/>
                    <a:pt x="4" y="1"/>
                  </a:cubicBezTo>
                  <a:cubicBezTo>
                    <a:pt x="10" y="10"/>
                    <a:pt x="10" y="10"/>
                    <a:pt x="10" y="10"/>
                  </a:cubicBezTo>
                  <a:cubicBezTo>
                    <a:pt x="10" y="10"/>
                    <a:pt x="10" y="10"/>
                    <a:pt x="10" y="10"/>
                  </a:cubicBezTo>
                  <a:cubicBezTo>
                    <a:pt x="10" y="1"/>
                    <a:pt x="10" y="1"/>
                    <a:pt x="10" y="1"/>
                  </a:cubicBezTo>
                  <a:cubicBezTo>
                    <a:pt x="10" y="0"/>
                    <a:pt x="10" y="0"/>
                    <a:pt x="11" y="0"/>
                  </a:cubicBezTo>
                  <a:cubicBezTo>
                    <a:pt x="12" y="0"/>
                    <a:pt x="13" y="0"/>
                    <a:pt x="13" y="1"/>
                  </a:cubicBezTo>
                  <a:cubicBezTo>
                    <a:pt x="13" y="12"/>
                    <a:pt x="13" y="12"/>
                    <a:pt x="13" y="12"/>
                  </a:cubicBezTo>
                  <a:cubicBezTo>
                    <a:pt x="13" y="14"/>
                    <a:pt x="12" y="14"/>
                    <a:pt x="11" y="14"/>
                  </a:cubicBezTo>
                  <a:cubicBezTo>
                    <a:pt x="10" y="14"/>
                    <a:pt x="10" y="14"/>
                    <a:pt x="9" y="14"/>
                  </a:cubicBezTo>
                  <a:cubicBezTo>
                    <a:pt x="4" y="5"/>
                    <a:pt x="4" y="5"/>
                    <a:pt x="4" y="5"/>
                  </a:cubicBezTo>
                  <a:cubicBezTo>
                    <a:pt x="4" y="5"/>
                    <a:pt x="4" y="5"/>
                    <a:pt x="4" y="5"/>
                  </a:cubicBezTo>
                  <a:cubicBezTo>
                    <a:pt x="4" y="13"/>
                    <a:pt x="4" y="13"/>
                    <a:pt x="4" y="13"/>
                  </a:cubicBezTo>
                  <a:cubicBezTo>
                    <a:pt x="4" y="14"/>
                    <a:pt x="3" y="14"/>
                    <a:pt x="2" y="14"/>
                  </a:cubicBezTo>
                  <a:cubicBezTo>
                    <a:pt x="1" y="14"/>
                    <a:pt x="0" y="14"/>
                    <a:pt x="0" y="13"/>
                  </a:cubicBezTo>
                  <a:lnTo>
                    <a:pt x="0" y="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46" name="Freeform 32"/>
            <p:cNvSpPr>
              <a:spLocks/>
            </p:cNvSpPr>
            <p:nvPr userDrawn="1"/>
          </p:nvSpPr>
          <p:spPr bwMode="auto">
            <a:xfrm>
              <a:off x="5153025" y="2020888"/>
              <a:ext cx="41275" cy="55563"/>
            </a:xfrm>
            <a:custGeom>
              <a:avLst/>
              <a:gdLst>
                <a:gd name="T0" fmla="*/ 0 w 11"/>
                <a:gd name="T1" fmla="*/ 1 h 14"/>
                <a:gd name="T2" fmla="*/ 2 w 11"/>
                <a:gd name="T3" fmla="*/ 0 h 14"/>
                <a:gd name="T4" fmla="*/ 9 w 11"/>
                <a:gd name="T5" fmla="*/ 0 h 14"/>
                <a:gd name="T6" fmla="*/ 11 w 11"/>
                <a:gd name="T7" fmla="*/ 1 h 14"/>
                <a:gd name="T8" fmla="*/ 9 w 11"/>
                <a:gd name="T9" fmla="*/ 2 h 14"/>
                <a:gd name="T10" fmla="*/ 3 w 11"/>
                <a:gd name="T11" fmla="*/ 2 h 14"/>
                <a:gd name="T12" fmla="*/ 3 w 11"/>
                <a:gd name="T13" fmla="*/ 5 h 14"/>
                <a:gd name="T14" fmla="*/ 9 w 11"/>
                <a:gd name="T15" fmla="*/ 5 h 14"/>
                <a:gd name="T16" fmla="*/ 10 w 11"/>
                <a:gd name="T17" fmla="*/ 6 h 14"/>
                <a:gd name="T18" fmla="*/ 9 w 11"/>
                <a:gd name="T19" fmla="*/ 8 h 14"/>
                <a:gd name="T20" fmla="*/ 3 w 11"/>
                <a:gd name="T21" fmla="*/ 8 h 14"/>
                <a:gd name="T22" fmla="*/ 3 w 11"/>
                <a:gd name="T23" fmla="*/ 11 h 14"/>
                <a:gd name="T24" fmla="*/ 10 w 11"/>
                <a:gd name="T25" fmla="*/ 11 h 14"/>
                <a:gd name="T26" fmla="*/ 11 w 11"/>
                <a:gd name="T27" fmla="*/ 12 h 14"/>
                <a:gd name="T28" fmla="*/ 10 w 11"/>
                <a:gd name="T29" fmla="*/ 14 h 14"/>
                <a:gd name="T30" fmla="*/ 2 w 11"/>
                <a:gd name="T31" fmla="*/ 14 h 14"/>
                <a:gd name="T32" fmla="*/ 0 w 11"/>
                <a:gd name="T33" fmla="*/ 12 h 14"/>
                <a:gd name="T34" fmla="*/ 0 w 11"/>
                <a:gd name="T35" fmla="*/ 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 h="14">
                  <a:moveTo>
                    <a:pt x="0" y="1"/>
                  </a:moveTo>
                  <a:cubicBezTo>
                    <a:pt x="0" y="0"/>
                    <a:pt x="1" y="0"/>
                    <a:pt x="2" y="0"/>
                  </a:cubicBezTo>
                  <a:cubicBezTo>
                    <a:pt x="9" y="0"/>
                    <a:pt x="9" y="0"/>
                    <a:pt x="9" y="0"/>
                  </a:cubicBezTo>
                  <a:cubicBezTo>
                    <a:pt x="10" y="0"/>
                    <a:pt x="11" y="0"/>
                    <a:pt x="11" y="1"/>
                  </a:cubicBezTo>
                  <a:cubicBezTo>
                    <a:pt x="11" y="2"/>
                    <a:pt x="10" y="2"/>
                    <a:pt x="9" y="2"/>
                  </a:cubicBezTo>
                  <a:cubicBezTo>
                    <a:pt x="3" y="2"/>
                    <a:pt x="3" y="2"/>
                    <a:pt x="3" y="2"/>
                  </a:cubicBezTo>
                  <a:cubicBezTo>
                    <a:pt x="3" y="5"/>
                    <a:pt x="3" y="5"/>
                    <a:pt x="3" y="5"/>
                  </a:cubicBezTo>
                  <a:cubicBezTo>
                    <a:pt x="9" y="5"/>
                    <a:pt x="9" y="5"/>
                    <a:pt x="9" y="5"/>
                  </a:cubicBezTo>
                  <a:cubicBezTo>
                    <a:pt x="10" y="5"/>
                    <a:pt x="10" y="5"/>
                    <a:pt x="10" y="6"/>
                  </a:cubicBezTo>
                  <a:cubicBezTo>
                    <a:pt x="10" y="7"/>
                    <a:pt x="10" y="8"/>
                    <a:pt x="9" y="8"/>
                  </a:cubicBezTo>
                  <a:cubicBezTo>
                    <a:pt x="3" y="8"/>
                    <a:pt x="3" y="8"/>
                    <a:pt x="3" y="8"/>
                  </a:cubicBezTo>
                  <a:cubicBezTo>
                    <a:pt x="3" y="11"/>
                    <a:pt x="3" y="11"/>
                    <a:pt x="3" y="11"/>
                  </a:cubicBezTo>
                  <a:cubicBezTo>
                    <a:pt x="10" y="11"/>
                    <a:pt x="10" y="11"/>
                    <a:pt x="10" y="11"/>
                  </a:cubicBezTo>
                  <a:cubicBezTo>
                    <a:pt x="11" y="11"/>
                    <a:pt x="11" y="11"/>
                    <a:pt x="11" y="12"/>
                  </a:cubicBezTo>
                  <a:cubicBezTo>
                    <a:pt x="11" y="13"/>
                    <a:pt x="11" y="14"/>
                    <a:pt x="10" y="14"/>
                  </a:cubicBezTo>
                  <a:cubicBezTo>
                    <a:pt x="2" y="14"/>
                    <a:pt x="2" y="14"/>
                    <a:pt x="2" y="14"/>
                  </a:cubicBezTo>
                  <a:cubicBezTo>
                    <a:pt x="1" y="14"/>
                    <a:pt x="0" y="13"/>
                    <a:pt x="0" y="12"/>
                  </a:cubicBezTo>
                  <a:lnTo>
                    <a:pt x="0" y="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47" name="Freeform 33"/>
            <p:cNvSpPr>
              <a:spLocks/>
            </p:cNvSpPr>
            <p:nvPr userDrawn="1"/>
          </p:nvSpPr>
          <p:spPr bwMode="auto">
            <a:xfrm>
              <a:off x="5016500" y="2149475"/>
              <a:ext cx="42863" cy="53975"/>
            </a:xfrm>
            <a:custGeom>
              <a:avLst/>
              <a:gdLst>
                <a:gd name="T0" fmla="*/ 8 w 11"/>
                <a:gd name="T1" fmla="*/ 6 h 14"/>
                <a:gd name="T2" fmla="*/ 11 w 11"/>
                <a:gd name="T3" fmla="*/ 10 h 14"/>
                <a:gd name="T4" fmla="*/ 6 w 11"/>
                <a:gd name="T5" fmla="*/ 14 h 14"/>
                <a:gd name="T6" fmla="*/ 0 w 11"/>
                <a:gd name="T7" fmla="*/ 11 h 14"/>
                <a:gd name="T8" fmla="*/ 1 w 11"/>
                <a:gd name="T9" fmla="*/ 9 h 14"/>
                <a:gd name="T10" fmla="*/ 6 w 11"/>
                <a:gd name="T11" fmla="*/ 12 h 14"/>
                <a:gd name="T12" fmla="*/ 8 w 11"/>
                <a:gd name="T13" fmla="*/ 10 h 14"/>
                <a:gd name="T14" fmla="*/ 7 w 11"/>
                <a:gd name="T15" fmla="*/ 9 h 14"/>
                <a:gd name="T16" fmla="*/ 3 w 11"/>
                <a:gd name="T17" fmla="*/ 8 h 14"/>
                <a:gd name="T18" fmla="*/ 0 w 11"/>
                <a:gd name="T19" fmla="*/ 4 h 14"/>
                <a:gd name="T20" fmla="*/ 5 w 11"/>
                <a:gd name="T21" fmla="*/ 0 h 14"/>
                <a:gd name="T22" fmla="*/ 11 w 11"/>
                <a:gd name="T23" fmla="*/ 3 h 14"/>
                <a:gd name="T24" fmla="*/ 9 w 11"/>
                <a:gd name="T25" fmla="*/ 4 h 14"/>
                <a:gd name="T26" fmla="*/ 5 w 11"/>
                <a:gd name="T27" fmla="*/ 2 h 14"/>
                <a:gd name="T28" fmla="*/ 3 w 11"/>
                <a:gd name="T29" fmla="*/ 4 h 14"/>
                <a:gd name="T30" fmla="*/ 5 w 11"/>
                <a:gd name="T31" fmla="*/ 5 h 14"/>
                <a:gd name="T32" fmla="*/ 8 w 11"/>
                <a:gd name="T33"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4">
                  <a:moveTo>
                    <a:pt x="8" y="6"/>
                  </a:moveTo>
                  <a:cubicBezTo>
                    <a:pt x="11" y="6"/>
                    <a:pt x="11" y="8"/>
                    <a:pt x="11" y="10"/>
                  </a:cubicBezTo>
                  <a:cubicBezTo>
                    <a:pt x="11" y="12"/>
                    <a:pt x="10" y="14"/>
                    <a:pt x="6" y="14"/>
                  </a:cubicBezTo>
                  <a:cubicBezTo>
                    <a:pt x="2" y="14"/>
                    <a:pt x="0" y="12"/>
                    <a:pt x="0" y="11"/>
                  </a:cubicBezTo>
                  <a:cubicBezTo>
                    <a:pt x="0" y="10"/>
                    <a:pt x="0" y="9"/>
                    <a:pt x="1" y="9"/>
                  </a:cubicBezTo>
                  <a:cubicBezTo>
                    <a:pt x="3" y="9"/>
                    <a:pt x="2" y="12"/>
                    <a:pt x="6" y="12"/>
                  </a:cubicBezTo>
                  <a:cubicBezTo>
                    <a:pt x="7" y="12"/>
                    <a:pt x="8" y="11"/>
                    <a:pt x="8" y="10"/>
                  </a:cubicBezTo>
                  <a:cubicBezTo>
                    <a:pt x="8" y="10"/>
                    <a:pt x="8" y="9"/>
                    <a:pt x="7" y="9"/>
                  </a:cubicBezTo>
                  <a:cubicBezTo>
                    <a:pt x="3" y="8"/>
                    <a:pt x="3" y="8"/>
                    <a:pt x="3" y="8"/>
                  </a:cubicBezTo>
                  <a:cubicBezTo>
                    <a:pt x="0" y="7"/>
                    <a:pt x="0" y="5"/>
                    <a:pt x="0" y="4"/>
                  </a:cubicBezTo>
                  <a:cubicBezTo>
                    <a:pt x="0" y="1"/>
                    <a:pt x="3" y="0"/>
                    <a:pt x="5" y="0"/>
                  </a:cubicBezTo>
                  <a:cubicBezTo>
                    <a:pt x="8" y="0"/>
                    <a:pt x="11" y="1"/>
                    <a:pt x="11" y="3"/>
                  </a:cubicBezTo>
                  <a:cubicBezTo>
                    <a:pt x="11" y="4"/>
                    <a:pt x="10" y="4"/>
                    <a:pt x="9" y="4"/>
                  </a:cubicBezTo>
                  <a:cubicBezTo>
                    <a:pt x="8" y="4"/>
                    <a:pt x="8" y="2"/>
                    <a:pt x="5" y="2"/>
                  </a:cubicBezTo>
                  <a:cubicBezTo>
                    <a:pt x="4" y="2"/>
                    <a:pt x="3" y="3"/>
                    <a:pt x="3" y="4"/>
                  </a:cubicBezTo>
                  <a:cubicBezTo>
                    <a:pt x="3" y="5"/>
                    <a:pt x="4" y="5"/>
                    <a:pt x="5" y="5"/>
                  </a:cubicBezTo>
                  <a:lnTo>
                    <a:pt x="8" y="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48" name="Freeform 34"/>
            <p:cNvSpPr>
              <a:spLocks/>
            </p:cNvSpPr>
            <p:nvPr userDrawn="1"/>
          </p:nvSpPr>
          <p:spPr bwMode="auto">
            <a:xfrm>
              <a:off x="4881563" y="2017713"/>
              <a:ext cx="66675" cy="58738"/>
            </a:xfrm>
            <a:custGeom>
              <a:avLst/>
              <a:gdLst>
                <a:gd name="T0" fmla="*/ 15 w 17"/>
                <a:gd name="T1" fmla="*/ 13 h 15"/>
                <a:gd name="T2" fmla="*/ 13 w 17"/>
                <a:gd name="T3" fmla="*/ 15 h 15"/>
                <a:gd name="T4" fmla="*/ 11 w 17"/>
                <a:gd name="T5" fmla="*/ 13 h 15"/>
                <a:gd name="T6" fmla="*/ 9 w 17"/>
                <a:gd name="T7" fmla="*/ 5 h 15"/>
                <a:gd name="T8" fmla="*/ 9 w 17"/>
                <a:gd name="T9" fmla="*/ 5 h 15"/>
                <a:gd name="T10" fmla="*/ 7 w 17"/>
                <a:gd name="T11" fmla="*/ 13 h 15"/>
                <a:gd name="T12" fmla="*/ 5 w 17"/>
                <a:gd name="T13" fmla="*/ 15 h 15"/>
                <a:gd name="T14" fmla="*/ 3 w 17"/>
                <a:gd name="T15" fmla="*/ 13 h 15"/>
                <a:gd name="T16" fmla="*/ 0 w 17"/>
                <a:gd name="T17" fmla="*/ 3 h 15"/>
                <a:gd name="T18" fmla="*/ 0 w 17"/>
                <a:gd name="T19" fmla="*/ 2 h 15"/>
                <a:gd name="T20" fmla="*/ 1 w 17"/>
                <a:gd name="T21" fmla="*/ 0 h 15"/>
                <a:gd name="T22" fmla="*/ 3 w 17"/>
                <a:gd name="T23" fmla="*/ 2 h 15"/>
                <a:gd name="T24" fmla="*/ 5 w 17"/>
                <a:gd name="T25" fmla="*/ 11 h 15"/>
                <a:gd name="T26" fmla="*/ 5 w 17"/>
                <a:gd name="T27" fmla="*/ 11 h 15"/>
                <a:gd name="T28" fmla="*/ 7 w 17"/>
                <a:gd name="T29" fmla="*/ 2 h 15"/>
                <a:gd name="T30" fmla="*/ 9 w 17"/>
                <a:gd name="T31" fmla="*/ 0 h 15"/>
                <a:gd name="T32" fmla="*/ 10 w 17"/>
                <a:gd name="T33" fmla="*/ 2 h 15"/>
                <a:gd name="T34" fmla="*/ 13 w 17"/>
                <a:gd name="T35" fmla="*/ 11 h 15"/>
                <a:gd name="T36" fmla="*/ 13 w 17"/>
                <a:gd name="T37" fmla="*/ 11 h 15"/>
                <a:gd name="T38" fmla="*/ 15 w 17"/>
                <a:gd name="T39" fmla="*/ 2 h 15"/>
                <a:gd name="T40" fmla="*/ 16 w 17"/>
                <a:gd name="T41" fmla="*/ 0 h 15"/>
                <a:gd name="T42" fmla="*/ 17 w 17"/>
                <a:gd name="T43" fmla="*/ 2 h 15"/>
                <a:gd name="T44" fmla="*/ 17 w 17"/>
                <a:gd name="T45" fmla="*/ 3 h 15"/>
                <a:gd name="T46" fmla="*/ 15 w 17"/>
                <a:gd name="T47"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 h="15">
                  <a:moveTo>
                    <a:pt x="15" y="13"/>
                  </a:moveTo>
                  <a:cubicBezTo>
                    <a:pt x="14" y="14"/>
                    <a:pt x="14" y="15"/>
                    <a:pt x="13" y="15"/>
                  </a:cubicBezTo>
                  <a:cubicBezTo>
                    <a:pt x="11" y="15"/>
                    <a:pt x="11" y="14"/>
                    <a:pt x="11" y="13"/>
                  </a:cubicBezTo>
                  <a:cubicBezTo>
                    <a:pt x="9" y="5"/>
                    <a:pt x="9" y="5"/>
                    <a:pt x="9" y="5"/>
                  </a:cubicBezTo>
                  <a:cubicBezTo>
                    <a:pt x="9" y="5"/>
                    <a:pt x="9" y="5"/>
                    <a:pt x="9" y="5"/>
                  </a:cubicBezTo>
                  <a:cubicBezTo>
                    <a:pt x="7" y="13"/>
                    <a:pt x="7" y="13"/>
                    <a:pt x="7" y="13"/>
                  </a:cubicBezTo>
                  <a:cubicBezTo>
                    <a:pt x="6" y="14"/>
                    <a:pt x="6" y="15"/>
                    <a:pt x="5" y="15"/>
                  </a:cubicBezTo>
                  <a:cubicBezTo>
                    <a:pt x="3" y="15"/>
                    <a:pt x="3" y="14"/>
                    <a:pt x="3" y="13"/>
                  </a:cubicBezTo>
                  <a:cubicBezTo>
                    <a:pt x="0" y="3"/>
                    <a:pt x="0" y="3"/>
                    <a:pt x="0" y="3"/>
                  </a:cubicBezTo>
                  <a:cubicBezTo>
                    <a:pt x="0" y="2"/>
                    <a:pt x="0" y="2"/>
                    <a:pt x="0" y="2"/>
                  </a:cubicBezTo>
                  <a:cubicBezTo>
                    <a:pt x="0" y="1"/>
                    <a:pt x="1" y="0"/>
                    <a:pt x="1" y="0"/>
                  </a:cubicBezTo>
                  <a:cubicBezTo>
                    <a:pt x="2" y="0"/>
                    <a:pt x="3" y="1"/>
                    <a:pt x="3" y="2"/>
                  </a:cubicBezTo>
                  <a:cubicBezTo>
                    <a:pt x="5" y="11"/>
                    <a:pt x="5" y="11"/>
                    <a:pt x="5" y="11"/>
                  </a:cubicBezTo>
                  <a:cubicBezTo>
                    <a:pt x="5" y="11"/>
                    <a:pt x="5" y="11"/>
                    <a:pt x="5" y="11"/>
                  </a:cubicBezTo>
                  <a:cubicBezTo>
                    <a:pt x="7" y="2"/>
                    <a:pt x="7" y="2"/>
                    <a:pt x="7" y="2"/>
                  </a:cubicBezTo>
                  <a:cubicBezTo>
                    <a:pt x="7" y="1"/>
                    <a:pt x="7" y="0"/>
                    <a:pt x="9" y="0"/>
                  </a:cubicBezTo>
                  <a:cubicBezTo>
                    <a:pt x="10" y="0"/>
                    <a:pt x="10" y="1"/>
                    <a:pt x="10" y="2"/>
                  </a:cubicBezTo>
                  <a:cubicBezTo>
                    <a:pt x="13" y="11"/>
                    <a:pt x="13" y="11"/>
                    <a:pt x="13" y="11"/>
                  </a:cubicBezTo>
                  <a:cubicBezTo>
                    <a:pt x="13" y="11"/>
                    <a:pt x="13" y="11"/>
                    <a:pt x="13" y="11"/>
                  </a:cubicBezTo>
                  <a:cubicBezTo>
                    <a:pt x="15" y="2"/>
                    <a:pt x="15" y="2"/>
                    <a:pt x="15" y="2"/>
                  </a:cubicBezTo>
                  <a:cubicBezTo>
                    <a:pt x="15" y="1"/>
                    <a:pt x="15" y="0"/>
                    <a:pt x="16" y="0"/>
                  </a:cubicBezTo>
                  <a:cubicBezTo>
                    <a:pt x="17" y="0"/>
                    <a:pt x="17" y="1"/>
                    <a:pt x="17" y="2"/>
                  </a:cubicBezTo>
                  <a:cubicBezTo>
                    <a:pt x="17" y="2"/>
                    <a:pt x="17" y="2"/>
                    <a:pt x="17" y="3"/>
                  </a:cubicBezTo>
                  <a:lnTo>
                    <a:pt x="15" y="1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49" name="Freeform 35"/>
            <p:cNvSpPr>
              <a:spLocks noEditPoints="1"/>
            </p:cNvSpPr>
            <p:nvPr userDrawn="1"/>
          </p:nvSpPr>
          <p:spPr bwMode="auto">
            <a:xfrm>
              <a:off x="5021263" y="2036763"/>
              <a:ext cx="34925" cy="31750"/>
            </a:xfrm>
            <a:custGeom>
              <a:avLst/>
              <a:gdLst>
                <a:gd name="T0" fmla="*/ 5 w 9"/>
                <a:gd name="T1" fmla="*/ 0 h 8"/>
                <a:gd name="T2" fmla="*/ 2 w 9"/>
                <a:gd name="T3" fmla="*/ 1 h 8"/>
                <a:gd name="T4" fmla="*/ 2 w 9"/>
                <a:gd name="T5" fmla="*/ 7 h 8"/>
                <a:gd name="T6" fmla="*/ 5 w 9"/>
                <a:gd name="T7" fmla="*/ 8 h 8"/>
                <a:gd name="T8" fmla="*/ 7 w 9"/>
                <a:gd name="T9" fmla="*/ 7 h 8"/>
                <a:gd name="T10" fmla="*/ 7 w 9"/>
                <a:gd name="T11" fmla="*/ 1 h 8"/>
                <a:gd name="T12" fmla="*/ 5 w 9"/>
                <a:gd name="T13" fmla="*/ 0 h 8"/>
                <a:gd name="T14" fmla="*/ 6 w 9"/>
                <a:gd name="T15" fmla="*/ 6 h 8"/>
                <a:gd name="T16" fmla="*/ 3 w 9"/>
                <a:gd name="T17" fmla="*/ 6 h 8"/>
                <a:gd name="T18" fmla="*/ 3 w 9"/>
                <a:gd name="T19" fmla="*/ 2 h 8"/>
                <a:gd name="T20" fmla="*/ 6 w 9"/>
                <a:gd name="T21" fmla="*/ 2 h 8"/>
                <a:gd name="T22" fmla="*/ 6 w 9"/>
                <a:gd name="T23"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8">
                  <a:moveTo>
                    <a:pt x="5" y="0"/>
                  </a:moveTo>
                  <a:cubicBezTo>
                    <a:pt x="4" y="0"/>
                    <a:pt x="3" y="0"/>
                    <a:pt x="2" y="1"/>
                  </a:cubicBezTo>
                  <a:cubicBezTo>
                    <a:pt x="0" y="3"/>
                    <a:pt x="0" y="5"/>
                    <a:pt x="2" y="7"/>
                  </a:cubicBezTo>
                  <a:cubicBezTo>
                    <a:pt x="3" y="7"/>
                    <a:pt x="4" y="8"/>
                    <a:pt x="5" y="8"/>
                  </a:cubicBezTo>
                  <a:cubicBezTo>
                    <a:pt x="6" y="8"/>
                    <a:pt x="7" y="7"/>
                    <a:pt x="7" y="7"/>
                  </a:cubicBezTo>
                  <a:cubicBezTo>
                    <a:pt x="9" y="5"/>
                    <a:pt x="9" y="3"/>
                    <a:pt x="7" y="1"/>
                  </a:cubicBezTo>
                  <a:cubicBezTo>
                    <a:pt x="7" y="0"/>
                    <a:pt x="6" y="0"/>
                    <a:pt x="5" y="0"/>
                  </a:cubicBezTo>
                  <a:close/>
                  <a:moveTo>
                    <a:pt x="6" y="6"/>
                  </a:moveTo>
                  <a:cubicBezTo>
                    <a:pt x="5" y="7"/>
                    <a:pt x="4" y="7"/>
                    <a:pt x="3" y="6"/>
                  </a:cubicBezTo>
                  <a:cubicBezTo>
                    <a:pt x="2" y="5"/>
                    <a:pt x="2" y="3"/>
                    <a:pt x="3" y="2"/>
                  </a:cubicBezTo>
                  <a:cubicBezTo>
                    <a:pt x="4" y="1"/>
                    <a:pt x="5" y="1"/>
                    <a:pt x="6" y="2"/>
                  </a:cubicBezTo>
                  <a:cubicBezTo>
                    <a:pt x="7" y="3"/>
                    <a:pt x="7" y="5"/>
                    <a:pt x="6" y="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0" name="Freeform 36"/>
            <p:cNvSpPr>
              <a:spLocks noEditPoints="1"/>
            </p:cNvSpPr>
            <p:nvPr userDrawn="1"/>
          </p:nvSpPr>
          <p:spPr bwMode="auto">
            <a:xfrm>
              <a:off x="4948238" y="1960563"/>
              <a:ext cx="180975" cy="184150"/>
            </a:xfrm>
            <a:custGeom>
              <a:avLst/>
              <a:gdLst>
                <a:gd name="T0" fmla="*/ 16 w 47"/>
                <a:gd name="T1" fmla="*/ 17 h 48"/>
                <a:gd name="T2" fmla="*/ 0 w 47"/>
                <a:gd name="T3" fmla="*/ 48 h 48"/>
                <a:gd name="T4" fmla="*/ 31 w 47"/>
                <a:gd name="T5" fmla="*/ 31 h 48"/>
                <a:gd name="T6" fmla="*/ 47 w 47"/>
                <a:gd name="T7" fmla="*/ 0 h 48"/>
                <a:gd name="T8" fmla="*/ 16 w 47"/>
                <a:gd name="T9" fmla="*/ 17 h 48"/>
                <a:gd name="T10" fmla="*/ 27 w 47"/>
                <a:gd name="T11" fmla="*/ 27 h 48"/>
                <a:gd name="T12" fmla="*/ 24 w 47"/>
                <a:gd name="T13" fmla="*/ 29 h 48"/>
                <a:gd name="T14" fmla="*/ 20 w 47"/>
                <a:gd name="T15" fmla="*/ 27 h 48"/>
                <a:gd name="T16" fmla="*/ 20 w 47"/>
                <a:gd name="T17" fmla="*/ 20 h 48"/>
                <a:gd name="T18" fmla="*/ 24 w 47"/>
                <a:gd name="T19" fmla="*/ 19 h 48"/>
                <a:gd name="T20" fmla="*/ 27 w 47"/>
                <a:gd name="T21" fmla="*/ 20 h 48"/>
                <a:gd name="T22" fmla="*/ 27 w 47"/>
                <a:gd name="T23" fmla="*/ 2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 h="48">
                  <a:moveTo>
                    <a:pt x="16" y="17"/>
                  </a:moveTo>
                  <a:cubicBezTo>
                    <a:pt x="0" y="48"/>
                    <a:pt x="0" y="48"/>
                    <a:pt x="0" y="48"/>
                  </a:cubicBezTo>
                  <a:cubicBezTo>
                    <a:pt x="31" y="31"/>
                    <a:pt x="31" y="31"/>
                    <a:pt x="31" y="31"/>
                  </a:cubicBezTo>
                  <a:cubicBezTo>
                    <a:pt x="47" y="0"/>
                    <a:pt x="47" y="0"/>
                    <a:pt x="47" y="0"/>
                  </a:cubicBezTo>
                  <a:lnTo>
                    <a:pt x="16" y="17"/>
                  </a:lnTo>
                  <a:close/>
                  <a:moveTo>
                    <a:pt x="27" y="27"/>
                  </a:moveTo>
                  <a:cubicBezTo>
                    <a:pt x="26" y="28"/>
                    <a:pt x="25" y="29"/>
                    <a:pt x="24" y="29"/>
                  </a:cubicBezTo>
                  <a:cubicBezTo>
                    <a:pt x="22" y="29"/>
                    <a:pt x="21" y="28"/>
                    <a:pt x="20" y="27"/>
                  </a:cubicBezTo>
                  <a:cubicBezTo>
                    <a:pt x="18" y="25"/>
                    <a:pt x="18" y="22"/>
                    <a:pt x="20" y="20"/>
                  </a:cubicBezTo>
                  <a:cubicBezTo>
                    <a:pt x="21" y="19"/>
                    <a:pt x="22" y="19"/>
                    <a:pt x="24" y="19"/>
                  </a:cubicBezTo>
                  <a:cubicBezTo>
                    <a:pt x="25" y="19"/>
                    <a:pt x="26" y="19"/>
                    <a:pt x="27" y="20"/>
                  </a:cubicBezTo>
                  <a:cubicBezTo>
                    <a:pt x="29" y="22"/>
                    <a:pt x="29" y="25"/>
                    <a:pt x="27" y="2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1" name="Rectangle 37"/>
            <p:cNvSpPr>
              <a:spLocks noChangeArrowheads="1"/>
            </p:cNvSpPr>
            <p:nvPr userDrawn="1"/>
          </p:nvSpPr>
          <p:spPr bwMode="auto">
            <a:xfrm>
              <a:off x="4867275" y="2049463"/>
              <a:ext cx="14288" cy="31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2" name="Freeform 38"/>
            <p:cNvSpPr>
              <a:spLocks/>
            </p:cNvSpPr>
            <p:nvPr userDrawn="1"/>
          </p:nvSpPr>
          <p:spPr bwMode="auto">
            <a:xfrm>
              <a:off x="4916488" y="2160588"/>
              <a:ext cx="12700" cy="15875"/>
            </a:xfrm>
            <a:custGeom>
              <a:avLst/>
              <a:gdLst>
                <a:gd name="T0" fmla="*/ 0 w 8"/>
                <a:gd name="T1" fmla="*/ 10 h 10"/>
                <a:gd name="T2" fmla="*/ 0 w 8"/>
                <a:gd name="T3" fmla="*/ 7 h 10"/>
                <a:gd name="T4" fmla="*/ 5 w 8"/>
                <a:gd name="T5" fmla="*/ 0 h 10"/>
                <a:gd name="T6" fmla="*/ 8 w 8"/>
                <a:gd name="T7" fmla="*/ 3 h 10"/>
                <a:gd name="T8" fmla="*/ 0 w 8"/>
                <a:gd name="T9" fmla="*/ 10 h 10"/>
              </a:gdLst>
              <a:ahLst/>
              <a:cxnLst>
                <a:cxn ang="0">
                  <a:pos x="T0" y="T1"/>
                </a:cxn>
                <a:cxn ang="0">
                  <a:pos x="T2" y="T3"/>
                </a:cxn>
                <a:cxn ang="0">
                  <a:pos x="T4" y="T5"/>
                </a:cxn>
                <a:cxn ang="0">
                  <a:pos x="T6" y="T7"/>
                </a:cxn>
                <a:cxn ang="0">
                  <a:pos x="T8" y="T9"/>
                </a:cxn>
              </a:cxnLst>
              <a:rect l="0" t="0" r="r" b="b"/>
              <a:pathLst>
                <a:path w="8" h="10">
                  <a:moveTo>
                    <a:pt x="0" y="10"/>
                  </a:moveTo>
                  <a:lnTo>
                    <a:pt x="0" y="7"/>
                  </a:lnTo>
                  <a:lnTo>
                    <a:pt x="5" y="0"/>
                  </a:lnTo>
                  <a:lnTo>
                    <a:pt x="8" y="3"/>
                  </a:lnTo>
                  <a:lnTo>
                    <a:pt x="0" y="1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3" name="Rectangle 39"/>
            <p:cNvSpPr>
              <a:spLocks noChangeArrowheads="1"/>
            </p:cNvSpPr>
            <p:nvPr userDrawn="1"/>
          </p:nvSpPr>
          <p:spPr bwMode="auto">
            <a:xfrm>
              <a:off x="5037138" y="2211388"/>
              <a:ext cx="3175" cy="111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4" name="Freeform 40"/>
            <p:cNvSpPr>
              <a:spLocks/>
            </p:cNvSpPr>
            <p:nvPr userDrawn="1"/>
          </p:nvSpPr>
          <p:spPr bwMode="auto">
            <a:xfrm>
              <a:off x="5148263" y="2160588"/>
              <a:ext cx="15875" cy="15875"/>
            </a:xfrm>
            <a:custGeom>
              <a:avLst/>
              <a:gdLst>
                <a:gd name="T0" fmla="*/ 8 w 10"/>
                <a:gd name="T1" fmla="*/ 10 h 10"/>
                <a:gd name="T2" fmla="*/ 0 w 10"/>
                <a:gd name="T3" fmla="*/ 3 h 10"/>
                <a:gd name="T4" fmla="*/ 3 w 10"/>
                <a:gd name="T5" fmla="*/ 0 h 10"/>
                <a:gd name="T6" fmla="*/ 10 w 10"/>
                <a:gd name="T7" fmla="*/ 7 h 10"/>
                <a:gd name="T8" fmla="*/ 8 w 10"/>
                <a:gd name="T9" fmla="*/ 10 h 10"/>
              </a:gdLst>
              <a:ahLst/>
              <a:cxnLst>
                <a:cxn ang="0">
                  <a:pos x="T0" y="T1"/>
                </a:cxn>
                <a:cxn ang="0">
                  <a:pos x="T2" y="T3"/>
                </a:cxn>
                <a:cxn ang="0">
                  <a:pos x="T4" y="T5"/>
                </a:cxn>
                <a:cxn ang="0">
                  <a:pos x="T6" y="T7"/>
                </a:cxn>
                <a:cxn ang="0">
                  <a:pos x="T8" y="T9"/>
                </a:cxn>
              </a:cxnLst>
              <a:rect l="0" t="0" r="r" b="b"/>
              <a:pathLst>
                <a:path w="10" h="10">
                  <a:moveTo>
                    <a:pt x="8" y="10"/>
                  </a:moveTo>
                  <a:lnTo>
                    <a:pt x="0" y="3"/>
                  </a:lnTo>
                  <a:lnTo>
                    <a:pt x="3" y="0"/>
                  </a:lnTo>
                  <a:lnTo>
                    <a:pt x="10" y="7"/>
                  </a:lnTo>
                  <a:lnTo>
                    <a:pt x="8" y="1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5" name="Rectangle 41"/>
            <p:cNvSpPr>
              <a:spLocks noChangeArrowheads="1"/>
            </p:cNvSpPr>
            <p:nvPr userDrawn="1"/>
          </p:nvSpPr>
          <p:spPr bwMode="auto">
            <a:xfrm>
              <a:off x="5199063" y="2049463"/>
              <a:ext cx="11113" cy="31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6" name="Freeform 42"/>
            <p:cNvSpPr>
              <a:spLocks/>
            </p:cNvSpPr>
            <p:nvPr userDrawn="1"/>
          </p:nvSpPr>
          <p:spPr bwMode="auto">
            <a:xfrm>
              <a:off x="5148263" y="1925638"/>
              <a:ext cx="15875" cy="14288"/>
            </a:xfrm>
            <a:custGeom>
              <a:avLst/>
              <a:gdLst>
                <a:gd name="T0" fmla="*/ 3 w 10"/>
                <a:gd name="T1" fmla="*/ 9 h 9"/>
                <a:gd name="T2" fmla="*/ 0 w 10"/>
                <a:gd name="T3" fmla="*/ 7 h 9"/>
                <a:gd name="T4" fmla="*/ 8 w 10"/>
                <a:gd name="T5" fmla="*/ 0 h 9"/>
                <a:gd name="T6" fmla="*/ 10 w 10"/>
                <a:gd name="T7" fmla="*/ 2 h 9"/>
                <a:gd name="T8" fmla="*/ 3 w 10"/>
                <a:gd name="T9" fmla="*/ 9 h 9"/>
              </a:gdLst>
              <a:ahLst/>
              <a:cxnLst>
                <a:cxn ang="0">
                  <a:pos x="T0" y="T1"/>
                </a:cxn>
                <a:cxn ang="0">
                  <a:pos x="T2" y="T3"/>
                </a:cxn>
                <a:cxn ang="0">
                  <a:pos x="T4" y="T5"/>
                </a:cxn>
                <a:cxn ang="0">
                  <a:pos x="T6" y="T7"/>
                </a:cxn>
                <a:cxn ang="0">
                  <a:pos x="T8" y="T9"/>
                </a:cxn>
              </a:cxnLst>
              <a:rect l="0" t="0" r="r" b="b"/>
              <a:pathLst>
                <a:path w="10" h="9">
                  <a:moveTo>
                    <a:pt x="3" y="9"/>
                  </a:moveTo>
                  <a:lnTo>
                    <a:pt x="0" y="7"/>
                  </a:lnTo>
                  <a:lnTo>
                    <a:pt x="8" y="0"/>
                  </a:lnTo>
                  <a:lnTo>
                    <a:pt x="10" y="2"/>
                  </a:lnTo>
                  <a:lnTo>
                    <a:pt x="3" y="9"/>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7" name="Rectangle 43"/>
            <p:cNvSpPr>
              <a:spLocks noChangeArrowheads="1"/>
            </p:cNvSpPr>
            <p:nvPr userDrawn="1"/>
          </p:nvSpPr>
          <p:spPr bwMode="auto">
            <a:xfrm>
              <a:off x="5037138" y="1878013"/>
              <a:ext cx="3175" cy="12700"/>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8" name="Freeform 44"/>
            <p:cNvSpPr>
              <a:spLocks/>
            </p:cNvSpPr>
            <p:nvPr userDrawn="1"/>
          </p:nvSpPr>
          <p:spPr bwMode="auto">
            <a:xfrm>
              <a:off x="4916488" y="1925638"/>
              <a:ext cx="12700" cy="14288"/>
            </a:xfrm>
            <a:custGeom>
              <a:avLst/>
              <a:gdLst>
                <a:gd name="T0" fmla="*/ 5 w 8"/>
                <a:gd name="T1" fmla="*/ 9 h 9"/>
                <a:gd name="T2" fmla="*/ 0 w 8"/>
                <a:gd name="T3" fmla="*/ 2 h 9"/>
                <a:gd name="T4" fmla="*/ 0 w 8"/>
                <a:gd name="T5" fmla="*/ 0 h 9"/>
                <a:gd name="T6" fmla="*/ 8 w 8"/>
                <a:gd name="T7" fmla="*/ 7 h 9"/>
                <a:gd name="T8" fmla="*/ 5 w 8"/>
                <a:gd name="T9" fmla="*/ 9 h 9"/>
              </a:gdLst>
              <a:ahLst/>
              <a:cxnLst>
                <a:cxn ang="0">
                  <a:pos x="T0" y="T1"/>
                </a:cxn>
                <a:cxn ang="0">
                  <a:pos x="T2" y="T3"/>
                </a:cxn>
                <a:cxn ang="0">
                  <a:pos x="T4" y="T5"/>
                </a:cxn>
                <a:cxn ang="0">
                  <a:pos x="T6" y="T7"/>
                </a:cxn>
                <a:cxn ang="0">
                  <a:pos x="T8" y="T9"/>
                </a:cxn>
              </a:cxnLst>
              <a:rect l="0" t="0" r="r" b="b"/>
              <a:pathLst>
                <a:path w="8" h="9">
                  <a:moveTo>
                    <a:pt x="5" y="9"/>
                  </a:moveTo>
                  <a:lnTo>
                    <a:pt x="0" y="2"/>
                  </a:lnTo>
                  <a:lnTo>
                    <a:pt x="0" y="0"/>
                  </a:lnTo>
                  <a:lnTo>
                    <a:pt x="8" y="7"/>
                  </a:lnTo>
                  <a:lnTo>
                    <a:pt x="5" y="9"/>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59" name="Group 58"/>
          <p:cNvGrpSpPr/>
          <p:nvPr userDrawn="1"/>
        </p:nvGrpSpPr>
        <p:grpSpPr>
          <a:xfrm>
            <a:off x="5337175" y="1831975"/>
            <a:ext cx="449263" cy="449263"/>
            <a:chOff x="5337175" y="1831975"/>
            <a:chExt cx="449263" cy="449263"/>
          </a:xfrm>
        </p:grpSpPr>
        <p:sp>
          <p:nvSpPr>
            <p:cNvPr id="60" name="Freeform 45"/>
            <p:cNvSpPr>
              <a:spLocks noEditPoints="1"/>
            </p:cNvSpPr>
            <p:nvPr userDrawn="1"/>
          </p:nvSpPr>
          <p:spPr bwMode="auto">
            <a:xfrm>
              <a:off x="5337175" y="1831975"/>
              <a:ext cx="449263" cy="449263"/>
            </a:xfrm>
            <a:custGeom>
              <a:avLst/>
              <a:gdLst>
                <a:gd name="T0" fmla="*/ 58 w 116"/>
                <a:gd name="T1" fmla="*/ 116 h 116"/>
                <a:gd name="T2" fmla="*/ 17 w 116"/>
                <a:gd name="T3" fmla="*/ 99 h 116"/>
                <a:gd name="T4" fmla="*/ 0 w 116"/>
                <a:gd name="T5" fmla="*/ 58 h 116"/>
                <a:gd name="T6" fmla="*/ 17 w 116"/>
                <a:gd name="T7" fmla="*/ 17 h 116"/>
                <a:gd name="T8" fmla="*/ 58 w 116"/>
                <a:gd name="T9" fmla="*/ 0 h 116"/>
                <a:gd name="T10" fmla="*/ 99 w 116"/>
                <a:gd name="T11" fmla="*/ 17 h 116"/>
                <a:gd name="T12" fmla="*/ 116 w 116"/>
                <a:gd name="T13" fmla="*/ 58 h 116"/>
                <a:gd name="T14" fmla="*/ 99 w 116"/>
                <a:gd name="T15" fmla="*/ 99 h 116"/>
                <a:gd name="T16" fmla="*/ 58 w 116"/>
                <a:gd name="T17" fmla="*/ 116 h 116"/>
                <a:gd name="T18" fmla="*/ 58 w 116"/>
                <a:gd name="T19" fmla="*/ 4 h 116"/>
                <a:gd name="T20" fmla="*/ 20 w 116"/>
                <a:gd name="T21" fmla="*/ 20 h 116"/>
                <a:gd name="T22" fmla="*/ 4 w 116"/>
                <a:gd name="T23" fmla="*/ 58 h 116"/>
                <a:gd name="T24" fmla="*/ 20 w 116"/>
                <a:gd name="T25" fmla="*/ 96 h 116"/>
                <a:gd name="T26" fmla="*/ 58 w 116"/>
                <a:gd name="T27" fmla="*/ 112 h 116"/>
                <a:gd name="T28" fmla="*/ 96 w 116"/>
                <a:gd name="T29" fmla="*/ 96 h 116"/>
                <a:gd name="T30" fmla="*/ 112 w 116"/>
                <a:gd name="T31" fmla="*/ 58 h 116"/>
                <a:gd name="T32" fmla="*/ 96 w 116"/>
                <a:gd name="T33" fmla="*/ 20 h 116"/>
                <a:gd name="T34" fmla="*/ 58 w 116"/>
                <a:gd name="T35" fmla="*/ 4 h 116"/>
                <a:gd name="T36" fmla="*/ 58 w 116"/>
                <a:gd name="T37" fmla="*/ 110 h 116"/>
                <a:gd name="T38" fmla="*/ 6 w 116"/>
                <a:gd name="T39" fmla="*/ 58 h 116"/>
                <a:gd name="T40" fmla="*/ 58 w 116"/>
                <a:gd name="T41" fmla="*/ 6 h 116"/>
                <a:gd name="T42" fmla="*/ 110 w 116"/>
                <a:gd name="T43" fmla="*/ 58 h 116"/>
                <a:gd name="T44" fmla="*/ 58 w 116"/>
                <a:gd name="T45" fmla="*/ 110 h 116"/>
                <a:gd name="T46" fmla="*/ 58 w 116"/>
                <a:gd name="T47" fmla="*/ 11 h 116"/>
                <a:gd name="T48" fmla="*/ 11 w 116"/>
                <a:gd name="T49" fmla="*/ 58 h 116"/>
                <a:gd name="T50" fmla="*/ 58 w 116"/>
                <a:gd name="T51" fmla="*/ 105 h 116"/>
                <a:gd name="T52" fmla="*/ 105 w 116"/>
                <a:gd name="T53" fmla="*/ 58 h 116"/>
                <a:gd name="T54" fmla="*/ 58 w 116"/>
                <a:gd name="T55" fmla="*/ 11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6" h="116">
                  <a:moveTo>
                    <a:pt x="58" y="116"/>
                  </a:moveTo>
                  <a:cubicBezTo>
                    <a:pt x="42" y="116"/>
                    <a:pt x="28" y="110"/>
                    <a:pt x="17" y="99"/>
                  </a:cubicBezTo>
                  <a:cubicBezTo>
                    <a:pt x="6" y="88"/>
                    <a:pt x="0" y="74"/>
                    <a:pt x="0" y="58"/>
                  </a:cubicBezTo>
                  <a:cubicBezTo>
                    <a:pt x="0" y="43"/>
                    <a:pt x="6" y="28"/>
                    <a:pt x="17" y="17"/>
                  </a:cubicBezTo>
                  <a:cubicBezTo>
                    <a:pt x="28" y="6"/>
                    <a:pt x="42" y="0"/>
                    <a:pt x="58" y="0"/>
                  </a:cubicBezTo>
                  <a:cubicBezTo>
                    <a:pt x="73" y="0"/>
                    <a:pt x="88" y="6"/>
                    <a:pt x="99" y="17"/>
                  </a:cubicBezTo>
                  <a:cubicBezTo>
                    <a:pt x="110" y="28"/>
                    <a:pt x="116" y="43"/>
                    <a:pt x="116" y="58"/>
                  </a:cubicBezTo>
                  <a:cubicBezTo>
                    <a:pt x="116" y="74"/>
                    <a:pt x="110" y="88"/>
                    <a:pt x="99" y="99"/>
                  </a:cubicBezTo>
                  <a:cubicBezTo>
                    <a:pt x="88" y="110"/>
                    <a:pt x="73" y="116"/>
                    <a:pt x="58" y="116"/>
                  </a:cubicBezTo>
                  <a:close/>
                  <a:moveTo>
                    <a:pt x="58" y="4"/>
                  </a:moveTo>
                  <a:cubicBezTo>
                    <a:pt x="44" y="4"/>
                    <a:pt x="30" y="10"/>
                    <a:pt x="20" y="20"/>
                  </a:cubicBezTo>
                  <a:cubicBezTo>
                    <a:pt x="10" y="30"/>
                    <a:pt x="4" y="44"/>
                    <a:pt x="4" y="58"/>
                  </a:cubicBezTo>
                  <a:cubicBezTo>
                    <a:pt x="4" y="72"/>
                    <a:pt x="10" y="86"/>
                    <a:pt x="20" y="96"/>
                  </a:cubicBezTo>
                  <a:cubicBezTo>
                    <a:pt x="30" y="106"/>
                    <a:pt x="44" y="112"/>
                    <a:pt x="58" y="112"/>
                  </a:cubicBezTo>
                  <a:cubicBezTo>
                    <a:pt x="72" y="112"/>
                    <a:pt x="86" y="106"/>
                    <a:pt x="96" y="96"/>
                  </a:cubicBezTo>
                  <a:cubicBezTo>
                    <a:pt x="106" y="86"/>
                    <a:pt x="112" y="72"/>
                    <a:pt x="112" y="58"/>
                  </a:cubicBezTo>
                  <a:cubicBezTo>
                    <a:pt x="112" y="44"/>
                    <a:pt x="106" y="30"/>
                    <a:pt x="96" y="20"/>
                  </a:cubicBezTo>
                  <a:cubicBezTo>
                    <a:pt x="86" y="10"/>
                    <a:pt x="72" y="4"/>
                    <a:pt x="58" y="4"/>
                  </a:cubicBezTo>
                  <a:close/>
                  <a:moveTo>
                    <a:pt x="58" y="110"/>
                  </a:moveTo>
                  <a:cubicBezTo>
                    <a:pt x="29" y="110"/>
                    <a:pt x="6" y="87"/>
                    <a:pt x="6" y="58"/>
                  </a:cubicBezTo>
                  <a:cubicBezTo>
                    <a:pt x="6" y="30"/>
                    <a:pt x="29" y="6"/>
                    <a:pt x="58" y="6"/>
                  </a:cubicBezTo>
                  <a:cubicBezTo>
                    <a:pt x="86" y="6"/>
                    <a:pt x="110" y="30"/>
                    <a:pt x="110" y="58"/>
                  </a:cubicBezTo>
                  <a:cubicBezTo>
                    <a:pt x="110" y="87"/>
                    <a:pt x="86" y="110"/>
                    <a:pt x="58" y="110"/>
                  </a:cubicBezTo>
                  <a:close/>
                  <a:moveTo>
                    <a:pt x="58" y="11"/>
                  </a:moveTo>
                  <a:cubicBezTo>
                    <a:pt x="32" y="11"/>
                    <a:pt x="11" y="32"/>
                    <a:pt x="11" y="58"/>
                  </a:cubicBezTo>
                  <a:cubicBezTo>
                    <a:pt x="11" y="84"/>
                    <a:pt x="32" y="105"/>
                    <a:pt x="58" y="105"/>
                  </a:cubicBezTo>
                  <a:cubicBezTo>
                    <a:pt x="84" y="105"/>
                    <a:pt x="105" y="84"/>
                    <a:pt x="105" y="58"/>
                  </a:cubicBezTo>
                  <a:cubicBezTo>
                    <a:pt x="105" y="32"/>
                    <a:pt x="84" y="11"/>
                    <a:pt x="58" y="1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1" name="Freeform 46"/>
            <p:cNvSpPr>
              <a:spLocks/>
            </p:cNvSpPr>
            <p:nvPr userDrawn="1"/>
          </p:nvSpPr>
          <p:spPr bwMode="auto">
            <a:xfrm>
              <a:off x="5538788" y="1898650"/>
              <a:ext cx="46038" cy="57150"/>
            </a:xfrm>
            <a:custGeom>
              <a:avLst/>
              <a:gdLst>
                <a:gd name="T0" fmla="*/ 0 w 12"/>
                <a:gd name="T1" fmla="*/ 2 h 15"/>
                <a:gd name="T2" fmla="*/ 2 w 12"/>
                <a:gd name="T3" fmla="*/ 0 h 15"/>
                <a:gd name="T4" fmla="*/ 3 w 12"/>
                <a:gd name="T5" fmla="*/ 1 h 15"/>
                <a:gd name="T6" fmla="*/ 9 w 12"/>
                <a:gd name="T7" fmla="*/ 10 h 15"/>
                <a:gd name="T8" fmla="*/ 9 w 12"/>
                <a:gd name="T9" fmla="*/ 10 h 15"/>
                <a:gd name="T10" fmla="*/ 9 w 12"/>
                <a:gd name="T11" fmla="*/ 2 h 15"/>
                <a:gd name="T12" fmla="*/ 11 w 12"/>
                <a:gd name="T13" fmla="*/ 0 h 15"/>
                <a:gd name="T14" fmla="*/ 12 w 12"/>
                <a:gd name="T15" fmla="*/ 2 h 15"/>
                <a:gd name="T16" fmla="*/ 12 w 12"/>
                <a:gd name="T17" fmla="*/ 13 h 15"/>
                <a:gd name="T18" fmla="*/ 10 w 12"/>
                <a:gd name="T19" fmla="*/ 15 h 15"/>
                <a:gd name="T20" fmla="*/ 9 w 12"/>
                <a:gd name="T21" fmla="*/ 14 h 15"/>
                <a:gd name="T22" fmla="*/ 3 w 12"/>
                <a:gd name="T23" fmla="*/ 5 h 15"/>
                <a:gd name="T24" fmla="*/ 3 w 12"/>
                <a:gd name="T25" fmla="*/ 5 h 15"/>
                <a:gd name="T26" fmla="*/ 3 w 12"/>
                <a:gd name="T27" fmla="*/ 14 h 15"/>
                <a:gd name="T28" fmla="*/ 1 w 12"/>
                <a:gd name="T29" fmla="*/ 15 h 15"/>
                <a:gd name="T30" fmla="*/ 0 w 12"/>
                <a:gd name="T31" fmla="*/ 14 h 15"/>
                <a:gd name="T32" fmla="*/ 0 w 12"/>
                <a:gd name="T33"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5">
                  <a:moveTo>
                    <a:pt x="0" y="2"/>
                  </a:moveTo>
                  <a:cubicBezTo>
                    <a:pt x="0" y="1"/>
                    <a:pt x="0" y="0"/>
                    <a:pt x="2" y="0"/>
                  </a:cubicBezTo>
                  <a:cubicBezTo>
                    <a:pt x="2" y="0"/>
                    <a:pt x="3" y="0"/>
                    <a:pt x="3" y="1"/>
                  </a:cubicBezTo>
                  <a:cubicBezTo>
                    <a:pt x="9" y="10"/>
                    <a:pt x="9" y="10"/>
                    <a:pt x="9" y="10"/>
                  </a:cubicBezTo>
                  <a:cubicBezTo>
                    <a:pt x="9" y="10"/>
                    <a:pt x="9" y="10"/>
                    <a:pt x="9" y="10"/>
                  </a:cubicBezTo>
                  <a:cubicBezTo>
                    <a:pt x="9" y="2"/>
                    <a:pt x="9" y="2"/>
                    <a:pt x="9" y="2"/>
                  </a:cubicBezTo>
                  <a:cubicBezTo>
                    <a:pt x="9" y="1"/>
                    <a:pt x="10" y="0"/>
                    <a:pt x="11" y="0"/>
                  </a:cubicBezTo>
                  <a:cubicBezTo>
                    <a:pt x="12" y="0"/>
                    <a:pt x="12" y="1"/>
                    <a:pt x="12" y="2"/>
                  </a:cubicBezTo>
                  <a:cubicBezTo>
                    <a:pt x="12" y="13"/>
                    <a:pt x="12" y="13"/>
                    <a:pt x="12" y="13"/>
                  </a:cubicBezTo>
                  <a:cubicBezTo>
                    <a:pt x="12" y="14"/>
                    <a:pt x="12" y="15"/>
                    <a:pt x="10" y="15"/>
                  </a:cubicBezTo>
                  <a:cubicBezTo>
                    <a:pt x="9" y="15"/>
                    <a:pt x="9" y="15"/>
                    <a:pt x="9" y="14"/>
                  </a:cubicBezTo>
                  <a:cubicBezTo>
                    <a:pt x="3" y="5"/>
                    <a:pt x="3" y="5"/>
                    <a:pt x="3" y="5"/>
                  </a:cubicBezTo>
                  <a:cubicBezTo>
                    <a:pt x="3" y="5"/>
                    <a:pt x="3" y="5"/>
                    <a:pt x="3" y="5"/>
                  </a:cubicBezTo>
                  <a:cubicBezTo>
                    <a:pt x="3" y="14"/>
                    <a:pt x="3" y="14"/>
                    <a:pt x="3" y="14"/>
                  </a:cubicBezTo>
                  <a:cubicBezTo>
                    <a:pt x="3" y="15"/>
                    <a:pt x="2" y="15"/>
                    <a:pt x="1" y="15"/>
                  </a:cubicBezTo>
                  <a:cubicBezTo>
                    <a:pt x="0" y="15"/>
                    <a:pt x="0" y="15"/>
                    <a:pt x="0" y="14"/>
                  </a:cubicBezTo>
                  <a:lnTo>
                    <a:pt x="0" y="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2" name="Freeform 47"/>
            <p:cNvSpPr>
              <a:spLocks/>
            </p:cNvSpPr>
            <p:nvPr userDrawn="1"/>
          </p:nvSpPr>
          <p:spPr bwMode="auto">
            <a:xfrm>
              <a:off x="5676900" y="2025650"/>
              <a:ext cx="42863" cy="53975"/>
            </a:xfrm>
            <a:custGeom>
              <a:avLst/>
              <a:gdLst>
                <a:gd name="T0" fmla="*/ 0 w 11"/>
                <a:gd name="T1" fmla="*/ 2 h 14"/>
                <a:gd name="T2" fmla="*/ 2 w 11"/>
                <a:gd name="T3" fmla="*/ 0 h 14"/>
                <a:gd name="T4" fmla="*/ 10 w 11"/>
                <a:gd name="T5" fmla="*/ 0 h 14"/>
                <a:gd name="T6" fmla="*/ 11 w 11"/>
                <a:gd name="T7" fmla="*/ 1 h 14"/>
                <a:gd name="T8" fmla="*/ 10 w 11"/>
                <a:gd name="T9" fmla="*/ 2 h 14"/>
                <a:gd name="T10" fmla="*/ 3 w 11"/>
                <a:gd name="T11" fmla="*/ 2 h 14"/>
                <a:gd name="T12" fmla="*/ 3 w 11"/>
                <a:gd name="T13" fmla="*/ 5 h 14"/>
                <a:gd name="T14" fmla="*/ 9 w 11"/>
                <a:gd name="T15" fmla="*/ 5 h 14"/>
                <a:gd name="T16" fmla="*/ 10 w 11"/>
                <a:gd name="T17" fmla="*/ 7 h 14"/>
                <a:gd name="T18" fmla="*/ 9 w 11"/>
                <a:gd name="T19" fmla="*/ 8 h 14"/>
                <a:gd name="T20" fmla="*/ 3 w 11"/>
                <a:gd name="T21" fmla="*/ 8 h 14"/>
                <a:gd name="T22" fmla="*/ 3 w 11"/>
                <a:gd name="T23" fmla="*/ 11 h 14"/>
                <a:gd name="T24" fmla="*/ 10 w 11"/>
                <a:gd name="T25" fmla="*/ 11 h 14"/>
                <a:gd name="T26" fmla="*/ 11 w 11"/>
                <a:gd name="T27" fmla="*/ 13 h 14"/>
                <a:gd name="T28" fmla="*/ 10 w 11"/>
                <a:gd name="T29" fmla="*/ 14 h 14"/>
                <a:gd name="T30" fmla="*/ 2 w 11"/>
                <a:gd name="T31" fmla="*/ 14 h 14"/>
                <a:gd name="T32" fmla="*/ 0 w 11"/>
                <a:gd name="T33" fmla="*/ 12 h 14"/>
                <a:gd name="T34" fmla="*/ 0 w 11"/>
                <a:gd name="T35"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 h="14">
                  <a:moveTo>
                    <a:pt x="0" y="2"/>
                  </a:moveTo>
                  <a:cubicBezTo>
                    <a:pt x="0" y="0"/>
                    <a:pt x="1" y="0"/>
                    <a:pt x="2" y="0"/>
                  </a:cubicBezTo>
                  <a:cubicBezTo>
                    <a:pt x="10" y="0"/>
                    <a:pt x="10" y="0"/>
                    <a:pt x="10" y="0"/>
                  </a:cubicBezTo>
                  <a:cubicBezTo>
                    <a:pt x="11" y="0"/>
                    <a:pt x="11" y="0"/>
                    <a:pt x="11" y="1"/>
                  </a:cubicBezTo>
                  <a:cubicBezTo>
                    <a:pt x="11" y="2"/>
                    <a:pt x="11" y="2"/>
                    <a:pt x="10" y="2"/>
                  </a:cubicBezTo>
                  <a:cubicBezTo>
                    <a:pt x="3" y="2"/>
                    <a:pt x="3" y="2"/>
                    <a:pt x="3" y="2"/>
                  </a:cubicBezTo>
                  <a:cubicBezTo>
                    <a:pt x="3" y="5"/>
                    <a:pt x="3" y="5"/>
                    <a:pt x="3" y="5"/>
                  </a:cubicBezTo>
                  <a:cubicBezTo>
                    <a:pt x="9" y="5"/>
                    <a:pt x="9" y="5"/>
                    <a:pt x="9" y="5"/>
                  </a:cubicBezTo>
                  <a:cubicBezTo>
                    <a:pt x="10" y="5"/>
                    <a:pt x="10" y="6"/>
                    <a:pt x="10" y="7"/>
                  </a:cubicBezTo>
                  <a:cubicBezTo>
                    <a:pt x="10" y="8"/>
                    <a:pt x="10" y="8"/>
                    <a:pt x="9" y="8"/>
                  </a:cubicBezTo>
                  <a:cubicBezTo>
                    <a:pt x="3" y="8"/>
                    <a:pt x="3" y="8"/>
                    <a:pt x="3" y="8"/>
                  </a:cubicBezTo>
                  <a:cubicBezTo>
                    <a:pt x="3" y="11"/>
                    <a:pt x="3" y="11"/>
                    <a:pt x="3" y="11"/>
                  </a:cubicBezTo>
                  <a:cubicBezTo>
                    <a:pt x="10" y="11"/>
                    <a:pt x="10" y="11"/>
                    <a:pt x="10" y="11"/>
                  </a:cubicBezTo>
                  <a:cubicBezTo>
                    <a:pt x="11" y="11"/>
                    <a:pt x="11" y="12"/>
                    <a:pt x="11" y="13"/>
                  </a:cubicBezTo>
                  <a:cubicBezTo>
                    <a:pt x="11" y="14"/>
                    <a:pt x="11" y="14"/>
                    <a:pt x="10" y="14"/>
                  </a:cubicBezTo>
                  <a:cubicBezTo>
                    <a:pt x="2" y="14"/>
                    <a:pt x="2" y="14"/>
                    <a:pt x="2" y="14"/>
                  </a:cubicBezTo>
                  <a:cubicBezTo>
                    <a:pt x="1" y="14"/>
                    <a:pt x="0" y="14"/>
                    <a:pt x="0" y="12"/>
                  </a:cubicBezTo>
                  <a:lnTo>
                    <a:pt x="0" y="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3" name="Freeform 48"/>
            <p:cNvSpPr>
              <a:spLocks/>
            </p:cNvSpPr>
            <p:nvPr userDrawn="1"/>
          </p:nvSpPr>
          <p:spPr bwMode="auto">
            <a:xfrm>
              <a:off x="5538788" y="2152650"/>
              <a:ext cx="46038" cy="58738"/>
            </a:xfrm>
            <a:custGeom>
              <a:avLst/>
              <a:gdLst>
                <a:gd name="T0" fmla="*/ 8 w 12"/>
                <a:gd name="T1" fmla="*/ 7 h 15"/>
                <a:gd name="T2" fmla="*/ 12 w 12"/>
                <a:gd name="T3" fmla="*/ 11 h 15"/>
                <a:gd name="T4" fmla="*/ 6 w 12"/>
                <a:gd name="T5" fmla="*/ 15 h 15"/>
                <a:gd name="T6" fmla="*/ 0 w 12"/>
                <a:gd name="T7" fmla="*/ 12 h 15"/>
                <a:gd name="T8" fmla="*/ 1 w 12"/>
                <a:gd name="T9" fmla="*/ 10 h 15"/>
                <a:gd name="T10" fmla="*/ 6 w 12"/>
                <a:gd name="T11" fmla="*/ 13 h 15"/>
                <a:gd name="T12" fmla="*/ 9 w 12"/>
                <a:gd name="T13" fmla="*/ 11 h 15"/>
                <a:gd name="T14" fmla="*/ 7 w 12"/>
                <a:gd name="T15" fmla="*/ 10 h 15"/>
                <a:gd name="T16" fmla="*/ 4 w 12"/>
                <a:gd name="T17" fmla="*/ 9 h 15"/>
                <a:gd name="T18" fmla="*/ 0 w 12"/>
                <a:gd name="T19" fmla="*/ 5 h 15"/>
                <a:gd name="T20" fmla="*/ 6 w 12"/>
                <a:gd name="T21" fmla="*/ 0 h 15"/>
                <a:gd name="T22" fmla="*/ 11 w 12"/>
                <a:gd name="T23" fmla="*/ 4 h 15"/>
                <a:gd name="T24" fmla="*/ 10 w 12"/>
                <a:gd name="T25" fmla="*/ 5 h 15"/>
                <a:gd name="T26" fmla="*/ 6 w 12"/>
                <a:gd name="T27" fmla="*/ 3 h 15"/>
                <a:gd name="T28" fmla="*/ 3 w 12"/>
                <a:gd name="T29" fmla="*/ 5 h 15"/>
                <a:gd name="T30" fmla="*/ 5 w 12"/>
                <a:gd name="T31" fmla="*/ 6 h 15"/>
                <a:gd name="T32" fmla="*/ 8 w 12"/>
                <a:gd name="T33"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5">
                  <a:moveTo>
                    <a:pt x="8" y="7"/>
                  </a:moveTo>
                  <a:cubicBezTo>
                    <a:pt x="11" y="7"/>
                    <a:pt x="12" y="9"/>
                    <a:pt x="12" y="11"/>
                  </a:cubicBezTo>
                  <a:cubicBezTo>
                    <a:pt x="12" y="13"/>
                    <a:pt x="10" y="15"/>
                    <a:pt x="6" y="15"/>
                  </a:cubicBezTo>
                  <a:cubicBezTo>
                    <a:pt x="2" y="15"/>
                    <a:pt x="0" y="13"/>
                    <a:pt x="0" y="12"/>
                  </a:cubicBezTo>
                  <a:cubicBezTo>
                    <a:pt x="0" y="11"/>
                    <a:pt x="1" y="10"/>
                    <a:pt x="1" y="10"/>
                  </a:cubicBezTo>
                  <a:cubicBezTo>
                    <a:pt x="3" y="10"/>
                    <a:pt x="3" y="13"/>
                    <a:pt x="6" y="13"/>
                  </a:cubicBezTo>
                  <a:cubicBezTo>
                    <a:pt x="8" y="13"/>
                    <a:pt x="9" y="12"/>
                    <a:pt x="9" y="11"/>
                  </a:cubicBezTo>
                  <a:cubicBezTo>
                    <a:pt x="9" y="11"/>
                    <a:pt x="8" y="10"/>
                    <a:pt x="7" y="10"/>
                  </a:cubicBezTo>
                  <a:cubicBezTo>
                    <a:pt x="4" y="9"/>
                    <a:pt x="4" y="9"/>
                    <a:pt x="4" y="9"/>
                  </a:cubicBezTo>
                  <a:cubicBezTo>
                    <a:pt x="1" y="8"/>
                    <a:pt x="0" y="6"/>
                    <a:pt x="0" y="5"/>
                  </a:cubicBezTo>
                  <a:cubicBezTo>
                    <a:pt x="0" y="2"/>
                    <a:pt x="3" y="0"/>
                    <a:pt x="6" y="0"/>
                  </a:cubicBezTo>
                  <a:cubicBezTo>
                    <a:pt x="8" y="0"/>
                    <a:pt x="11" y="2"/>
                    <a:pt x="11" y="4"/>
                  </a:cubicBezTo>
                  <a:cubicBezTo>
                    <a:pt x="11" y="5"/>
                    <a:pt x="11" y="5"/>
                    <a:pt x="10" y="5"/>
                  </a:cubicBezTo>
                  <a:cubicBezTo>
                    <a:pt x="8" y="5"/>
                    <a:pt x="9" y="3"/>
                    <a:pt x="6" y="3"/>
                  </a:cubicBezTo>
                  <a:cubicBezTo>
                    <a:pt x="4" y="3"/>
                    <a:pt x="3" y="4"/>
                    <a:pt x="3" y="5"/>
                  </a:cubicBezTo>
                  <a:cubicBezTo>
                    <a:pt x="3" y="6"/>
                    <a:pt x="4" y="6"/>
                    <a:pt x="5" y="6"/>
                  </a:cubicBezTo>
                  <a:lnTo>
                    <a:pt x="8" y="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4" name="Freeform 49"/>
            <p:cNvSpPr>
              <a:spLocks noEditPoints="1"/>
            </p:cNvSpPr>
            <p:nvPr userDrawn="1"/>
          </p:nvSpPr>
          <p:spPr bwMode="auto">
            <a:xfrm>
              <a:off x="5407025" y="2020888"/>
              <a:ext cx="53975" cy="58738"/>
            </a:xfrm>
            <a:custGeom>
              <a:avLst/>
              <a:gdLst>
                <a:gd name="T0" fmla="*/ 7 w 14"/>
                <a:gd name="T1" fmla="*/ 0 h 15"/>
                <a:gd name="T2" fmla="*/ 14 w 14"/>
                <a:gd name="T3" fmla="*/ 8 h 15"/>
                <a:gd name="T4" fmla="*/ 7 w 14"/>
                <a:gd name="T5" fmla="*/ 15 h 15"/>
                <a:gd name="T6" fmla="*/ 0 w 14"/>
                <a:gd name="T7" fmla="*/ 8 h 15"/>
                <a:gd name="T8" fmla="*/ 7 w 14"/>
                <a:gd name="T9" fmla="*/ 0 h 15"/>
                <a:gd name="T10" fmla="*/ 7 w 14"/>
                <a:gd name="T11" fmla="*/ 13 h 15"/>
                <a:gd name="T12" fmla="*/ 11 w 14"/>
                <a:gd name="T13" fmla="*/ 8 h 15"/>
                <a:gd name="T14" fmla="*/ 7 w 14"/>
                <a:gd name="T15" fmla="*/ 3 h 15"/>
                <a:gd name="T16" fmla="*/ 3 w 14"/>
                <a:gd name="T17" fmla="*/ 8 h 15"/>
                <a:gd name="T18" fmla="*/ 7 w 14"/>
                <a:gd name="T19"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5">
                  <a:moveTo>
                    <a:pt x="7" y="0"/>
                  </a:moveTo>
                  <a:cubicBezTo>
                    <a:pt x="12" y="0"/>
                    <a:pt x="14" y="3"/>
                    <a:pt x="14" y="8"/>
                  </a:cubicBezTo>
                  <a:cubicBezTo>
                    <a:pt x="14" y="12"/>
                    <a:pt x="12" y="15"/>
                    <a:pt x="7" y="15"/>
                  </a:cubicBezTo>
                  <a:cubicBezTo>
                    <a:pt x="2" y="15"/>
                    <a:pt x="0" y="12"/>
                    <a:pt x="0" y="8"/>
                  </a:cubicBezTo>
                  <a:cubicBezTo>
                    <a:pt x="0" y="3"/>
                    <a:pt x="3" y="0"/>
                    <a:pt x="7" y="0"/>
                  </a:cubicBezTo>
                  <a:close/>
                  <a:moveTo>
                    <a:pt x="7" y="13"/>
                  </a:moveTo>
                  <a:cubicBezTo>
                    <a:pt x="10" y="13"/>
                    <a:pt x="11" y="10"/>
                    <a:pt x="11" y="8"/>
                  </a:cubicBezTo>
                  <a:cubicBezTo>
                    <a:pt x="11" y="5"/>
                    <a:pt x="10" y="3"/>
                    <a:pt x="7" y="3"/>
                  </a:cubicBezTo>
                  <a:cubicBezTo>
                    <a:pt x="5" y="3"/>
                    <a:pt x="3" y="5"/>
                    <a:pt x="3" y="8"/>
                  </a:cubicBezTo>
                  <a:cubicBezTo>
                    <a:pt x="3" y="10"/>
                    <a:pt x="4" y="13"/>
                    <a:pt x="7" y="13"/>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5" name="Rectangle 50"/>
            <p:cNvSpPr>
              <a:spLocks noChangeArrowheads="1"/>
            </p:cNvSpPr>
            <p:nvPr userDrawn="1"/>
          </p:nvSpPr>
          <p:spPr bwMode="auto">
            <a:xfrm>
              <a:off x="5384800" y="2052638"/>
              <a:ext cx="14288" cy="31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6" name="Freeform 51"/>
            <p:cNvSpPr>
              <a:spLocks/>
            </p:cNvSpPr>
            <p:nvPr userDrawn="1"/>
          </p:nvSpPr>
          <p:spPr bwMode="auto">
            <a:xfrm>
              <a:off x="5434013" y="2168525"/>
              <a:ext cx="15875" cy="15875"/>
            </a:xfrm>
            <a:custGeom>
              <a:avLst/>
              <a:gdLst>
                <a:gd name="T0" fmla="*/ 3 w 10"/>
                <a:gd name="T1" fmla="*/ 10 h 10"/>
                <a:gd name="T2" fmla="*/ 0 w 10"/>
                <a:gd name="T3" fmla="*/ 7 h 10"/>
                <a:gd name="T4" fmla="*/ 8 w 10"/>
                <a:gd name="T5" fmla="*/ 0 h 10"/>
                <a:gd name="T6" fmla="*/ 10 w 10"/>
                <a:gd name="T7" fmla="*/ 2 h 10"/>
                <a:gd name="T8" fmla="*/ 3 w 10"/>
                <a:gd name="T9" fmla="*/ 10 h 10"/>
              </a:gdLst>
              <a:ahLst/>
              <a:cxnLst>
                <a:cxn ang="0">
                  <a:pos x="T0" y="T1"/>
                </a:cxn>
                <a:cxn ang="0">
                  <a:pos x="T2" y="T3"/>
                </a:cxn>
                <a:cxn ang="0">
                  <a:pos x="T4" y="T5"/>
                </a:cxn>
                <a:cxn ang="0">
                  <a:pos x="T6" y="T7"/>
                </a:cxn>
                <a:cxn ang="0">
                  <a:pos x="T8" y="T9"/>
                </a:cxn>
              </a:cxnLst>
              <a:rect l="0" t="0" r="r" b="b"/>
              <a:pathLst>
                <a:path w="10" h="10">
                  <a:moveTo>
                    <a:pt x="3" y="10"/>
                  </a:moveTo>
                  <a:lnTo>
                    <a:pt x="0" y="7"/>
                  </a:lnTo>
                  <a:lnTo>
                    <a:pt x="8" y="0"/>
                  </a:lnTo>
                  <a:lnTo>
                    <a:pt x="10" y="2"/>
                  </a:lnTo>
                  <a:lnTo>
                    <a:pt x="3" y="1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7" name="Rectangle 52"/>
            <p:cNvSpPr>
              <a:spLocks noChangeArrowheads="1"/>
            </p:cNvSpPr>
            <p:nvPr userDrawn="1"/>
          </p:nvSpPr>
          <p:spPr bwMode="auto">
            <a:xfrm>
              <a:off x="5557838" y="2219325"/>
              <a:ext cx="3175" cy="1428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8" name="Freeform 53"/>
            <p:cNvSpPr>
              <a:spLocks/>
            </p:cNvSpPr>
            <p:nvPr userDrawn="1"/>
          </p:nvSpPr>
          <p:spPr bwMode="auto">
            <a:xfrm>
              <a:off x="5673725" y="2168525"/>
              <a:ext cx="15875" cy="15875"/>
            </a:xfrm>
            <a:custGeom>
              <a:avLst/>
              <a:gdLst>
                <a:gd name="T0" fmla="*/ 7 w 10"/>
                <a:gd name="T1" fmla="*/ 10 h 10"/>
                <a:gd name="T2" fmla="*/ 0 w 10"/>
                <a:gd name="T3" fmla="*/ 2 h 10"/>
                <a:gd name="T4" fmla="*/ 2 w 10"/>
                <a:gd name="T5" fmla="*/ 0 h 10"/>
                <a:gd name="T6" fmla="*/ 10 w 10"/>
                <a:gd name="T7" fmla="*/ 7 h 10"/>
                <a:gd name="T8" fmla="*/ 7 w 10"/>
                <a:gd name="T9" fmla="*/ 10 h 10"/>
              </a:gdLst>
              <a:ahLst/>
              <a:cxnLst>
                <a:cxn ang="0">
                  <a:pos x="T0" y="T1"/>
                </a:cxn>
                <a:cxn ang="0">
                  <a:pos x="T2" y="T3"/>
                </a:cxn>
                <a:cxn ang="0">
                  <a:pos x="T4" y="T5"/>
                </a:cxn>
                <a:cxn ang="0">
                  <a:pos x="T6" y="T7"/>
                </a:cxn>
                <a:cxn ang="0">
                  <a:pos x="T8" y="T9"/>
                </a:cxn>
              </a:cxnLst>
              <a:rect l="0" t="0" r="r" b="b"/>
              <a:pathLst>
                <a:path w="10" h="10">
                  <a:moveTo>
                    <a:pt x="7" y="10"/>
                  </a:moveTo>
                  <a:lnTo>
                    <a:pt x="0" y="2"/>
                  </a:lnTo>
                  <a:lnTo>
                    <a:pt x="2" y="0"/>
                  </a:lnTo>
                  <a:lnTo>
                    <a:pt x="10" y="7"/>
                  </a:lnTo>
                  <a:lnTo>
                    <a:pt x="7" y="1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9" name="Rectangle 54"/>
            <p:cNvSpPr>
              <a:spLocks noChangeArrowheads="1"/>
            </p:cNvSpPr>
            <p:nvPr userDrawn="1"/>
          </p:nvSpPr>
          <p:spPr bwMode="auto">
            <a:xfrm>
              <a:off x="5724525" y="2052638"/>
              <a:ext cx="14288" cy="31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0" name="Freeform 55"/>
            <p:cNvSpPr>
              <a:spLocks/>
            </p:cNvSpPr>
            <p:nvPr userDrawn="1"/>
          </p:nvSpPr>
          <p:spPr bwMode="auto">
            <a:xfrm>
              <a:off x="5673725" y="1928813"/>
              <a:ext cx="15875" cy="11113"/>
            </a:xfrm>
            <a:custGeom>
              <a:avLst/>
              <a:gdLst>
                <a:gd name="T0" fmla="*/ 2 w 10"/>
                <a:gd name="T1" fmla="*/ 7 h 7"/>
                <a:gd name="T2" fmla="*/ 0 w 10"/>
                <a:gd name="T3" fmla="*/ 7 h 7"/>
                <a:gd name="T4" fmla="*/ 7 w 10"/>
                <a:gd name="T5" fmla="*/ 0 h 7"/>
                <a:gd name="T6" fmla="*/ 10 w 10"/>
                <a:gd name="T7" fmla="*/ 3 h 7"/>
                <a:gd name="T8" fmla="*/ 2 w 10"/>
                <a:gd name="T9" fmla="*/ 7 h 7"/>
              </a:gdLst>
              <a:ahLst/>
              <a:cxnLst>
                <a:cxn ang="0">
                  <a:pos x="T0" y="T1"/>
                </a:cxn>
                <a:cxn ang="0">
                  <a:pos x="T2" y="T3"/>
                </a:cxn>
                <a:cxn ang="0">
                  <a:pos x="T4" y="T5"/>
                </a:cxn>
                <a:cxn ang="0">
                  <a:pos x="T6" y="T7"/>
                </a:cxn>
                <a:cxn ang="0">
                  <a:pos x="T8" y="T9"/>
                </a:cxn>
              </a:cxnLst>
              <a:rect l="0" t="0" r="r" b="b"/>
              <a:pathLst>
                <a:path w="10" h="7">
                  <a:moveTo>
                    <a:pt x="2" y="7"/>
                  </a:moveTo>
                  <a:lnTo>
                    <a:pt x="0" y="7"/>
                  </a:lnTo>
                  <a:lnTo>
                    <a:pt x="7" y="0"/>
                  </a:lnTo>
                  <a:lnTo>
                    <a:pt x="10" y="3"/>
                  </a:lnTo>
                  <a:lnTo>
                    <a:pt x="2" y="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1" name="Rectangle 56"/>
            <p:cNvSpPr>
              <a:spLocks noChangeArrowheads="1"/>
            </p:cNvSpPr>
            <p:nvPr userDrawn="1"/>
          </p:nvSpPr>
          <p:spPr bwMode="auto">
            <a:xfrm>
              <a:off x="5557838" y="1878013"/>
              <a:ext cx="3175" cy="158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2" name="Freeform 57"/>
            <p:cNvSpPr>
              <a:spLocks/>
            </p:cNvSpPr>
            <p:nvPr userDrawn="1"/>
          </p:nvSpPr>
          <p:spPr bwMode="auto">
            <a:xfrm>
              <a:off x="5434013" y="1928813"/>
              <a:ext cx="15875" cy="11113"/>
            </a:xfrm>
            <a:custGeom>
              <a:avLst/>
              <a:gdLst>
                <a:gd name="T0" fmla="*/ 8 w 10"/>
                <a:gd name="T1" fmla="*/ 7 h 7"/>
                <a:gd name="T2" fmla="*/ 0 w 10"/>
                <a:gd name="T3" fmla="*/ 3 h 7"/>
                <a:gd name="T4" fmla="*/ 3 w 10"/>
                <a:gd name="T5" fmla="*/ 0 h 7"/>
                <a:gd name="T6" fmla="*/ 10 w 10"/>
                <a:gd name="T7" fmla="*/ 7 h 7"/>
                <a:gd name="T8" fmla="*/ 8 w 10"/>
                <a:gd name="T9" fmla="*/ 7 h 7"/>
              </a:gdLst>
              <a:ahLst/>
              <a:cxnLst>
                <a:cxn ang="0">
                  <a:pos x="T0" y="T1"/>
                </a:cxn>
                <a:cxn ang="0">
                  <a:pos x="T2" y="T3"/>
                </a:cxn>
                <a:cxn ang="0">
                  <a:pos x="T4" y="T5"/>
                </a:cxn>
                <a:cxn ang="0">
                  <a:pos x="T6" y="T7"/>
                </a:cxn>
                <a:cxn ang="0">
                  <a:pos x="T8" y="T9"/>
                </a:cxn>
              </a:cxnLst>
              <a:rect l="0" t="0" r="r" b="b"/>
              <a:pathLst>
                <a:path w="10" h="7">
                  <a:moveTo>
                    <a:pt x="8" y="7"/>
                  </a:moveTo>
                  <a:lnTo>
                    <a:pt x="0" y="3"/>
                  </a:lnTo>
                  <a:lnTo>
                    <a:pt x="3" y="0"/>
                  </a:lnTo>
                  <a:lnTo>
                    <a:pt x="10" y="7"/>
                  </a:lnTo>
                  <a:lnTo>
                    <a:pt x="8" y="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3" name="Freeform 58"/>
            <p:cNvSpPr>
              <a:spLocks noEditPoints="1"/>
            </p:cNvSpPr>
            <p:nvPr userDrawn="1"/>
          </p:nvSpPr>
          <p:spPr bwMode="auto">
            <a:xfrm>
              <a:off x="5541963" y="2041525"/>
              <a:ext cx="34925" cy="30163"/>
            </a:xfrm>
            <a:custGeom>
              <a:avLst/>
              <a:gdLst>
                <a:gd name="T0" fmla="*/ 5 w 9"/>
                <a:gd name="T1" fmla="*/ 0 h 8"/>
                <a:gd name="T2" fmla="*/ 2 w 9"/>
                <a:gd name="T3" fmla="*/ 1 h 8"/>
                <a:gd name="T4" fmla="*/ 2 w 9"/>
                <a:gd name="T5" fmla="*/ 7 h 8"/>
                <a:gd name="T6" fmla="*/ 5 w 9"/>
                <a:gd name="T7" fmla="*/ 8 h 8"/>
                <a:gd name="T8" fmla="*/ 8 w 9"/>
                <a:gd name="T9" fmla="*/ 7 h 8"/>
                <a:gd name="T10" fmla="*/ 8 w 9"/>
                <a:gd name="T11" fmla="*/ 1 h 8"/>
                <a:gd name="T12" fmla="*/ 5 w 9"/>
                <a:gd name="T13" fmla="*/ 0 h 8"/>
                <a:gd name="T14" fmla="*/ 7 w 9"/>
                <a:gd name="T15" fmla="*/ 6 h 8"/>
                <a:gd name="T16" fmla="*/ 3 w 9"/>
                <a:gd name="T17" fmla="*/ 6 h 8"/>
                <a:gd name="T18" fmla="*/ 3 w 9"/>
                <a:gd name="T19" fmla="*/ 2 h 8"/>
                <a:gd name="T20" fmla="*/ 7 w 9"/>
                <a:gd name="T21" fmla="*/ 2 h 8"/>
                <a:gd name="T22" fmla="*/ 7 w 9"/>
                <a:gd name="T23"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8">
                  <a:moveTo>
                    <a:pt x="5" y="0"/>
                  </a:moveTo>
                  <a:cubicBezTo>
                    <a:pt x="4" y="0"/>
                    <a:pt x="3" y="0"/>
                    <a:pt x="2" y="1"/>
                  </a:cubicBezTo>
                  <a:cubicBezTo>
                    <a:pt x="0" y="3"/>
                    <a:pt x="0" y="5"/>
                    <a:pt x="2" y="7"/>
                  </a:cubicBezTo>
                  <a:cubicBezTo>
                    <a:pt x="3" y="8"/>
                    <a:pt x="4" y="8"/>
                    <a:pt x="5" y="8"/>
                  </a:cubicBezTo>
                  <a:cubicBezTo>
                    <a:pt x="6" y="8"/>
                    <a:pt x="7" y="8"/>
                    <a:pt x="8" y="7"/>
                  </a:cubicBezTo>
                  <a:cubicBezTo>
                    <a:pt x="9" y="5"/>
                    <a:pt x="9" y="3"/>
                    <a:pt x="8" y="1"/>
                  </a:cubicBezTo>
                  <a:cubicBezTo>
                    <a:pt x="7" y="0"/>
                    <a:pt x="6" y="0"/>
                    <a:pt x="5" y="0"/>
                  </a:cubicBezTo>
                  <a:close/>
                  <a:moveTo>
                    <a:pt x="7" y="6"/>
                  </a:moveTo>
                  <a:cubicBezTo>
                    <a:pt x="6" y="7"/>
                    <a:pt x="4" y="7"/>
                    <a:pt x="3" y="6"/>
                  </a:cubicBezTo>
                  <a:cubicBezTo>
                    <a:pt x="2" y="5"/>
                    <a:pt x="2" y="3"/>
                    <a:pt x="3" y="2"/>
                  </a:cubicBezTo>
                  <a:cubicBezTo>
                    <a:pt x="4" y="1"/>
                    <a:pt x="6" y="1"/>
                    <a:pt x="7" y="2"/>
                  </a:cubicBezTo>
                  <a:cubicBezTo>
                    <a:pt x="8" y="3"/>
                    <a:pt x="8" y="5"/>
                    <a:pt x="7" y="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4" name="Freeform 59"/>
            <p:cNvSpPr>
              <a:spLocks noEditPoints="1"/>
            </p:cNvSpPr>
            <p:nvPr userDrawn="1"/>
          </p:nvSpPr>
          <p:spPr bwMode="auto">
            <a:xfrm>
              <a:off x="5468938" y="1963738"/>
              <a:ext cx="185738" cy="185738"/>
            </a:xfrm>
            <a:custGeom>
              <a:avLst/>
              <a:gdLst>
                <a:gd name="T0" fmla="*/ 17 w 48"/>
                <a:gd name="T1" fmla="*/ 17 h 48"/>
                <a:gd name="T2" fmla="*/ 17 w 48"/>
                <a:gd name="T3" fmla="*/ 17 h 48"/>
                <a:gd name="T4" fmla="*/ 0 w 48"/>
                <a:gd name="T5" fmla="*/ 48 h 48"/>
                <a:gd name="T6" fmla="*/ 31 w 48"/>
                <a:gd name="T7" fmla="*/ 31 h 48"/>
                <a:gd name="T8" fmla="*/ 31 w 48"/>
                <a:gd name="T9" fmla="*/ 31 h 48"/>
                <a:gd name="T10" fmla="*/ 48 w 48"/>
                <a:gd name="T11" fmla="*/ 0 h 48"/>
                <a:gd name="T12" fmla="*/ 17 w 48"/>
                <a:gd name="T13" fmla="*/ 17 h 48"/>
                <a:gd name="T14" fmla="*/ 28 w 48"/>
                <a:gd name="T15" fmla="*/ 28 h 48"/>
                <a:gd name="T16" fmla="*/ 24 w 48"/>
                <a:gd name="T17" fmla="*/ 29 h 48"/>
                <a:gd name="T18" fmla="*/ 20 w 48"/>
                <a:gd name="T19" fmla="*/ 28 h 48"/>
                <a:gd name="T20" fmla="*/ 20 w 48"/>
                <a:gd name="T21" fmla="*/ 20 h 48"/>
                <a:gd name="T22" fmla="*/ 24 w 48"/>
                <a:gd name="T23" fmla="*/ 19 h 48"/>
                <a:gd name="T24" fmla="*/ 28 w 48"/>
                <a:gd name="T25" fmla="*/ 20 h 48"/>
                <a:gd name="T26" fmla="*/ 28 w 48"/>
                <a:gd name="T27" fmla="*/ 2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48">
                  <a:moveTo>
                    <a:pt x="17" y="17"/>
                  </a:moveTo>
                  <a:cubicBezTo>
                    <a:pt x="17" y="17"/>
                    <a:pt x="17" y="17"/>
                    <a:pt x="17" y="17"/>
                  </a:cubicBezTo>
                  <a:cubicBezTo>
                    <a:pt x="0" y="48"/>
                    <a:pt x="0" y="48"/>
                    <a:pt x="0" y="48"/>
                  </a:cubicBezTo>
                  <a:cubicBezTo>
                    <a:pt x="31" y="31"/>
                    <a:pt x="31" y="31"/>
                    <a:pt x="31" y="31"/>
                  </a:cubicBezTo>
                  <a:cubicBezTo>
                    <a:pt x="31" y="31"/>
                    <a:pt x="31" y="31"/>
                    <a:pt x="31" y="31"/>
                  </a:cubicBezTo>
                  <a:cubicBezTo>
                    <a:pt x="48" y="0"/>
                    <a:pt x="48" y="0"/>
                    <a:pt x="48" y="0"/>
                  </a:cubicBezTo>
                  <a:lnTo>
                    <a:pt x="17" y="17"/>
                  </a:lnTo>
                  <a:close/>
                  <a:moveTo>
                    <a:pt x="28" y="28"/>
                  </a:moveTo>
                  <a:cubicBezTo>
                    <a:pt x="27" y="29"/>
                    <a:pt x="25" y="29"/>
                    <a:pt x="24" y="29"/>
                  </a:cubicBezTo>
                  <a:cubicBezTo>
                    <a:pt x="23" y="29"/>
                    <a:pt x="21" y="29"/>
                    <a:pt x="20" y="28"/>
                  </a:cubicBezTo>
                  <a:cubicBezTo>
                    <a:pt x="18" y="26"/>
                    <a:pt x="18" y="22"/>
                    <a:pt x="20" y="20"/>
                  </a:cubicBezTo>
                  <a:cubicBezTo>
                    <a:pt x="21" y="19"/>
                    <a:pt x="23" y="19"/>
                    <a:pt x="24" y="19"/>
                  </a:cubicBezTo>
                  <a:cubicBezTo>
                    <a:pt x="25" y="19"/>
                    <a:pt x="27" y="19"/>
                    <a:pt x="28" y="20"/>
                  </a:cubicBezTo>
                  <a:cubicBezTo>
                    <a:pt x="30" y="22"/>
                    <a:pt x="30" y="26"/>
                    <a:pt x="28" y="2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75" name="Freeform 60"/>
          <p:cNvSpPr>
            <a:spLocks noEditPoints="1"/>
          </p:cNvSpPr>
          <p:nvPr userDrawn="1"/>
        </p:nvSpPr>
        <p:spPr bwMode="auto">
          <a:xfrm>
            <a:off x="5619750" y="966788"/>
            <a:ext cx="215900" cy="215900"/>
          </a:xfrm>
          <a:custGeom>
            <a:avLst/>
            <a:gdLst>
              <a:gd name="T0" fmla="*/ 47 w 56"/>
              <a:gd name="T1" fmla="*/ 16 h 56"/>
              <a:gd name="T2" fmla="*/ 33 w 56"/>
              <a:gd name="T3" fmla="*/ 6 h 56"/>
              <a:gd name="T4" fmla="*/ 15 w 56"/>
              <a:gd name="T5" fmla="*/ 9 h 56"/>
              <a:gd name="T6" fmla="*/ 5 w 56"/>
              <a:gd name="T7" fmla="*/ 23 h 56"/>
              <a:gd name="T8" fmla="*/ 8 w 56"/>
              <a:gd name="T9" fmla="*/ 40 h 56"/>
              <a:gd name="T10" fmla="*/ 23 w 56"/>
              <a:gd name="T11" fmla="*/ 50 h 56"/>
              <a:gd name="T12" fmla="*/ 40 w 56"/>
              <a:gd name="T13" fmla="*/ 47 h 56"/>
              <a:gd name="T14" fmla="*/ 50 w 56"/>
              <a:gd name="T15" fmla="*/ 33 h 56"/>
              <a:gd name="T16" fmla="*/ 42 w 56"/>
              <a:gd name="T17" fmla="*/ 36 h 56"/>
              <a:gd name="T18" fmla="*/ 41 w 56"/>
              <a:gd name="T19" fmla="*/ 38 h 56"/>
              <a:gd name="T20" fmla="*/ 38 w 56"/>
              <a:gd name="T21" fmla="*/ 40 h 56"/>
              <a:gd name="T22" fmla="*/ 36 w 56"/>
              <a:gd name="T23" fmla="*/ 42 h 56"/>
              <a:gd name="T24" fmla="*/ 35 w 56"/>
              <a:gd name="T25" fmla="*/ 42 h 56"/>
              <a:gd name="T26" fmla="*/ 32 w 56"/>
              <a:gd name="T27" fmla="*/ 44 h 56"/>
              <a:gd name="T28" fmla="*/ 30 w 56"/>
              <a:gd name="T29" fmla="*/ 44 h 56"/>
              <a:gd name="T30" fmla="*/ 29 w 56"/>
              <a:gd name="T31" fmla="*/ 44 h 56"/>
              <a:gd name="T32" fmla="*/ 27 w 56"/>
              <a:gd name="T33" fmla="*/ 44 h 56"/>
              <a:gd name="T34" fmla="*/ 25 w 56"/>
              <a:gd name="T35" fmla="*/ 44 h 56"/>
              <a:gd name="T36" fmla="*/ 23 w 56"/>
              <a:gd name="T37" fmla="*/ 44 h 56"/>
              <a:gd name="T38" fmla="*/ 20 w 56"/>
              <a:gd name="T39" fmla="*/ 42 h 56"/>
              <a:gd name="T40" fmla="*/ 19 w 56"/>
              <a:gd name="T41" fmla="*/ 42 h 56"/>
              <a:gd name="T42" fmla="*/ 17 w 56"/>
              <a:gd name="T43" fmla="*/ 40 h 56"/>
              <a:gd name="T44" fmla="*/ 15 w 56"/>
              <a:gd name="T45" fmla="*/ 38 h 56"/>
              <a:gd name="T46" fmla="*/ 13 w 56"/>
              <a:gd name="T47" fmla="*/ 36 h 56"/>
              <a:gd name="T48" fmla="*/ 12 w 56"/>
              <a:gd name="T49" fmla="*/ 31 h 56"/>
              <a:gd name="T50" fmla="*/ 11 w 56"/>
              <a:gd name="T51" fmla="*/ 30 h 56"/>
              <a:gd name="T52" fmla="*/ 11 w 56"/>
              <a:gd name="T53" fmla="*/ 28 h 56"/>
              <a:gd name="T54" fmla="*/ 11 w 56"/>
              <a:gd name="T55" fmla="*/ 26 h 56"/>
              <a:gd name="T56" fmla="*/ 12 w 56"/>
              <a:gd name="T57" fmla="*/ 24 h 56"/>
              <a:gd name="T58" fmla="*/ 12 w 56"/>
              <a:gd name="T59" fmla="*/ 23 h 56"/>
              <a:gd name="T60" fmla="*/ 13 w 56"/>
              <a:gd name="T61" fmla="*/ 20 h 56"/>
              <a:gd name="T62" fmla="*/ 15 w 56"/>
              <a:gd name="T63" fmla="*/ 18 h 56"/>
              <a:gd name="T64" fmla="*/ 17 w 56"/>
              <a:gd name="T65" fmla="*/ 15 h 56"/>
              <a:gd name="T66" fmla="*/ 19 w 56"/>
              <a:gd name="T67" fmla="*/ 14 h 56"/>
              <a:gd name="T68" fmla="*/ 20 w 56"/>
              <a:gd name="T69" fmla="*/ 13 h 56"/>
              <a:gd name="T70" fmla="*/ 23 w 56"/>
              <a:gd name="T71" fmla="*/ 12 h 56"/>
              <a:gd name="T72" fmla="*/ 24 w 56"/>
              <a:gd name="T73" fmla="*/ 12 h 56"/>
              <a:gd name="T74" fmla="*/ 26 w 56"/>
              <a:gd name="T75" fmla="*/ 12 h 56"/>
              <a:gd name="T76" fmla="*/ 28 w 56"/>
              <a:gd name="T77" fmla="*/ 11 h 56"/>
              <a:gd name="T78" fmla="*/ 30 w 56"/>
              <a:gd name="T79" fmla="*/ 12 h 56"/>
              <a:gd name="T80" fmla="*/ 32 w 56"/>
              <a:gd name="T81" fmla="*/ 12 h 56"/>
              <a:gd name="T82" fmla="*/ 33 w 56"/>
              <a:gd name="T83" fmla="*/ 12 h 56"/>
              <a:gd name="T84" fmla="*/ 36 w 56"/>
              <a:gd name="T85" fmla="*/ 14 h 56"/>
              <a:gd name="T86" fmla="*/ 38 w 56"/>
              <a:gd name="T87" fmla="*/ 15 h 56"/>
              <a:gd name="T88" fmla="*/ 40 w 56"/>
              <a:gd name="T89" fmla="*/ 17 h 56"/>
              <a:gd name="T90" fmla="*/ 42 w 56"/>
              <a:gd name="T91" fmla="*/ 19 h 56"/>
              <a:gd name="T92" fmla="*/ 43 w 56"/>
              <a:gd name="T93" fmla="*/ 23 h 56"/>
              <a:gd name="T94" fmla="*/ 44 w 56"/>
              <a:gd name="T95" fmla="*/ 24 h 56"/>
              <a:gd name="T96" fmla="*/ 44 w 56"/>
              <a:gd name="T97" fmla="*/ 25 h 56"/>
              <a:gd name="T98" fmla="*/ 44 w 56"/>
              <a:gd name="T99" fmla="*/ 27 h 56"/>
              <a:gd name="T100" fmla="*/ 44 w 56"/>
              <a:gd name="T101" fmla="*/ 29 h 56"/>
              <a:gd name="T102" fmla="*/ 44 w 56"/>
              <a:gd name="T103" fmla="*/ 31 h 56"/>
              <a:gd name="T104" fmla="*/ 42 w 56"/>
              <a:gd name="T105"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6" h="56">
                <a:moveTo>
                  <a:pt x="56" y="33"/>
                </a:moveTo>
                <a:cubicBezTo>
                  <a:pt x="56" y="23"/>
                  <a:pt x="56" y="23"/>
                  <a:pt x="56" y="23"/>
                </a:cubicBezTo>
                <a:cubicBezTo>
                  <a:pt x="50" y="23"/>
                  <a:pt x="50" y="23"/>
                  <a:pt x="50" y="23"/>
                </a:cubicBezTo>
                <a:cubicBezTo>
                  <a:pt x="49" y="20"/>
                  <a:pt x="48" y="18"/>
                  <a:pt x="47" y="16"/>
                </a:cubicBezTo>
                <a:cubicBezTo>
                  <a:pt x="51" y="12"/>
                  <a:pt x="51" y="12"/>
                  <a:pt x="51" y="12"/>
                </a:cubicBezTo>
                <a:cubicBezTo>
                  <a:pt x="44" y="5"/>
                  <a:pt x="44" y="5"/>
                  <a:pt x="44" y="5"/>
                </a:cubicBezTo>
                <a:cubicBezTo>
                  <a:pt x="40" y="9"/>
                  <a:pt x="40" y="9"/>
                  <a:pt x="40" y="9"/>
                </a:cubicBezTo>
                <a:cubicBezTo>
                  <a:pt x="38" y="7"/>
                  <a:pt x="35" y="6"/>
                  <a:pt x="33" y="6"/>
                </a:cubicBezTo>
                <a:cubicBezTo>
                  <a:pt x="33" y="0"/>
                  <a:pt x="33" y="0"/>
                  <a:pt x="33" y="0"/>
                </a:cubicBezTo>
                <a:cubicBezTo>
                  <a:pt x="23" y="0"/>
                  <a:pt x="23" y="0"/>
                  <a:pt x="23" y="0"/>
                </a:cubicBezTo>
                <a:cubicBezTo>
                  <a:pt x="23" y="6"/>
                  <a:pt x="23" y="6"/>
                  <a:pt x="23" y="6"/>
                </a:cubicBezTo>
                <a:cubicBezTo>
                  <a:pt x="20" y="6"/>
                  <a:pt x="18" y="7"/>
                  <a:pt x="15" y="9"/>
                </a:cubicBezTo>
                <a:cubicBezTo>
                  <a:pt x="11" y="5"/>
                  <a:pt x="11" y="5"/>
                  <a:pt x="11" y="5"/>
                </a:cubicBezTo>
                <a:cubicBezTo>
                  <a:pt x="4" y="12"/>
                  <a:pt x="4" y="12"/>
                  <a:pt x="4" y="12"/>
                </a:cubicBezTo>
                <a:cubicBezTo>
                  <a:pt x="8" y="16"/>
                  <a:pt x="8" y="16"/>
                  <a:pt x="8" y="16"/>
                </a:cubicBezTo>
                <a:cubicBezTo>
                  <a:pt x="7" y="18"/>
                  <a:pt x="6" y="20"/>
                  <a:pt x="5" y="23"/>
                </a:cubicBezTo>
                <a:cubicBezTo>
                  <a:pt x="0" y="23"/>
                  <a:pt x="0" y="23"/>
                  <a:pt x="0" y="23"/>
                </a:cubicBezTo>
                <a:cubicBezTo>
                  <a:pt x="0" y="33"/>
                  <a:pt x="0" y="33"/>
                  <a:pt x="0" y="33"/>
                </a:cubicBezTo>
                <a:cubicBezTo>
                  <a:pt x="5" y="33"/>
                  <a:pt x="5" y="33"/>
                  <a:pt x="5" y="33"/>
                </a:cubicBezTo>
                <a:cubicBezTo>
                  <a:pt x="6" y="36"/>
                  <a:pt x="7" y="38"/>
                  <a:pt x="8" y="40"/>
                </a:cubicBezTo>
                <a:cubicBezTo>
                  <a:pt x="4" y="44"/>
                  <a:pt x="4" y="44"/>
                  <a:pt x="4" y="44"/>
                </a:cubicBezTo>
                <a:cubicBezTo>
                  <a:pt x="11" y="51"/>
                  <a:pt x="11" y="51"/>
                  <a:pt x="11" y="51"/>
                </a:cubicBezTo>
                <a:cubicBezTo>
                  <a:pt x="15" y="47"/>
                  <a:pt x="15" y="47"/>
                  <a:pt x="15" y="47"/>
                </a:cubicBezTo>
                <a:cubicBezTo>
                  <a:pt x="18" y="49"/>
                  <a:pt x="20" y="50"/>
                  <a:pt x="23" y="50"/>
                </a:cubicBezTo>
                <a:cubicBezTo>
                  <a:pt x="23" y="56"/>
                  <a:pt x="23" y="56"/>
                  <a:pt x="23" y="56"/>
                </a:cubicBezTo>
                <a:cubicBezTo>
                  <a:pt x="33" y="56"/>
                  <a:pt x="33" y="56"/>
                  <a:pt x="33" y="56"/>
                </a:cubicBezTo>
                <a:cubicBezTo>
                  <a:pt x="33" y="50"/>
                  <a:pt x="33" y="50"/>
                  <a:pt x="33" y="50"/>
                </a:cubicBezTo>
                <a:cubicBezTo>
                  <a:pt x="35" y="50"/>
                  <a:pt x="38" y="49"/>
                  <a:pt x="40" y="47"/>
                </a:cubicBezTo>
                <a:cubicBezTo>
                  <a:pt x="44" y="51"/>
                  <a:pt x="44" y="51"/>
                  <a:pt x="44" y="51"/>
                </a:cubicBezTo>
                <a:cubicBezTo>
                  <a:pt x="51" y="44"/>
                  <a:pt x="51" y="44"/>
                  <a:pt x="51" y="44"/>
                </a:cubicBezTo>
                <a:cubicBezTo>
                  <a:pt x="47" y="40"/>
                  <a:pt x="47" y="40"/>
                  <a:pt x="47" y="40"/>
                </a:cubicBezTo>
                <a:cubicBezTo>
                  <a:pt x="48" y="38"/>
                  <a:pt x="49" y="36"/>
                  <a:pt x="50" y="33"/>
                </a:cubicBezTo>
                <a:lnTo>
                  <a:pt x="56" y="33"/>
                </a:lnTo>
                <a:close/>
                <a:moveTo>
                  <a:pt x="42" y="36"/>
                </a:moveTo>
                <a:cubicBezTo>
                  <a:pt x="42" y="36"/>
                  <a:pt x="42" y="36"/>
                  <a:pt x="42" y="36"/>
                </a:cubicBezTo>
                <a:cubicBezTo>
                  <a:pt x="42" y="36"/>
                  <a:pt x="42" y="36"/>
                  <a:pt x="42" y="36"/>
                </a:cubicBezTo>
                <a:cubicBezTo>
                  <a:pt x="42" y="36"/>
                  <a:pt x="42" y="36"/>
                  <a:pt x="42" y="37"/>
                </a:cubicBezTo>
                <a:cubicBezTo>
                  <a:pt x="42" y="37"/>
                  <a:pt x="42" y="37"/>
                  <a:pt x="42" y="37"/>
                </a:cubicBezTo>
                <a:cubicBezTo>
                  <a:pt x="41" y="37"/>
                  <a:pt x="41" y="38"/>
                  <a:pt x="41" y="38"/>
                </a:cubicBezTo>
                <a:cubicBezTo>
                  <a:pt x="41" y="38"/>
                  <a:pt x="41" y="38"/>
                  <a:pt x="41" y="38"/>
                </a:cubicBezTo>
                <a:cubicBezTo>
                  <a:pt x="40" y="38"/>
                  <a:pt x="40" y="38"/>
                  <a:pt x="40" y="39"/>
                </a:cubicBezTo>
                <a:cubicBezTo>
                  <a:pt x="40" y="39"/>
                  <a:pt x="40" y="39"/>
                  <a:pt x="40" y="39"/>
                </a:cubicBezTo>
                <a:cubicBezTo>
                  <a:pt x="40" y="39"/>
                  <a:pt x="39" y="40"/>
                  <a:pt x="38" y="40"/>
                </a:cubicBezTo>
                <a:cubicBezTo>
                  <a:pt x="38" y="40"/>
                  <a:pt x="38" y="40"/>
                  <a:pt x="38" y="40"/>
                </a:cubicBezTo>
                <a:cubicBezTo>
                  <a:pt x="38" y="41"/>
                  <a:pt x="38" y="41"/>
                  <a:pt x="38" y="41"/>
                </a:cubicBezTo>
                <a:cubicBezTo>
                  <a:pt x="38" y="41"/>
                  <a:pt x="38" y="41"/>
                  <a:pt x="38" y="41"/>
                </a:cubicBezTo>
                <a:cubicBezTo>
                  <a:pt x="37" y="41"/>
                  <a:pt x="37" y="42"/>
                  <a:pt x="36" y="42"/>
                </a:cubicBezTo>
                <a:cubicBezTo>
                  <a:pt x="36" y="42"/>
                  <a:pt x="36" y="42"/>
                  <a:pt x="36" y="42"/>
                </a:cubicBezTo>
                <a:cubicBezTo>
                  <a:pt x="36" y="42"/>
                  <a:pt x="36" y="42"/>
                  <a:pt x="36" y="42"/>
                </a:cubicBezTo>
                <a:cubicBezTo>
                  <a:pt x="36" y="42"/>
                  <a:pt x="36" y="42"/>
                  <a:pt x="36" y="42"/>
                </a:cubicBezTo>
                <a:cubicBezTo>
                  <a:pt x="36" y="42"/>
                  <a:pt x="36" y="42"/>
                  <a:pt x="35" y="42"/>
                </a:cubicBezTo>
                <a:cubicBezTo>
                  <a:pt x="35" y="42"/>
                  <a:pt x="35" y="42"/>
                  <a:pt x="35" y="42"/>
                </a:cubicBezTo>
                <a:cubicBezTo>
                  <a:pt x="34" y="43"/>
                  <a:pt x="34" y="43"/>
                  <a:pt x="33" y="44"/>
                </a:cubicBezTo>
                <a:cubicBezTo>
                  <a:pt x="33" y="44"/>
                  <a:pt x="33" y="44"/>
                  <a:pt x="33" y="44"/>
                </a:cubicBezTo>
                <a:cubicBezTo>
                  <a:pt x="33" y="44"/>
                  <a:pt x="33" y="44"/>
                  <a:pt x="33" y="44"/>
                </a:cubicBezTo>
                <a:cubicBezTo>
                  <a:pt x="32" y="44"/>
                  <a:pt x="32" y="44"/>
                  <a:pt x="32" y="44"/>
                </a:cubicBezTo>
                <a:cubicBezTo>
                  <a:pt x="32" y="44"/>
                  <a:pt x="32" y="44"/>
                  <a:pt x="32" y="44"/>
                </a:cubicBezTo>
                <a:cubicBezTo>
                  <a:pt x="31" y="44"/>
                  <a:pt x="31" y="44"/>
                  <a:pt x="31" y="44"/>
                </a:cubicBezTo>
                <a:cubicBezTo>
                  <a:pt x="31" y="44"/>
                  <a:pt x="31" y="44"/>
                  <a:pt x="31" y="44"/>
                </a:cubicBezTo>
                <a:cubicBezTo>
                  <a:pt x="31" y="44"/>
                  <a:pt x="30" y="44"/>
                  <a:pt x="30" y="44"/>
                </a:cubicBezTo>
                <a:cubicBezTo>
                  <a:pt x="30" y="44"/>
                  <a:pt x="30" y="44"/>
                  <a:pt x="30" y="44"/>
                </a:cubicBezTo>
                <a:cubicBezTo>
                  <a:pt x="30" y="44"/>
                  <a:pt x="30" y="44"/>
                  <a:pt x="29" y="44"/>
                </a:cubicBezTo>
                <a:cubicBezTo>
                  <a:pt x="29" y="44"/>
                  <a:pt x="29" y="44"/>
                  <a:pt x="29" y="44"/>
                </a:cubicBezTo>
                <a:cubicBezTo>
                  <a:pt x="29" y="44"/>
                  <a:pt x="29" y="44"/>
                  <a:pt x="29" y="44"/>
                </a:cubicBezTo>
                <a:cubicBezTo>
                  <a:pt x="29" y="44"/>
                  <a:pt x="29" y="44"/>
                  <a:pt x="28" y="44"/>
                </a:cubicBezTo>
                <a:cubicBezTo>
                  <a:pt x="28" y="44"/>
                  <a:pt x="28" y="44"/>
                  <a:pt x="28" y="44"/>
                </a:cubicBezTo>
                <a:cubicBezTo>
                  <a:pt x="27" y="44"/>
                  <a:pt x="27" y="44"/>
                  <a:pt x="27" y="44"/>
                </a:cubicBezTo>
                <a:cubicBezTo>
                  <a:pt x="27" y="44"/>
                  <a:pt x="27" y="44"/>
                  <a:pt x="27" y="44"/>
                </a:cubicBezTo>
                <a:cubicBezTo>
                  <a:pt x="26" y="44"/>
                  <a:pt x="26" y="44"/>
                  <a:pt x="26" y="44"/>
                </a:cubicBezTo>
                <a:cubicBezTo>
                  <a:pt x="26" y="44"/>
                  <a:pt x="26" y="44"/>
                  <a:pt x="26" y="44"/>
                </a:cubicBezTo>
                <a:cubicBezTo>
                  <a:pt x="26" y="44"/>
                  <a:pt x="25" y="44"/>
                  <a:pt x="25" y="44"/>
                </a:cubicBezTo>
                <a:cubicBezTo>
                  <a:pt x="25" y="44"/>
                  <a:pt x="25" y="44"/>
                  <a:pt x="25" y="44"/>
                </a:cubicBezTo>
                <a:cubicBezTo>
                  <a:pt x="25" y="44"/>
                  <a:pt x="25" y="44"/>
                  <a:pt x="24" y="44"/>
                </a:cubicBezTo>
                <a:cubicBezTo>
                  <a:pt x="24" y="44"/>
                  <a:pt x="24" y="44"/>
                  <a:pt x="24" y="44"/>
                </a:cubicBezTo>
                <a:cubicBezTo>
                  <a:pt x="24" y="44"/>
                  <a:pt x="24" y="44"/>
                  <a:pt x="24" y="44"/>
                </a:cubicBezTo>
                <a:cubicBezTo>
                  <a:pt x="24" y="44"/>
                  <a:pt x="24" y="44"/>
                  <a:pt x="23" y="44"/>
                </a:cubicBezTo>
                <a:cubicBezTo>
                  <a:pt x="23" y="44"/>
                  <a:pt x="23" y="44"/>
                  <a:pt x="23" y="44"/>
                </a:cubicBezTo>
                <a:cubicBezTo>
                  <a:pt x="23" y="44"/>
                  <a:pt x="23" y="44"/>
                  <a:pt x="23" y="44"/>
                </a:cubicBezTo>
                <a:cubicBezTo>
                  <a:pt x="23" y="44"/>
                  <a:pt x="23" y="44"/>
                  <a:pt x="23" y="44"/>
                </a:cubicBezTo>
                <a:cubicBezTo>
                  <a:pt x="22" y="43"/>
                  <a:pt x="21" y="43"/>
                  <a:pt x="20" y="42"/>
                </a:cubicBezTo>
                <a:cubicBezTo>
                  <a:pt x="20" y="42"/>
                  <a:pt x="20" y="42"/>
                  <a:pt x="20" y="42"/>
                </a:cubicBezTo>
                <a:cubicBezTo>
                  <a:pt x="19" y="42"/>
                  <a:pt x="19" y="42"/>
                  <a:pt x="19" y="42"/>
                </a:cubicBezTo>
                <a:cubicBezTo>
                  <a:pt x="19" y="42"/>
                  <a:pt x="19" y="42"/>
                  <a:pt x="19" y="42"/>
                </a:cubicBezTo>
                <a:cubicBezTo>
                  <a:pt x="19" y="42"/>
                  <a:pt x="19" y="42"/>
                  <a:pt x="19" y="42"/>
                </a:cubicBezTo>
                <a:cubicBezTo>
                  <a:pt x="18" y="42"/>
                  <a:pt x="18" y="41"/>
                  <a:pt x="17" y="41"/>
                </a:cubicBezTo>
                <a:cubicBezTo>
                  <a:pt x="17" y="41"/>
                  <a:pt x="17" y="41"/>
                  <a:pt x="17" y="41"/>
                </a:cubicBezTo>
                <a:cubicBezTo>
                  <a:pt x="17" y="41"/>
                  <a:pt x="17" y="41"/>
                  <a:pt x="17" y="40"/>
                </a:cubicBezTo>
                <a:cubicBezTo>
                  <a:pt x="17" y="40"/>
                  <a:pt x="17" y="40"/>
                  <a:pt x="17" y="40"/>
                </a:cubicBezTo>
                <a:cubicBezTo>
                  <a:pt x="16" y="40"/>
                  <a:pt x="16" y="39"/>
                  <a:pt x="15" y="39"/>
                </a:cubicBezTo>
                <a:cubicBezTo>
                  <a:pt x="15" y="39"/>
                  <a:pt x="15" y="39"/>
                  <a:pt x="15" y="39"/>
                </a:cubicBezTo>
                <a:cubicBezTo>
                  <a:pt x="15" y="38"/>
                  <a:pt x="15" y="38"/>
                  <a:pt x="15" y="38"/>
                </a:cubicBezTo>
                <a:cubicBezTo>
                  <a:pt x="15" y="38"/>
                  <a:pt x="15" y="38"/>
                  <a:pt x="15" y="38"/>
                </a:cubicBezTo>
                <a:cubicBezTo>
                  <a:pt x="14" y="38"/>
                  <a:pt x="14" y="37"/>
                  <a:pt x="14" y="37"/>
                </a:cubicBezTo>
                <a:cubicBezTo>
                  <a:pt x="14" y="37"/>
                  <a:pt x="14" y="37"/>
                  <a:pt x="14" y="37"/>
                </a:cubicBezTo>
                <a:cubicBezTo>
                  <a:pt x="14" y="36"/>
                  <a:pt x="14" y="36"/>
                  <a:pt x="13" y="36"/>
                </a:cubicBezTo>
                <a:cubicBezTo>
                  <a:pt x="13" y="36"/>
                  <a:pt x="13" y="36"/>
                  <a:pt x="13" y="36"/>
                </a:cubicBezTo>
                <a:cubicBezTo>
                  <a:pt x="13" y="36"/>
                  <a:pt x="13" y="36"/>
                  <a:pt x="13" y="36"/>
                </a:cubicBezTo>
                <a:cubicBezTo>
                  <a:pt x="13" y="34"/>
                  <a:pt x="12" y="33"/>
                  <a:pt x="12" y="32"/>
                </a:cubicBezTo>
                <a:cubicBezTo>
                  <a:pt x="12" y="32"/>
                  <a:pt x="12" y="32"/>
                  <a:pt x="12" y="32"/>
                </a:cubicBezTo>
                <a:cubicBezTo>
                  <a:pt x="12" y="32"/>
                  <a:pt x="12" y="32"/>
                  <a:pt x="12" y="31"/>
                </a:cubicBezTo>
                <a:cubicBezTo>
                  <a:pt x="12" y="31"/>
                  <a:pt x="12" y="31"/>
                  <a:pt x="12" y="31"/>
                </a:cubicBezTo>
                <a:cubicBezTo>
                  <a:pt x="11" y="31"/>
                  <a:pt x="11" y="31"/>
                  <a:pt x="11" y="30"/>
                </a:cubicBezTo>
                <a:cubicBezTo>
                  <a:pt x="11" y="30"/>
                  <a:pt x="11" y="30"/>
                  <a:pt x="11" y="30"/>
                </a:cubicBezTo>
                <a:cubicBezTo>
                  <a:pt x="11" y="30"/>
                  <a:pt x="11" y="30"/>
                  <a:pt x="11" y="30"/>
                </a:cubicBezTo>
                <a:cubicBezTo>
                  <a:pt x="11" y="30"/>
                  <a:pt x="11" y="30"/>
                  <a:pt x="11" y="29"/>
                </a:cubicBezTo>
                <a:cubicBezTo>
                  <a:pt x="11" y="29"/>
                  <a:pt x="11" y="29"/>
                  <a:pt x="11" y="29"/>
                </a:cubicBezTo>
                <a:cubicBezTo>
                  <a:pt x="11" y="29"/>
                  <a:pt x="11" y="29"/>
                  <a:pt x="11" y="29"/>
                </a:cubicBezTo>
                <a:cubicBezTo>
                  <a:pt x="11" y="28"/>
                  <a:pt x="11" y="28"/>
                  <a:pt x="11" y="28"/>
                </a:cubicBezTo>
                <a:cubicBezTo>
                  <a:pt x="11" y="28"/>
                  <a:pt x="11" y="27"/>
                  <a:pt x="11" y="27"/>
                </a:cubicBezTo>
                <a:cubicBezTo>
                  <a:pt x="11" y="27"/>
                  <a:pt x="11" y="27"/>
                  <a:pt x="11" y="27"/>
                </a:cubicBezTo>
                <a:cubicBezTo>
                  <a:pt x="11" y="27"/>
                  <a:pt x="11" y="27"/>
                  <a:pt x="11" y="26"/>
                </a:cubicBezTo>
                <a:cubicBezTo>
                  <a:pt x="11" y="26"/>
                  <a:pt x="11" y="26"/>
                  <a:pt x="11" y="26"/>
                </a:cubicBezTo>
                <a:cubicBezTo>
                  <a:pt x="11" y="26"/>
                  <a:pt x="11" y="26"/>
                  <a:pt x="11" y="25"/>
                </a:cubicBezTo>
                <a:cubicBezTo>
                  <a:pt x="11" y="25"/>
                  <a:pt x="11" y="25"/>
                  <a:pt x="11" y="25"/>
                </a:cubicBezTo>
                <a:cubicBezTo>
                  <a:pt x="11" y="25"/>
                  <a:pt x="11" y="25"/>
                  <a:pt x="12" y="25"/>
                </a:cubicBezTo>
                <a:cubicBezTo>
                  <a:pt x="12" y="25"/>
                  <a:pt x="12" y="25"/>
                  <a:pt x="12" y="24"/>
                </a:cubicBezTo>
                <a:cubicBezTo>
                  <a:pt x="12" y="24"/>
                  <a:pt x="12" y="24"/>
                  <a:pt x="12" y="24"/>
                </a:cubicBezTo>
                <a:cubicBezTo>
                  <a:pt x="12" y="24"/>
                  <a:pt x="12" y="24"/>
                  <a:pt x="12" y="24"/>
                </a:cubicBezTo>
                <a:cubicBezTo>
                  <a:pt x="12" y="23"/>
                  <a:pt x="12" y="23"/>
                  <a:pt x="12" y="23"/>
                </a:cubicBezTo>
                <a:cubicBezTo>
                  <a:pt x="12" y="23"/>
                  <a:pt x="12" y="23"/>
                  <a:pt x="12" y="23"/>
                </a:cubicBezTo>
                <a:cubicBezTo>
                  <a:pt x="12" y="23"/>
                  <a:pt x="12" y="23"/>
                  <a:pt x="12" y="23"/>
                </a:cubicBezTo>
                <a:cubicBezTo>
                  <a:pt x="12" y="22"/>
                  <a:pt x="13" y="21"/>
                  <a:pt x="13" y="20"/>
                </a:cubicBezTo>
                <a:cubicBezTo>
                  <a:pt x="13" y="20"/>
                  <a:pt x="13" y="20"/>
                  <a:pt x="13" y="20"/>
                </a:cubicBezTo>
                <a:cubicBezTo>
                  <a:pt x="13" y="20"/>
                  <a:pt x="13" y="20"/>
                  <a:pt x="13" y="20"/>
                </a:cubicBezTo>
                <a:cubicBezTo>
                  <a:pt x="13" y="20"/>
                  <a:pt x="13" y="20"/>
                  <a:pt x="13" y="20"/>
                </a:cubicBezTo>
                <a:cubicBezTo>
                  <a:pt x="14" y="19"/>
                  <a:pt x="14" y="19"/>
                  <a:pt x="14" y="19"/>
                </a:cubicBezTo>
                <a:cubicBezTo>
                  <a:pt x="14" y="19"/>
                  <a:pt x="14" y="19"/>
                  <a:pt x="14" y="19"/>
                </a:cubicBezTo>
                <a:cubicBezTo>
                  <a:pt x="14" y="19"/>
                  <a:pt x="14" y="18"/>
                  <a:pt x="15" y="18"/>
                </a:cubicBezTo>
                <a:cubicBezTo>
                  <a:pt x="15" y="18"/>
                  <a:pt x="15" y="18"/>
                  <a:pt x="15" y="18"/>
                </a:cubicBezTo>
                <a:cubicBezTo>
                  <a:pt x="15" y="17"/>
                  <a:pt x="15" y="17"/>
                  <a:pt x="15" y="17"/>
                </a:cubicBezTo>
                <a:cubicBezTo>
                  <a:pt x="15" y="17"/>
                  <a:pt x="15" y="17"/>
                  <a:pt x="15" y="17"/>
                </a:cubicBezTo>
                <a:cubicBezTo>
                  <a:pt x="16" y="17"/>
                  <a:pt x="16" y="16"/>
                  <a:pt x="17" y="15"/>
                </a:cubicBezTo>
                <a:cubicBezTo>
                  <a:pt x="17" y="15"/>
                  <a:pt x="17" y="15"/>
                  <a:pt x="17" y="15"/>
                </a:cubicBezTo>
                <a:cubicBezTo>
                  <a:pt x="17" y="15"/>
                  <a:pt x="17" y="15"/>
                  <a:pt x="17" y="15"/>
                </a:cubicBezTo>
                <a:cubicBezTo>
                  <a:pt x="17" y="15"/>
                  <a:pt x="17" y="15"/>
                  <a:pt x="17" y="15"/>
                </a:cubicBezTo>
                <a:cubicBezTo>
                  <a:pt x="18" y="15"/>
                  <a:pt x="18" y="14"/>
                  <a:pt x="19" y="14"/>
                </a:cubicBezTo>
                <a:cubicBezTo>
                  <a:pt x="19" y="14"/>
                  <a:pt x="19" y="14"/>
                  <a:pt x="19" y="14"/>
                </a:cubicBezTo>
                <a:cubicBezTo>
                  <a:pt x="19" y="14"/>
                  <a:pt x="19" y="14"/>
                  <a:pt x="19" y="14"/>
                </a:cubicBezTo>
                <a:cubicBezTo>
                  <a:pt x="19" y="14"/>
                  <a:pt x="19" y="14"/>
                  <a:pt x="19" y="14"/>
                </a:cubicBezTo>
                <a:cubicBezTo>
                  <a:pt x="20" y="14"/>
                  <a:pt x="20" y="13"/>
                  <a:pt x="20" y="13"/>
                </a:cubicBezTo>
                <a:cubicBezTo>
                  <a:pt x="20" y="13"/>
                  <a:pt x="20" y="13"/>
                  <a:pt x="20" y="13"/>
                </a:cubicBezTo>
                <a:cubicBezTo>
                  <a:pt x="21" y="13"/>
                  <a:pt x="22" y="12"/>
                  <a:pt x="23" y="12"/>
                </a:cubicBezTo>
                <a:cubicBezTo>
                  <a:pt x="23" y="12"/>
                  <a:pt x="23" y="12"/>
                  <a:pt x="23" y="12"/>
                </a:cubicBezTo>
                <a:cubicBezTo>
                  <a:pt x="23" y="12"/>
                  <a:pt x="23" y="12"/>
                  <a:pt x="23" y="12"/>
                </a:cubicBezTo>
                <a:cubicBezTo>
                  <a:pt x="23" y="12"/>
                  <a:pt x="23" y="12"/>
                  <a:pt x="23" y="12"/>
                </a:cubicBezTo>
                <a:cubicBezTo>
                  <a:pt x="24" y="12"/>
                  <a:pt x="24" y="12"/>
                  <a:pt x="24" y="12"/>
                </a:cubicBezTo>
                <a:cubicBezTo>
                  <a:pt x="24" y="12"/>
                  <a:pt x="24" y="12"/>
                  <a:pt x="24" y="12"/>
                </a:cubicBezTo>
                <a:cubicBezTo>
                  <a:pt x="24" y="12"/>
                  <a:pt x="24" y="12"/>
                  <a:pt x="24" y="12"/>
                </a:cubicBezTo>
                <a:cubicBezTo>
                  <a:pt x="25" y="12"/>
                  <a:pt x="25" y="12"/>
                  <a:pt x="25" y="12"/>
                </a:cubicBezTo>
                <a:cubicBezTo>
                  <a:pt x="25" y="12"/>
                  <a:pt x="25" y="12"/>
                  <a:pt x="25" y="12"/>
                </a:cubicBezTo>
                <a:cubicBezTo>
                  <a:pt x="25" y="12"/>
                  <a:pt x="26" y="12"/>
                  <a:pt x="26" y="12"/>
                </a:cubicBezTo>
                <a:cubicBezTo>
                  <a:pt x="26" y="12"/>
                  <a:pt x="26" y="12"/>
                  <a:pt x="26" y="12"/>
                </a:cubicBezTo>
                <a:cubicBezTo>
                  <a:pt x="26" y="11"/>
                  <a:pt x="26" y="11"/>
                  <a:pt x="27" y="11"/>
                </a:cubicBezTo>
                <a:cubicBezTo>
                  <a:pt x="27" y="11"/>
                  <a:pt x="27" y="11"/>
                  <a:pt x="27" y="11"/>
                </a:cubicBezTo>
                <a:cubicBezTo>
                  <a:pt x="27" y="11"/>
                  <a:pt x="27" y="11"/>
                  <a:pt x="28" y="11"/>
                </a:cubicBezTo>
                <a:cubicBezTo>
                  <a:pt x="28" y="11"/>
                  <a:pt x="28" y="11"/>
                  <a:pt x="28" y="11"/>
                </a:cubicBezTo>
                <a:cubicBezTo>
                  <a:pt x="29" y="11"/>
                  <a:pt x="29" y="11"/>
                  <a:pt x="29" y="11"/>
                </a:cubicBezTo>
                <a:cubicBezTo>
                  <a:pt x="29" y="11"/>
                  <a:pt x="29" y="11"/>
                  <a:pt x="29" y="12"/>
                </a:cubicBezTo>
                <a:cubicBezTo>
                  <a:pt x="29" y="12"/>
                  <a:pt x="29" y="12"/>
                  <a:pt x="29" y="12"/>
                </a:cubicBezTo>
                <a:cubicBezTo>
                  <a:pt x="30" y="12"/>
                  <a:pt x="30" y="12"/>
                  <a:pt x="30" y="12"/>
                </a:cubicBezTo>
                <a:cubicBezTo>
                  <a:pt x="30" y="12"/>
                  <a:pt x="30" y="12"/>
                  <a:pt x="30" y="12"/>
                </a:cubicBezTo>
                <a:cubicBezTo>
                  <a:pt x="30" y="12"/>
                  <a:pt x="31" y="12"/>
                  <a:pt x="31" y="12"/>
                </a:cubicBezTo>
                <a:cubicBezTo>
                  <a:pt x="31" y="12"/>
                  <a:pt x="31" y="12"/>
                  <a:pt x="31" y="12"/>
                </a:cubicBezTo>
                <a:cubicBezTo>
                  <a:pt x="31" y="12"/>
                  <a:pt x="31" y="12"/>
                  <a:pt x="32" y="12"/>
                </a:cubicBezTo>
                <a:cubicBezTo>
                  <a:pt x="32" y="12"/>
                  <a:pt x="32" y="12"/>
                  <a:pt x="32" y="12"/>
                </a:cubicBezTo>
                <a:cubicBezTo>
                  <a:pt x="32" y="12"/>
                  <a:pt x="32" y="12"/>
                  <a:pt x="33" y="12"/>
                </a:cubicBezTo>
                <a:cubicBezTo>
                  <a:pt x="33" y="12"/>
                  <a:pt x="33" y="12"/>
                  <a:pt x="33" y="12"/>
                </a:cubicBezTo>
                <a:cubicBezTo>
                  <a:pt x="33" y="12"/>
                  <a:pt x="33" y="12"/>
                  <a:pt x="33" y="12"/>
                </a:cubicBezTo>
                <a:cubicBezTo>
                  <a:pt x="34" y="12"/>
                  <a:pt x="34" y="13"/>
                  <a:pt x="35" y="13"/>
                </a:cubicBezTo>
                <a:cubicBezTo>
                  <a:pt x="35" y="13"/>
                  <a:pt x="35" y="13"/>
                  <a:pt x="35" y="13"/>
                </a:cubicBezTo>
                <a:cubicBezTo>
                  <a:pt x="36" y="13"/>
                  <a:pt x="36" y="14"/>
                  <a:pt x="36" y="14"/>
                </a:cubicBezTo>
                <a:cubicBezTo>
                  <a:pt x="36" y="14"/>
                  <a:pt x="36" y="14"/>
                  <a:pt x="36" y="14"/>
                </a:cubicBezTo>
                <a:cubicBezTo>
                  <a:pt x="36" y="14"/>
                  <a:pt x="36" y="14"/>
                  <a:pt x="36" y="14"/>
                </a:cubicBezTo>
                <a:cubicBezTo>
                  <a:pt x="36" y="14"/>
                  <a:pt x="36" y="14"/>
                  <a:pt x="36" y="14"/>
                </a:cubicBezTo>
                <a:cubicBezTo>
                  <a:pt x="37" y="14"/>
                  <a:pt x="37" y="15"/>
                  <a:pt x="38" y="15"/>
                </a:cubicBezTo>
                <a:cubicBezTo>
                  <a:pt x="38" y="15"/>
                  <a:pt x="38" y="15"/>
                  <a:pt x="38" y="15"/>
                </a:cubicBezTo>
                <a:cubicBezTo>
                  <a:pt x="38" y="15"/>
                  <a:pt x="38" y="15"/>
                  <a:pt x="38" y="15"/>
                </a:cubicBezTo>
                <a:cubicBezTo>
                  <a:pt x="38" y="15"/>
                  <a:pt x="38" y="15"/>
                  <a:pt x="38" y="15"/>
                </a:cubicBezTo>
                <a:cubicBezTo>
                  <a:pt x="39" y="16"/>
                  <a:pt x="40" y="17"/>
                  <a:pt x="40" y="17"/>
                </a:cubicBezTo>
                <a:cubicBezTo>
                  <a:pt x="40" y="17"/>
                  <a:pt x="40" y="17"/>
                  <a:pt x="40" y="17"/>
                </a:cubicBezTo>
                <a:cubicBezTo>
                  <a:pt x="40" y="17"/>
                  <a:pt x="40" y="17"/>
                  <a:pt x="41" y="18"/>
                </a:cubicBezTo>
                <a:cubicBezTo>
                  <a:pt x="41" y="18"/>
                  <a:pt x="41" y="18"/>
                  <a:pt x="41" y="18"/>
                </a:cubicBezTo>
                <a:cubicBezTo>
                  <a:pt x="41" y="18"/>
                  <a:pt x="41" y="19"/>
                  <a:pt x="42" y="19"/>
                </a:cubicBezTo>
                <a:cubicBezTo>
                  <a:pt x="42" y="19"/>
                  <a:pt x="42" y="19"/>
                  <a:pt x="42" y="19"/>
                </a:cubicBezTo>
                <a:cubicBezTo>
                  <a:pt x="42" y="19"/>
                  <a:pt x="42" y="19"/>
                  <a:pt x="42" y="20"/>
                </a:cubicBezTo>
                <a:cubicBezTo>
                  <a:pt x="42" y="20"/>
                  <a:pt x="42" y="20"/>
                  <a:pt x="42" y="20"/>
                </a:cubicBezTo>
                <a:cubicBezTo>
                  <a:pt x="42" y="20"/>
                  <a:pt x="42" y="20"/>
                  <a:pt x="42" y="20"/>
                </a:cubicBezTo>
                <a:cubicBezTo>
                  <a:pt x="43" y="21"/>
                  <a:pt x="43" y="22"/>
                  <a:pt x="43" y="23"/>
                </a:cubicBezTo>
                <a:cubicBezTo>
                  <a:pt x="43" y="23"/>
                  <a:pt x="43" y="23"/>
                  <a:pt x="43" y="23"/>
                </a:cubicBezTo>
                <a:cubicBezTo>
                  <a:pt x="43" y="23"/>
                  <a:pt x="43" y="23"/>
                  <a:pt x="43" y="23"/>
                </a:cubicBezTo>
                <a:cubicBezTo>
                  <a:pt x="43" y="23"/>
                  <a:pt x="44" y="23"/>
                  <a:pt x="44" y="24"/>
                </a:cubicBezTo>
                <a:cubicBezTo>
                  <a:pt x="44" y="24"/>
                  <a:pt x="44" y="24"/>
                  <a:pt x="44" y="24"/>
                </a:cubicBezTo>
                <a:cubicBezTo>
                  <a:pt x="44" y="24"/>
                  <a:pt x="44" y="24"/>
                  <a:pt x="44" y="24"/>
                </a:cubicBezTo>
                <a:cubicBezTo>
                  <a:pt x="44" y="25"/>
                  <a:pt x="44" y="25"/>
                  <a:pt x="44" y="25"/>
                </a:cubicBezTo>
                <a:cubicBezTo>
                  <a:pt x="44" y="25"/>
                  <a:pt x="44" y="25"/>
                  <a:pt x="44" y="25"/>
                </a:cubicBezTo>
                <a:cubicBezTo>
                  <a:pt x="44" y="25"/>
                  <a:pt x="44" y="25"/>
                  <a:pt x="44" y="25"/>
                </a:cubicBezTo>
                <a:cubicBezTo>
                  <a:pt x="44" y="26"/>
                  <a:pt x="44" y="26"/>
                  <a:pt x="44" y="26"/>
                </a:cubicBezTo>
                <a:cubicBezTo>
                  <a:pt x="44" y="26"/>
                  <a:pt x="44" y="26"/>
                  <a:pt x="44" y="26"/>
                </a:cubicBezTo>
                <a:cubicBezTo>
                  <a:pt x="44" y="27"/>
                  <a:pt x="44" y="27"/>
                  <a:pt x="44" y="27"/>
                </a:cubicBezTo>
                <a:cubicBezTo>
                  <a:pt x="44" y="27"/>
                  <a:pt x="44" y="27"/>
                  <a:pt x="44" y="27"/>
                </a:cubicBezTo>
                <a:cubicBezTo>
                  <a:pt x="44" y="27"/>
                  <a:pt x="44" y="28"/>
                  <a:pt x="44" y="28"/>
                </a:cubicBezTo>
                <a:cubicBezTo>
                  <a:pt x="44" y="28"/>
                  <a:pt x="44" y="28"/>
                  <a:pt x="44" y="29"/>
                </a:cubicBezTo>
                <a:cubicBezTo>
                  <a:pt x="44" y="29"/>
                  <a:pt x="44" y="29"/>
                  <a:pt x="44" y="29"/>
                </a:cubicBezTo>
                <a:cubicBezTo>
                  <a:pt x="44" y="29"/>
                  <a:pt x="44" y="29"/>
                  <a:pt x="44" y="29"/>
                </a:cubicBezTo>
                <a:cubicBezTo>
                  <a:pt x="44" y="30"/>
                  <a:pt x="44" y="30"/>
                  <a:pt x="44" y="30"/>
                </a:cubicBezTo>
                <a:cubicBezTo>
                  <a:pt x="44" y="30"/>
                  <a:pt x="44" y="30"/>
                  <a:pt x="44" y="30"/>
                </a:cubicBezTo>
                <a:cubicBezTo>
                  <a:pt x="44" y="30"/>
                  <a:pt x="44" y="30"/>
                  <a:pt x="44" y="30"/>
                </a:cubicBezTo>
                <a:cubicBezTo>
                  <a:pt x="44" y="31"/>
                  <a:pt x="44" y="31"/>
                  <a:pt x="44" y="31"/>
                </a:cubicBezTo>
                <a:cubicBezTo>
                  <a:pt x="44" y="31"/>
                  <a:pt x="44" y="31"/>
                  <a:pt x="44" y="31"/>
                </a:cubicBezTo>
                <a:cubicBezTo>
                  <a:pt x="44" y="32"/>
                  <a:pt x="44" y="32"/>
                  <a:pt x="44" y="32"/>
                </a:cubicBezTo>
                <a:cubicBezTo>
                  <a:pt x="44" y="32"/>
                  <a:pt x="44" y="32"/>
                  <a:pt x="44" y="32"/>
                </a:cubicBezTo>
                <a:cubicBezTo>
                  <a:pt x="43" y="33"/>
                  <a:pt x="43" y="34"/>
                  <a:pt x="42" y="3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6" name="Freeform 61"/>
          <p:cNvSpPr>
            <a:spLocks noEditPoints="1"/>
          </p:cNvSpPr>
          <p:nvPr userDrawn="1"/>
        </p:nvSpPr>
        <p:spPr bwMode="auto">
          <a:xfrm>
            <a:off x="5514975" y="1319213"/>
            <a:ext cx="301625" cy="382588"/>
          </a:xfrm>
          <a:custGeom>
            <a:avLst/>
            <a:gdLst>
              <a:gd name="T0" fmla="*/ 5 w 78"/>
              <a:gd name="T1" fmla="*/ 58 h 99"/>
              <a:gd name="T2" fmla="*/ 5 w 78"/>
              <a:gd name="T3" fmla="*/ 40 h 99"/>
              <a:gd name="T4" fmla="*/ 23 w 78"/>
              <a:gd name="T5" fmla="*/ 40 h 99"/>
              <a:gd name="T6" fmla="*/ 23 w 78"/>
              <a:gd name="T7" fmla="*/ 58 h 99"/>
              <a:gd name="T8" fmla="*/ 5 w 78"/>
              <a:gd name="T9" fmla="*/ 58 h 99"/>
              <a:gd name="T10" fmla="*/ 27 w 78"/>
              <a:gd name="T11" fmla="*/ 80 h 99"/>
              <a:gd name="T12" fmla="*/ 27 w 78"/>
              <a:gd name="T13" fmla="*/ 71 h 99"/>
              <a:gd name="T14" fmla="*/ 27 w 78"/>
              <a:gd name="T15" fmla="*/ 26 h 99"/>
              <a:gd name="T16" fmla="*/ 27 w 78"/>
              <a:gd name="T17" fmla="*/ 18 h 99"/>
              <a:gd name="T18" fmla="*/ 36 w 78"/>
              <a:gd name="T19" fmla="*/ 18 h 99"/>
              <a:gd name="T20" fmla="*/ 35 w 78"/>
              <a:gd name="T21" fmla="*/ 80 h 99"/>
              <a:gd name="T22" fmla="*/ 27 w 78"/>
              <a:gd name="T23" fmla="*/ 80 h 99"/>
              <a:gd name="T24" fmla="*/ 43 w 78"/>
              <a:gd name="T25" fmla="*/ 96 h 99"/>
              <a:gd name="T26" fmla="*/ 43 w 78"/>
              <a:gd name="T27" fmla="*/ 88 h 99"/>
              <a:gd name="T28" fmla="*/ 43 w 78"/>
              <a:gd name="T29" fmla="*/ 10 h 99"/>
              <a:gd name="T30" fmla="*/ 43 w 78"/>
              <a:gd name="T31" fmla="*/ 2 h 99"/>
              <a:gd name="T32" fmla="*/ 51 w 78"/>
              <a:gd name="T33" fmla="*/ 2 h 99"/>
              <a:gd name="T34" fmla="*/ 52 w 78"/>
              <a:gd name="T35" fmla="*/ 96 h 99"/>
              <a:gd name="T36" fmla="*/ 43 w 78"/>
              <a:gd name="T37" fmla="*/ 96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8" h="99">
                <a:moveTo>
                  <a:pt x="5" y="58"/>
                </a:moveTo>
                <a:cubicBezTo>
                  <a:pt x="0" y="53"/>
                  <a:pt x="0" y="45"/>
                  <a:pt x="5" y="40"/>
                </a:cubicBezTo>
                <a:cubicBezTo>
                  <a:pt x="10" y="35"/>
                  <a:pt x="18" y="36"/>
                  <a:pt x="23" y="40"/>
                </a:cubicBezTo>
                <a:cubicBezTo>
                  <a:pt x="28" y="45"/>
                  <a:pt x="28" y="53"/>
                  <a:pt x="23" y="58"/>
                </a:cubicBezTo>
                <a:cubicBezTo>
                  <a:pt x="18" y="63"/>
                  <a:pt x="10" y="63"/>
                  <a:pt x="5" y="58"/>
                </a:cubicBezTo>
                <a:close/>
                <a:moveTo>
                  <a:pt x="27" y="80"/>
                </a:moveTo>
                <a:cubicBezTo>
                  <a:pt x="24" y="77"/>
                  <a:pt x="24" y="74"/>
                  <a:pt x="27" y="71"/>
                </a:cubicBezTo>
                <a:cubicBezTo>
                  <a:pt x="39" y="59"/>
                  <a:pt x="40" y="38"/>
                  <a:pt x="27" y="26"/>
                </a:cubicBezTo>
                <a:cubicBezTo>
                  <a:pt x="25" y="24"/>
                  <a:pt x="25" y="20"/>
                  <a:pt x="27" y="18"/>
                </a:cubicBezTo>
                <a:cubicBezTo>
                  <a:pt x="30" y="15"/>
                  <a:pt x="33" y="15"/>
                  <a:pt x="36" y="18"/>
                </a:cubicBezTo>
                <a:cubicBezTo>
                  <a:pt x="53" y="35"/>
                  <a:pt x="52" y="63"/>
                  <a:pt x="35" y="80"/>
                </a:cubicBezTo>
                <a:cubicBezTo>
                  <a:pt x="33" y="82"/>
                  <a:pt x="29" y="82"/>
                  <a:pt x="27" y="80"/>
                </a:cubicBezTo>
                <a:close/>
                <a:moveTo>
                  <a:pt x="43" y="96"/>
                </a:moveTo>
                <a:cubicBezTo>
                  <a:pt x="41" y="94"/>
                  <a:pt x="41" y="90"/>
                  <a:pt x="43" y="88"/>
                </a:cubicBezTo>
                <a:cubicBezTo>
                  <a:pt x="65" y="67"/>
                  <a:pt x="65" y="32"/>
                  <a:pt x="43" y="10"/>
                </a:cubicBezTo>
                <a:cubicBezTo>
                  <a:pt x="41" y="8"/>
                  <a:pt x="41" y="4"/>
                  <a:pt x="43" y="2"/>
                </a:cubicBezTo>
                <a:cubicBezTo>
                  <a:pt x="45" y="0"/>
                  <a:pt x="49" y="0"/>
                  <a:pt x="51" y="2"/>
                </a:cubicBezTo>
                <a:cubicBezTo>
                  <a:pt x="78" y="28"/>
                  <a:pt x="78" y="70"/>
                  <a:pt x="52" y="96"/>
                </a:cubicBezTo>
                <a:cubicBezTo>
                  <a:pt x="49" y="99"/>
                  <a:pt x="46" y="99"/>
                  <a:pt x="43" y="9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7" name="Freeform 62"/>
          <p:cNvSpPr>
            <a:spLocks/>
          </p:cNvSpPr>
          <p:nvPr userDrawn="1"/>
        </p:nvSpPr>
        <p:spPr bwMode="auto">
          <a:xfrm>
            <a:off x="4078288" y="1295400"/>
            <a:ext cx="266700" cy="274638"/>
          </a:xfrm>
          <a:custGeom>
            <a:avLst/>
            <a:gdLst>
              <a:gd name="T0" fmla="*/ 33 w 69"/>
              <a:gd name="T1" fmla="*/ 0 h 71"/>
              <a:gd name="T2" fmla="*/ 69 w 69"/>
              <a:gd name="T3" fmla="*/ 28 h 71"/>
              <a:gd name="T4" fmla="*/ 43 w 69"/>
              <a:gd name="T5" fmla="*/ 60 h 71"/>
              <a:gd name="T6" fmla="*/ 32 w 69"/>
              <a:gd name="T7" fmla="*/ 71 h 71"/>
              <a:gd name="T8" fmla="*/ 23 w 69"/>
              <a:gd name="T9" fmla="*/ 62 h 71"/>
              <a:gd name="T10" fmla="*/ 47 w 69"/>
              <a:gd name="T11" fmla="*/ 28 h 71"/>
              <a:gd name="T12" fmla="*/ 34 w 69"/>
              <a:gd name="T13" fmla="*/ 16 h 71"/>
              <a:gd name="T14" fmla="*/ 9 w 69"/>
              <a:gd name="T15" fmla="*/ 34 h 71"/>
              <a:gd name="T16" fmla="*/ 0 w 69"/>
              <a:gd name="T17" fmla="*/ 26 h 71"/>
              <a:gd name="T18" fmla="*/ 33 w 69"/>
              <a:gd name="T19"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71">
                <a:moveTo>
                  <a:pt x="33" y="0"/>
                </a:moveTo>
                <a:cubicBezTo>
                  <a:pt x="51" y="0"/>
                  <a:pt x="69" y="8"/>
                  <a:pt x="69" y="28"/>
                </a:cubicBezTo>
                <a:cubicBezTo>
                  <a:pt x="69" y="46"/>
                  <a:pt x="48" y="53"/>
                  <a:pt x="43" y="60"/>
                </a:cubicBezTo>
                <a:cubicBezTo>
                  <a:pt x="40" y="65"/>
                  <a:pt x="41" y="71"/>
                  <a:pt x="32" y="71"/>
                </a:cubicBezTo>
                <a:cubicBezTo>
                  <a:pt x="26" y="71"/>
                  <a:pt x="23" y="67"/>
                  <a:pt x="23" y="62"/>
                </a:cubicBezTo>
                <a:cubicBezTo>
                  <a:pt x="23" y="45"/>
                  <a:pt x="47" y="42"/>
                  <a:pt x="47" y="28"/>
                </a:cubicBezTo>
                <a:cubicBezTo>
                  <a:pt x="47" y="20"/>
                  <a:pt x="42" y="16"/>
                  <a:pt x="34" y="16"/>
                </a:cubicBezTo>
                <a:cubicBezTo>
                  <a:pt x="16" y="16"/>
                  <a:pt x="23" y="34"/>
                  <a:pt x="9" y="34"/>
                </a:cubicBezTo>
                <a:cubicBezTo>
                  <a:pt x="5" y="34"/>
                  <a:pt x="0" y="31"/>
                  <a:pt x="0" y="26"/>
                </a:cubicBezTo>
                <a:cubicBezTo>
                  <a:pt x="0" y="12"/>
                  <a:pt x="16" y="0"/>
                  <a:pt x="33"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8" name="Oval 63"/>
          <p:cNvSpPr>
            <a:spLocks noChangeArrowheads="1"/>
          </p:cNvSpPr>
          <p:nvPr userDrawn="1"/>
        </p:nvSpPr>
        <p:spPr bwMode="auto">
          <a:xfrm>
            <a:off x="4159250" y="1589088"/>
            <a:ext cx="88900" cy="92075"/>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79" name="Group 78"/>
          <p:cNvGrpSpPr/>
          <p:nvPr userDrawn="1"/>
        </p:nvGrpSpPr>
        <p:grpSpPr>
          <a:xfrm>
            <a:off x="2784475" y="1724025"/>
            <a:ext cx="325438" cy="679450"/>
            <a:chOff x="2784475" y="1724025"/>
            <a:chExt cx="325438" cy="679450"/>
          </a:xfrm>
        </p:grpSpPr>
        <p:sp>
          <p:nvSpPr>
            <p:cNvPr id="80" name="Oval 64"/>
            <p:cNvSpPr>
              <a:spLocks noChangeArrowheads="1"/>
            </p:cNvSpPr>
            <p:nvPr userDrawn="1"/>
          </p:nvSpPr>
          <p:spPr bwMode="auto">
            <a:xfrm>
              <a:off x="2894013" y="1724025"/>
              <a:ext cx="107950" cy="107950"/>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1" name="Line 65"/>
            <p:cNvSpPr>
              <a:spLocks noChangeShapeType="1"/>
            </p:cNvSpPr>
            <p:nvPr userDrawn="1"/>
          </p:nvSpPr>
          <p:spPr bwMode="auto">
            <a:xfrm>
              <a:off x="2947988" y="177800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2" name="Line 66"/>
            <p:cNvSpPr>
              <a:spLocks noChangeShapeType="1"/>
            </p:cNvSpPr>
            <p:nvPr userDrawn="1"/>
          </p:nvSpPr>
          <p:spPr bwMode="auto">
            <a:xfrm>
              <a:off x="2947988" y="177800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3" name="Freeform 67"/>
            <p:cNvSpPr>
              <a:spLocks/>
            </p:cNvSpPr>
            <p:nvPr userDrawn="1"/>
          </p:nvSpPr>
          <p:spPr bwMode="auto">
            <a:xfrm>
              <a:off x="2784475" y="1847850"/>
              <a:ext cx="325438" cy="555625"/>
            </a:xfrm>
            <a:custGeom>
              <a:avLst/>
              <a:gdLst>
                <a:gd name="T0" fmla="*/ 40 w 84"/>
                <a:gd name="T1" fmla="*/ 86 h 144"/>
                <a:gd name="T2" fmla="*/ 40 w 84"/>
                <a:gd name="T3" fmla="*/ 135 h 144"/>
                <a:gd name="T4" fmla="*/ 27 w 84"/>
                <a:gd name="T5" fmla="*/ 135 h 144"/>
                <a:gd name="T6" fmla="*/ 26 w 84"/>
                <a:gd name="T7" fmla="*/ 86 h 144"/>
                <a:gd name="T8" fmla="*/ 9 w 84"/>
                <a:gd name="T9" fmla="*/ 86 h 144"/>
                <a:gd name="T10" fmla="*/ 28 w 84"/>
                <a:gd name="T11" fmla="*/ 20 h 144"/>
                <a:gd name="T12" fmla="*/ 25 w 84"/>
                <a:gd name="T13" fmla="*/ 20 h 144"/>
                <a:gd name="T14" fmla="*/ 14 w 84"/>
                <a:gd name="T15" fmla="*/ 58 h 144"/>
                <a:gd name="T16" fmla="*/ 2 w 84"/>
                <a:gd name="T17" fmla="*/ 54 h 144"/>
                <a:gd name="T18" fmla="*/ 15 w 84"/>
                <a:gd name="T19" fmla="*/ 13 h 144"/>
                <a:gd name="T20" fmla="*/ 32 w 84"/>
                <a:gd name="T21" fmla="*/ 0 h 144"/>
                <a:gd name="T22" fmla="*/ 41 w 84"/>
                <a:gd name="T23" fmla="*/ 0 h 144"/>
                <a:gd name="T24" fmla="*/ 41 w 84"/>
                <a:gd name="T25" fmla="*/ 0 h 144"/>
                <a:gd name="T26" fmla="*/ 51 w 84"/>
                <a:gd name="T27" fmla="*/ 0 h 144"/>
                <a:gd name="T28" fmla="*/ 69 w 84"/>
                <a:gd name="T29" fmla="*/ 13 h 144"/>
                <a:gd name="T30" fmla="*/ 81 w 84"/>
                <a:gd name="T31" fmla="*/ 54 h 144"/>
                <a:gd name="T32" fmla="*/ 70 w 84"/>
                <a:gd name="T33" fmla="*/ 58 h 144"/>
                <a:gd name="T34" fmla="*/ 59 w 84"/>
                <a:gd name="T35" fmla="*/ 20 h 144"/>
                <a:gd name="T36" fmla="*/ 56 w 84"/>
                <a:gd name="T37" fmla="*/ 20 h 144"/>
                <a:gd name="T38" fmla="*/ 75 w 84"/>
                <a:gd name="T39" fmla="*/ 86 h 144"/>
                <a:gd name="T40" fmla="*/ 57 w 84"/>
                <a:gd name="T41" fmla="*/ 86 h 144"/>
                <a:gd name="T42" fmla="*/ 57 w 84"/>
                <a:gd name="T43" fmla="*/ 135 h 144"/>
                <a:gd name="T44" fmla="*/ 44 w 84"/>
                <a:gd name="T45" fmla="*/ 135 h 144"/>
                <a:gd name="T46" fmla="*/ 44 w 84"/>
                <a:gd name="T47" fmla="*/ 86 h 144"/>
                <a:gd name="T48" fmla="*/ 40 w 84"/>
                <a:gd name="T49" fmla="*/ 8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4" h="144">
                  <a:moveTo>
                    <a:pt x="40" y="86"/>
                  </a:moveTo>
                  <a:cubicBezTo>
                    <a:pt x="40" y="135"/>
                    <a:pt x="40" y="135"/>
                    <a:pt x="40" y="135"/>
                  </a:cubicBezTo>
                  <a:cubicBezTo>
                    <a:pt x="40" y="144"/>
                    <a:pt x="27" y="144"/>
                    <a:pt x="27" y="135"/>
                  </a:cubicBezTo>
                  <a:cubicBezTo>
                    <a:pt x="26" y="86"/>
                    <a:pt x="26" y="86"/>
                    <a:pt x="26" y="86"/>
                  </a:cubicBezTo>
                  <a:cubicBezTo>
                    <a:pt x="9" y="86"/>
                    <a:pt x="9" y="86"/>
                    <a:pt x="9" y="86"/>
                  </a:cubicBezTo>
                  <a:cubicBezTo>
                    <a:pt x="28" y="20"/>
                    <a:pt x="28" y="20"/>
                    <a:pt x="28" y="20"/>
                  </a:cubicBezTo>
                  <a:cubicBezTo>
                    <a:pt x="25" y="20"/>
                    <a:pt x="25" y="20"/>
                    <a:pt x="25" y="20"/>
                  </a:cubicBezTo>
                  <a:cubicBezTo>
                    <a:pt x="14" y="58"/>
                    <a:pt x="14" y="58"/>
                    <a:pt x="14" y="58"/>
                  </a:cubicBezTo>
                  <a:cubicBezTo>
                    <a:pt x="11" y="66"/>
                    <a:pt x="0" y="63"/>
                    <a:pt x="2" y="54"/>
                  </a:cubicBezTo>
                  <a:cubicBezTo>
                    <a:pt x="15" y="13"/>
                    <a:pt x="15" y="13"/>
                    <a:pt x="15" y="13"/>
                  </a:cubicBezTo>
                  <a:cubicBezTo>
                    <a:pt x="16" y="9"/>
                    <a:pt x="22" y="0"/>
                    <a:pt x="32" y="0"/>
                  </a:cubicBezTo>
                  <a:cubicBezTo>
                    <a:pt x="41" y="0"/>
                    <a:pt x="41" y="0"/>
                    <a:pt x="41" y="0"/>
                  </a:cubicBezTo>
                  <a:cubicBezTo>
                    <a:pt x="41" y="0"/>
                    <a:pt x="41" y="0"/>
                    <a:pt x="41" y="0"/>
                  </a:cubicBezTo>
                  <a:cubicBezTo>
                    <a:pt x="51" y="0"/>
                    <a:pt x="51" y="0"/>
                    <a:pt x="51" y="0"/>
                  </a:cubicBezTo>
                  <a:cubicBezTo>
                    <a:pt x="61" y="0"/>
                    <a:pt x="67" y="9"/>
                    <a:pt x="69" y="13"/>
                  </a:cubicBezTo>
                  <a:cubicBezTo>
                    <a:pt x="81" y="54"/>
                    <a:pt x="81" y="54"/>
                    <a:pt x="81" y="54"/>
                  </a:cubicBezTo>
                  <a:cubicBezTo>
                    <a:pt x="84" y="62"/>
                    <a:pt x="73" y="66"/>
                    <a:pt x="70" y="58"/>
                  </a:cubicBezTo>
                  <a:cubicBezTo>
                    <a:pt x="59" y="20"/>
                    <a:pt x="59" y="20"/>
                    <a:pt x="59" y="20"/>
                  </a:cubicBezTo>
                  <a:cubicBezTo>
                    <a:pt x="56" y="20"/>
                    <a:pt x="56" y="20"/>
                    <a:pt x="56" y="20"/>
                  </a:cubicBezTo>
                  <a:cubicBezTo>
                    <a:pt x="75" y="86"/>
                    <a:pt x="75" y="86"/>
                    <a:pt x="75" y="86"/>
                  </a:cubicBezTo>
                  <a:cubicBezTo>
                    <a:pt x="57" y="86"/>
                    <a:pt x="57" y="86"/>
                    <a:pt x="57" y="86"/>
                  </a:cubicBezTo>
                  <a:cubicBezTo>
                    <a:pt x="57" y="135"/>
                    <a:pt x="57" y="135"/>
                    <a:pt x="57" y="135"/>
                  </a:cubicBezTo>
                  <a:cubicBezTo>
                    <a:pt x="57" y="144"/>
                    <a:pt x="44" y="144"/>
                    <a:pt x="44" y="135"/>
                  </a:cubicBezTo>
                  <a:cubicBezTo>
                    <a:pt x="44" y="86"/>
                    <a:pt x="44" y="86"/>
                    <a:pt x="44" y="86"/>
                  </a:cubicBezTo>
                  <a:lnTo>
                    <a:pt x="40" y="8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84" name="Group 83"/>
          <p:cNvGrpSpPr/>
          <p:nvPr userDrawn="1"/>
        </p:nvGrpSpPr>
        <p:grpSpPr>
          <a:xfrm>
            <a:off x="3194050" y="1724025"/>
            <a:ext cx="255588" cy="684213"/>
            <a:chOff x="3194050" y="1724025"/>
            <a:chExt cx="255588" cy="684213"/>
          </a:xfrm>
        </p:grpSpPr>
        <p:sp>
          <p:nvSpPr>
            <p:cNvPr id="85" name="Freeform 68"/>
            <p:cNvSpPr>
              <a:spLocks/>
            </p:cNvSpPr>
            <p:nvPr userDrawn="1"/>
          </p:nvSpPr>
          <p:spPr bwMode="auto">
            <a:xfrm>
              <a:off x="3194050" y="1847850"/>
              <a:ext cx="255588" cy="560388"/>
            </a:xfrm>
            <a:custGeom>
              <a:avLst/>
              <a:gdLst>
                <a:gd name="T0" fmla="*/ 18 w 66"/>
                <a:gd name="T1" fmla="*/ 0 h 145"/>
                <a:gd name="T2" fmla="*/ 0 w 66"/>
                <a:gd name="T3" fmla="*/ 19 h 145"/>
                <a:gd name="T4" fmla="*/ 0 w 66"/>
                <a:gd name="T5" fmla="*/ 63 h 145"/>
                <a:gd name="T6" fmla="*/ 12 w 66"/>
                <a:gd name="T7" fmla="*/ 63 h 145"/>
                <a:gd name="T8" fmla="*/ 12 w 66"/>
                <a:gd name="T9" fmla="*/ 23 h 145"/>
                <a:gd name="T10" fmla="*/ 15 w 66"/>
                <a:gd name="T11" fmla="*/ 23 h 145"/>
                <a:gd name="T12" fmla="*/ 15 w 66"/>
                <a:gd name="T13" fmla="*/ 133 h 145"/>
                <a:gd name="T14" fmla="*/ 31 w 66"/>
                <a:gd name="T15" fmla="*/ 133 h 145"/>
                <a:gd name="T16" fmla="*/ 31 w 66"/>
                <a:gd name="T17" fmla="*/ 69 h 145"/>
                <a:gd name="T18" fmla="*/ 34 w 66"/>
                <a:gd name="T19" fmla="*/ 69 h 145"/>
                <a:gd name="T20" fmla="*/ 34 w 66"/>
                <a:gd name="T21" fmla="*/ 133 h 145"/>
                <a:gd name="T22" fmla="*/ 51 w 66"/>
                <a:gd name="T23" fmla="*/ 133 h 145"/>
                <a:gd name="T24" fmla="*/ 51 w 66"/>
                <a:gd name="T25" fmla="*/ 23 h 145"/>
                <a:gd name="T26" fmla="*/ 54 w 66"/>
                <a:gd name="T27" fmla="*/ 23 h 145"/>
                <a:gd name="T28" fmla="*/ 54 w 66"/>
                <a:gd name="T29" fmla="*/ 63 h 145"/>
                <a:gd name="T30" fmla="*/ 66 w 66"/>
                <a:gd name="T31" fmla="*/ 63 h 145"/>
                <a:gd name="T32" fmla="*/ 66 w 66"/>
                <a:gd name="T33" fmla="*/ 19 h 145"/>
                <a:gd name="T34" fmla="*/ 48 w 66"/>
                <a:gd name="T35" fmla="*/ 0 h 145"/>
                <a:gd name="T36" fmla="*/ 18 w 66"/>
                <a:gd name="T37"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45">
                  <a:moveTo>
                    <a:pt x="18" y="0"/>
                  </a:moveTo>
                  <a:cubicBezTo>
                    <a:pt x="8" y="0"/>
                    <a:pt x="0" y="9"/>
                    <a:pt x="0" y="19"/>
                  </a:cubicBezTo>
                  <a:cubicBezTo>
                    <a:pt x="0" y="63"/>
                    <a:pt x="0" y="63"/>
                    <a:pt x="0" y="63"/>
                  </a:cubicBezTo>
                  <a:cubicBezTo>
                    <a:pt x="0" y="71"/>
                    <a:pt x="12" y="71"/>
                    <a:pt x="12" y="63"/>
                  </a:cubicBezTo>
                  <a:cubicBezTo>
                    <a:pt x="12" y="23"/>
                    <a:pt x="12" y="23"/>
                    <a:pt x="12" y="23"/>
                  </a:cubicBezTo>
                  <a:cubicBezTo>
                    <a:pt x="15" y="23"/>
                    <a:pt x="15" y="23"/>
                    <a:pt x="15" y="23"/>
                  </a:cubicBezTo>
                  <a:cubicBezTo>
                    <a:pt x="15" y="133"/>
                    <a:pt x="15" y="133"/>
                    <a:pt x="15" y="133"/>
                  </a:cubicBezTo>
                  <a:cubicBezTo>
                    <a:pt x="15" y="145"/>
                    <a:pt x="31" y="144"/>
                    <a:pt x="31" y="133"/>
                  </a:cubicBezTo>
                  <a:cubicBezTo>
                    <a:pt x="31" y="69"/>
                    <a:pt x="31" y="69"/>
                    <a:pt x="31" y="69"/>
                  </a:cubicBezTo>
                  <a:cubicBezTo>
                    <a:pt x="34" y="69"/>
                    <a:pt x="34" y="69"/>
                    <a:pt x="34" y="69"/>
                  </a:cubicBezTo>
                  <a:cubicBezTo>
                    <a:pt x="34" y="133"/>
                    <a:pt x="34" y="133"/>
                    <a:pt x="34" y="133"/>
                  </a:cubicBezTo>
                  <a:cubicBezTo>
                    <a:pt x="34" y="144"/>
                    <a:pt x="51" y="145"/>
                    <a:pt x="51" y="133"/>
                  </a:cubicBezTo>
                  <a:cubicBezTo>
                    <a:pt x="51" y="23"/>
                    <a:pt x="51" y="23"/>
                    <a:pt x="51" y="23"/>
                  </a:cubicBezTo>
                  <a:cubicBezTo>
                    <a:pt x="54" y="23"/>
                    <a:pt x="54" y="23"/>
                    <a:pt x="54" y="23"/>
                  </a:cubicBezTo>
                  <a:cubicBezTo>
                    <a:pt x="54" y="63"/>
                    <a:pt x="54" y="63"/>
                    <a:pt x="54" y="63"/>
                  </a:cubicBezTo>
                  <a:cubicBezTo>
                    <a:pt x="54" y="71"/>
                    <a:pt x="66" y="71"/>
                    <a:pt x="66" y="63"/>
                  </a:cubicBezTo>
                  <a:cubicBezTo>
                    <a:pt x="66" y="19"/>
                    <a:pt x="66" y="19"/>
                    <a:pt x="66" y="19"/>
                  </a:cubicBezTo>
                  <a:cubicBezTo>
                    <a:pt x="66" y="10"/>
                    <a:pt x="58" y="0"/>
                    <a:pt x="48" y="0"/>
                  </a:cubicBezTo>
                  <a:lnTo>
                    <a:pt x="18"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6" name="Oval 69"/>
            <p:cNvSpPr>
              <a:spLocks noChangeArrowheads="1"/>
            </p:cNvSpPr>
            <p:nvPr userDrawn="1"/>
          </p:nvSpPr>
          <p:spPr bwMode="auto">
            <a:xfrm>
              <a:off x="3268663" y="1724025"/>
              <a:ext cx="107950" cy="112713"/>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7" name="Line 70"/>
            <p:cNvSpPr>
              <a:spLocks noChangeShapeType="1"/>
            </p:cNvSpPr>
            <p:nvPr userDrawn="1"/>
          </p:nvSpPr>
          <p:spPr bwMode="auto">
            <a:xfrm>
              <a:off x="3322638" y="177800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8" name="Line 71"/>
            <p:cNvSpPr>
              <a:spLocks noChangeShapeType="1"/>
            </p:cNvSpPr>
            <p:nvPr userDrawn="1"/>
          </p:nvSpPr>
          <p:spPr bwMode="auto">
            <a:xfrm>
              <a:off x="3322638" y="177800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89" name="Group 88"/>
          <p:cNvGrpSpPr/>
          <p:nvPr userDrawn="1"/>
        </p:nvGrpSpPr>
        <p:grpSpPr>
          <a:xfrm>
            <a:off x="6180138" y="1743075"/>
            <a:ext cx="469900" cy="649288"/>
            <a:chOff x="6180138" y="1743075"/>
            <a:chExt cx="469900" cy="649288"/>
          </a:xfrm>
        </p:grpSpPr>
        <p:sp>
          <p:nvSpPr>
            <p:cNvPr id="90" name="Freeform 72"/>
            <p:cNvSpPr>
              <a:spLocks/>
            </p:cNvSpPr>
            <p:nvPr userDrawn="1"/>
          </p:nvSpPr>
          <p:spPr bwMode="auto">
            <a:xfrm>
              <a:off x="6330950" y="1966913"/>
              <a:ext cx="242888" cy="39688"/>
            </a:xfrm>
            <a:custGeom>
              <a:avLst/>
              <a:gdLst>
                <a:gd name="T0" fmla="*/ 5 w 63"/>
                <a:gd name="T1" fmla="*/ 10 h 10"/>
                <a:gd name="T2" fmla="*/ 58 w 63"/>
                <a:gd name="T3" fmla="*/ 10 h 10"/>
                <a:gd name="T4" fmla="*/ 63 w 63"/>
                <a:gd name="T5" fmla="*/ 5 h 10"/>
                <a:gd name="T6" fmla="*/ 58 w 63"/>
                <a:gd name="T7" fmla="*/ 0 h 10"/>
                <a:gd name="T8" fmla="*/ 5 w 63"/>
                <a:gd name="T9" fmla="*/ 0 h 10"/>
                <a:gd name="T10" fmla="*/ 0 w 63"/>
                <a:gd name="T11" fmla="*/ 5 h 10"/>
                <a:gd name="T12" fmla="*/ 5 w 63"/>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63" h="10">
                  <a:moveTo>
                    <a:pt x="5" y="10"/>
                  </a:moveTo>
                  <a:cubicBezTo>
                    <a:pt x="58" y="10"/>
                    <a:pt x="58" y="10"/>
                    <a:pt x="58" y="10"/>
                  </a:cubicBezTo>
                  <a:cubicBezTo>
                    <a:pt x="61" y="10"/>
                    <a:pt x="63" y="8"/>
                    <a:pt x="63" y="5"/>
                  </a:cubicBezTo>
                  <a:cubicBezTo>
                    <a:pt x="63" y="2"/>
                    <a:pt x="61" y="0"/>
                    <a:pt x="58" y="0"/>
                  </a:cubicBezTo>
                  <a:cubicBezTo>
                    <a:pt x="5" y="0"/>
                    <a:pt x="5" y="0"/>
                    <a:pt x="5" y="0"/>
                  </a:cubicBezTo>
                  <a:cubicBezTo>
                    <a:pt x="2" y="0"/>
                    <a:pt x="0" y="2"/>
                    <a:pt x="0" y="5"/>
                  </a:cubicBezTo>
                  <a:cubicBezTo>
                    <a:pt x="0" y="8"/>
                    <a:pt x="2" y="10"/>
                    <a:pt x="5" y="10"/>
                  </a:cubicBezTo>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1" name="Freeform 73"/>
            <p:cNvSpPr>
              <a:spLocks/>
            </p:cNvSpPr>
            <p:nvPr userDrawn="1"/>
          </p:nvSpPr>
          <p:spPr bwMode="auto">
            <a:xfrm>
              <a:off x="6330950" y="2098675"/>
              <a:ext cx="242888" cy="39688"/>
            </a:xfrm>
            <a:custGeom>
              <a:avLst/>
              <a:gdLst>
                <a:gd name="T0" fmla="*/ 5 w 63"/>
                <a:gd name="T1" fmla="*/ 10 h 10"/>
                <a:gd name="T2" fmla="*/ 58 w 63"/>
                <a:gd name="T3" fmla="*/ 10 h 10"/>
                <a:gd name="T4" fmla="*/ 63 w 63"/>
                <a:gd name="T5" fmla="*/ 5 h 10"/>
                <a:gd name="T6" fmla="*/ 58 w 63"/>
                <a:gd name="T7" fmla="*/ 0 h 10"/>
                <a:gd name="T8" fmla="*/ 5 w 63"/>
                <a:gd name="T9" fmla="*/ 0 h 10"/>
                <a:gd name="T10" fmla="*/ 0 w 63"/>
                <a:gd name="T11" fmla="*/ 5 h 10"/>
                <a:gd name="T12" fmla="*/ 5 w 63"/>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63" h="10">
                  <a:moveTo>
                    <a:pt x="5" y="10"/>
                  </a:moveTo>
                  <a:cubicBezTo>
                    <a:pt x="58" y="10"/>
                    <a:pt x="58" y="10"/>
                    <a:pt x="58" y="10"/>
                  </a:cubicBezTo>
                  <a:cubicBezTo>
                    <a:pt x="61" y="10"/>
                    <a:pt x="63" y="8"/>
                    <a:pt x="63" y="5"/>
                  </a:cubicBezTo>
                  <a:cubicBezTo>
                    <a:pt x="63" y="2"/>
                    <a:pt x="61" y="0"/>
                    <a:pt x="58" y="0"/>
                  </a:cubicBezTo>
                  <a:cubicBezTo>
                    <a:pt x="5" y="0"/>
                    <a:pt x="5" y="0"/>
                    <a:pt x="5" y="0"/>
                  </a:cubicBezTo>
                  <a:cubicBezTo>
                    <a:pt x="2" y="0"/>
                    <a:pt x="0" y="2"/>
                    <a:pt x="0" y="5"/>
                  </a:cubicBezTo>
                  <a:cubicBezTo>
                    <a:pt x="0" y="8"/>
                    <a:pt x="2" y="10"/>
                    <a:pt x="5" y="10"/>
                  </a:cubicBezTo>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2" name="Freeform 74"/>
            <p:cNvSpPr>
              <a:spLocks/>
            </p:cNvSpPr>
            <p:nvPr userDrawn="1"/>
          </p:nvSpPr>
          <p:spPr bwMode="auto">
            <a:xfrm>
              <a:off x="6330950" y="2230438"/>
              <a:ext cx="242888" cy="38100"/>
            </a:xfrm>
            <a:custGeom>
              <a:avLst/>
              <a:gdLst>
                <a:gd name="T0" fmla="*/ 5 w 63"/>
                <a:gd name="T1" fmla="*/ 10 h 10"/>
                <a:gd name="T2" fmla="*/ 58 w 63"/>
                <a:gd name="T3" fmla="*/ 10 h 10"/>
                <a:gd name="T4" fmla="*/ 63 w 63"/>
                <a:gd name="T5" fmla="*/ 5 h 10"/>
                <a:gd name="T6" fmla="*/ 58 w 63"/>
                <a:gd name="T7" fmla="*/ 0 h 10"/>
                <a:gd name="T8" fmla="*/ 5 w 63"/>
                <a:gd name="T9" fmla="*/ 0 h 10"/>
                <a:gd name="T10" fmla="*/ 0 w 63"/>
                <a:gd name="T11" fmla="*/ 5 h 10"/>
                <a:gd name="T12" fmla="*/ 5 w 63"/>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63" h="10">
                  <a:moveTo>
                    <a:pt x="5" y="10"/>
                  </a:moveTo>
                  <a:cubicBezTo>
                    <a:pt x="58" y="10"/>
                    <a:pt x="58" y="10"/>
                    <a:pt x="58" y="10"/>
                  </a:cubicBezTo>
                  <a:cubicBezTo>
                    <a:pt x="61" y="10"/>
                    <a:pt x="63" y="8"/>
                    <a:pt x="63" y="5"/>
                  </a:cubicBezTo>
                  <a:cubicBezTo>
                    <a:pt x="63" y="2"/>
                    <a:pt x="61" y="0"/>
                    <a:pt x="58" y="0"/>
                  </a:cubicBezTo>
                  <a:cubicBezTo>
                    <a:pt x="5" y="0"/>
                    <a:pt x="5" y="0"/>
                    <a:pt x="5" y="0"/>
                  </a:cubicBezTo>
                  <a:cubicBezTo>
                    <a:pt x="2" y="0"/>
                    <a:pt x="0" y="2"/>
                    <a:pt x="0" y="5"/>
                  </a:cubicBezTo>
                  <a:cubicBezTo>
                    <a:pt x="0" y="8"/>
                    <a:pt x="2" y="10"/>
                    <a:pt x="5" y="10"/>
                  </a:cubicBezTo>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3" name="Freeform 75"/>
            <p:cNvSpPr>
              <a:spLocks/>
            </p:cNvSpPr>
            <p:nvPr userDrawn="1"/>
          </p:nvSpPr>
          <p:spPr bwMode="auto">
            <a:xfrm>
              <a:off x="6342063" y="1743075"/>
              <a:ext cx="146050" cy="120650"/>
            </a:xfrm>
            <a:custGeom>
              <a:avLst/>
              <a:gdLst>
                <a:gd name="T0" fmla="*/ 4 w 38"/>
                <a:gd name="T1" fmla="*/ 31 h 31"/>
                <a:gd name="T2" fmla="*/ 34 w 38"/>
                <a:gd name="T3" fmla="*/ 31 h 31"/>
                <a:gd name="T4" fmla="*/ 38 w 38"/>
                <a:gd name="T5" fmla="*/ 28 h 31"/>
                <a:gd name="T6" fmla="*/ 38 w 38"/>
                <a:gd name="T7" fmla="*/ 13 h 31"/>
                <a:gd name="T8" fmla="*/ 34 w 38"/>
                <a:gd name="T9" fmla="*/ 9 h 31"/>
                <a:gd name="T10" fmla="*/ 29 w 38"/>
                <a:gd name="T11" fmla="*/ 9 h 31"/>
                <a:gd name="T12" fmla="*/ 29 w 38"/>
                <a:gd name="T13" fmla="*/ 9 h 31"/>
                <a:gd name="T14" fmla="*/ 29 w 38"/>
                <a:gd name="T15" fmla="*/ 1 h 31"/>
                <a:gd name="T16" fmla="*/ 27 w 38"/>
                <a:gd name="T17" fmla="*/ 0 h 31"/>
                <a:gd name="T18" fmla="*/ 11 w 38"/>
                <a:gd name="T19" fmla="*/ 0 h 31"/>
                <a:gd name="T20" fmla="*/ 9 w 38"/>
                <a:gd name="T21" fmla="*/ 1 h 31"/>
                <a:gd name="T22" fmla="*/ 9 w 38"/>
                <a:gd name="T23" fmla="*/ 9 h 31"/>
                <a:gd name="T24" fmla="*/ 9 w 38"/>
                <a:gd name="T25" fmla="*/ 9 h 31"/>
                <a:gd name="T26" fmla="*/ 4 w 38"/>
                <a:gd name="T27" fmla="*/ 9 h 31"/>
                <a:gd name="T28" fmla="*/ 0 w 38"/>
                <a:gd name="T29" fmla="*/ 13 h 31"/>
                <a:gd name="T30" fmla="*/ 0 w 38"/>
                <a:gd name="T31" fmla="*/ 28 h 31"/>
                <a:gd name="T32" fmla="*/ 4 w 38"/>
                <a:gd name="T33"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1">
                  <a:moveTo>
                    <a:pt x="4" y="31"/>
                  </a:moveTo>
                  <a:cubicBezTo>
                    <a:pt x="34" y="31"/>
                    <a:pt x="34" y="31"/>
                    <a:pt x="34" y="31"/>
                  </a:cubicBezTo>
                  <a:cubicBezTo>
                    <a:pt x="36" y="31"/>
                    <a:pt x="38" y="30"/>
                    <a:pt x="38" y="28"/>
                  </a:cubicBezTo>
                  <a:cubicBezTo>
                    <a:pt x="38" y="13"/>
                    <a:pt x="38" y="13"/>
                    <a:pt x="38" y="13"/>
                  </a:cubicBezTo>
                  <a:cubicBezTo>
                    <a:pt x="38" y="11"/>
                    <a:pt x="36" y="9"/>
                    <a:pt x="34" y="9"/>
                  </a:cubicBezTo>
                  <a:cubicBezTo>
                    <a:pt x="29" y="9"/>
                    <a:pt x="29" y="9"/>
                    <a:pt x="29" y="9"/>
                  </a:cubicBezTo>
                  <a:cubicBezTo>
                    <a:pt x="29" y="9"/>
                    <a:pt x="29" y="9"/>
                    <a:pt x="29" y="9"/>
                  </a:cubicBezTo>
                  <a:cubicBezTo>
                    <a:pt x="29" y="1"/>
                    <a:pt x="29" y="1"/>
                    <a:pt x="29" y="1"/>
                  </a:cubicBezTo>
                  <a:cubicBezTo>
                    <a:pt x="29" y="1"/>
                    <a:pt x="28" y="0"/>
                    <a:pt x="27" y="0"/>
                  </a:cubicBezTo>
                  <a:cubicBezTo>
                    <a:pt x="11" y="0"/>
                    <a:pt x="11" y="0"/>
                    <a:pt x="11" y="0"/>
                  </a:cubicBezTo>
                  <a:cubicBezTo>
                    <a:pt x="10" y="0"/>
                    <a:pt x="9" y="1"/>
                    <a:pt x="9" y="1"/>
                  </a:cubicBezTo>
                  <a:cubicBezTo>
                    <a:pt x="9" y="9"/>
                    <a:pt x="9" y="9"/>
                    <a:pt x="9" y="9"/>
                  </a:cubicBezTo>
                  <a:cubicBezTo>
                    <a:pt x="9" y="9"/>
                    <a:pt x="9" y="9"/>
                    <a:pt x="9" y="9"/>
                  </a:cubicBezTo>
                  <a:cubicBezTo>
                    <a:pt x="4" y="9"/>
                    <a:pt x="4" y="9"/>
                    <a:pt x="4" y="9"/>
                  </a:cubicBezTo>
                  <a:cubicBezTo>
                    <a:pt x="2" y="9"/>
                    <a:pt x="0" y="11"/>
                    <a:pt x="0" y="13"/>
                  </a:cubicBezTo>
                  <a:cubicBezTo>
                    <a:pt x="0" y="28"/>
                    <a:pt x="0" y="28"/>
                    <a:pt x="0" y="28"/>
                  </a:cubicBezTo>
                  <a:cubicBezTo>
                    <a:pt x="0" y="30"/>
                    <a:pt x="2" y="31"/>
                    <a:pt x="4" y="31"/>
                  </a:cubicBezTo>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4" name="Freeform 76"/>
            <p:cNvSpPr>
              <a:spLocks/>
            </p:cNvSpPr>
            <p:nvPr userDrawn="1"/>
          </p:nvSpPr>
          <p:spPr bwMode="auto">
            <a:xfrm>
              <a:off x="6180138" y="1804988"/>
              <a:ext cx="469900" cy="587375"/>
            </a:xfrm>
            <a:custGeom>
              <a:avLst/>
              <a:gdLst>
                <a:gd name="T0" fmla="*/ 108 w 122"/>
                <a:gd name="T1" fmla="*/ 0 h 152"/>
                <a:gd name="T2" fmla="*/ 85 w 122"/>
                <a:gd name="T3" fmla="*/ 0 h 152"/>
                <a:gd name="T4" fmla="*/ 85 w 122"/>
                <a:gd name="T5" fmla="*/ 10 h 152"/>
                <a:gd name="T6" fmla="*/ 108 w 122"/>
                <a:gd name="T7" fmla="*/ 10 h 152"/>
                <a:gd name="T8" fmla="*/ 112 w 122"/>
                <a:gd name="T9" fmla="*/ 12 h 152"/>
                <a:gd name="T10" fmla="*/ 112 w 122"/>
                <a:gd name="T11" fmla="*/ 140 h 152"/>
                <a:gd name="T12" fmla="*/ 108 w 122"/>
                <a:gd name="T13" fmla="*/ 142 h 152"/>
                <a:gd name="T14" fmla="*/ 14 w 122"/>
                <a:gd name="T15" fmla="*/ 142 h 152"/>
                <a:gd name="T16" fmla="*/ 10 w 122"/>
                <a:gd name="T17" fmla="*/ 140 h 152"/>
                <a:gd name="T18" fmla="*/ 10 w 122"/>
                <a:gd name="T19" fmla="*/ 12 h 152"/>
                <a:gd name="T20" fmla="*/ 14 w 122"/>
                <a:gd name="T21" fmla="*/ 10 h 152"/>
                <a:gd name="T22" fmla="*/ 37 w 122"/>
                <a:gd name="T23" fmla="*/ 10 h 152"/>
                <a:gd name="T24" fmla="*/ 37 w 122"/>
                <a:gd name="T25" fmla="*/ 0 h 152"/>
                <a:gd name="T26" fmla="*/ 14 w 122"/>
                <a:gd name="T27" fmla="*/ 0 h 152"/>
                <a:gd name="T28" fmla="*/ 0 w 122"/>
                <a:gd name="T29" fmla="*/ 12 h 152"/>
                <a:gd name="T30" fmla="*/ 0 w 122"/>
                <a:gd name="T31" fmla="*/ 140 h 152"/>
                <a:gd name="T32" fmla="*/ 14 w 122"/>
                <a:gd name="T33" fmla="*/ 152 h 152"/>
                <a:gd name="T34" fmla="*/ 108 w 122"/>
                <a:gd name="T35" fmla="*/ 152 h 152"/>
                <a:gd name="T36" fmla="*/ 122 w 122"/>
                <a:gd name="T37" fmla="*/ 140 h 152"/>
                <a:gd name="T38" fmla="*/ 122 w 122"/>
                <a:gd name="T39" fmla="*/ 12 h 152"/>
                <a:gd name="T40" fmla="*/ 108 w 122"/>
                <a:gd name="T41"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2" h="152">
                  <a:moveTo>
                    <a:pt x="108" y="0"/>
                  </a:moveTo>
                  <a:cubicBezTo>
                    <a:pt x="85" y="0"/>
                    <a:pt x="85" y="0"/>
                    <a:pt x="85" y="0"/>
                  </a:cubicBezTo>
                  <a:cubicBezTo>
                    <a:pt x="85" y="10"/>
                    <a:pt x="85" y="10"/>
                    <a:pt x="85" y="10"/>
                  </a:cubicBezTo>
                  <a:cubicBezTo>
                    <a:pt x="108" y="10"/>
                    <a:pt x="108" y="10"/>
                    <a:pt x="108" y="10"/>
                  </a:cubicBezTo>
                  <a:cubicBezTo>
                    <a:pt x="110" y="10"/>
                    <a:pt x="112" y="11"/>
                    <a:pt x="112" y="12"/>
                  </a:cubicBezTo>
                  <a:cubicBezTo>
                    <a:pt x="112" y="140"/>
                    <a:pt x="112" y="140"/>
                    <a:pt x="112" y="140"/>
                  </a:cubicBezTo>
                  <a:cubicBezTo>
                    <a:pt x="112" y="141"/>
                    <a:pt x="110" y="142"/>
                    <a:pt x="108" y="142"/>
                  </a:cubicBezTo>
                  <a:cubicBezTo>
                    <a:pt x="14" y="142"/>
                    <a:pt x="14" y="142"/>
                    <a:pt x="14" y="142"/>
                  </a:cubicBezTo>
                  <a:cubicBezTo>
                    <a:pt x="12" y="142"/>
                    <a:pt x="10" y="141"/>
                    <a:pt x="10" y="140"/>
                  </a:cubicBezTo>
                  <a:cubicBezTo>
                    <a:pt x="10" y="12"/>
                    <a:pt x="10" y="12"/>
                    <a:pt x="10" y="12"/>
                  </a:cubicBezTo>
                  <a:cubicBezTo>
                    <a:pt x="10" y="11"/>
                    <a:pt x="12" y="10"/>
                    <a:pt x="14" y="10"/>
                  </a:cubicBezTo>
                  <a:cubicBezTo>
                    <a:pt x="37" y="10"/>
                    <a:pt x="37" y="10"/>
                    <a:pt x="37" y="10"/>
                  </a:cubicBezTo>
                  <a:cubicBezTo>
                    <a:pt x="37" y="0"/>
                    <a:pt x="37" y="0"/>
                    <a:pt x="37" y="0"/>
                  </a:cubicBezTo>
                  <a:cubicBezTo>
                    <a:pt x="14" y="0"/>
                    <a:pt x="14" y="0"/>
                    <a:pt x="14" y="0"/>
                  </a:cubicBezTo>
                  <a:cubicBezTo>
                    <a:pt x="6" y="0"/>
                    <a:pt x="0" y="5"/>
                    <a:pt x="0" y="12"/>
                  </a:cubicBezTo>
                  <a:cubicBezTo>
                    <a:pt x="0" y="140"/>
                    <a:pt x="0" y="140"/>
                    <a:pt x="0" y="140"/>
                  </a:cubicBezTo>
                  <a:cubicBezTo>
                    <a:pt x="0" y="147"/>
                    <a:pt x="6" y="152"/>
                    <a:pt x="14" y="152"/>
                  </a:cubicBezTo>
                  <a:cubicBezTo>
                    <a:pt x="108" y="152"/>
                    <a:pt x="108" y="152"/>
                    <a:pt x="108" y="152"/>
                  </a:cubicBezTo>
                  <a:cubicBezTo>
                    <a:pt x="115" y="152"/>
                    <a:pt x="122" y="147"/>
                    <a:pt x="122" y="140"/>
                  </a:cubicBezTo>
                  <a:cubicBezTo>
                    <a:pt x="122" y="12"/>
                    <a:pt x="122" y="12"/>
                    <a:pt x="122" y="12"/>
                  </a:cubicBezTo>
                  <a:cubicBezTo>
                    <a:pt x="122" y="5"/>
                    <a:pt x="115" y="0"/>
                    <a:pt x="108" y="0"/>
                  </a:cubicBezTo>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5" name="Freeform 77"/>
            <p:cNvSpPr>
              <a:spLocks/>
            </p:cNvSpPr>
            <p:nvPr userDrawn="1"/>
          </p:nvSpPr>
          <p:spPr bwMode="auto">
            <a:xfrm>
              <a:off x="6242050" y="1909763"/>
              <a:ext cx="115888" cy="115888"/>
            </a:xfrm>
            <a:custGeom>
              <a:avLst/>
              <a:gdLst>
                <a:gd name="T0" fmla="*/ 30 w 30"/>
                <a:gd name="T1" fmla="*/ 1 h 30"/>
                <a:gd name="T2" fmla="*/ 18 w 30"/>
                <a:gd name="T3" fmla="*/ 16 h 30"/>
                <a:gd name="T4" fmla="*/ 12 w 30"/>
                <a:gd name="T5" fmla="*/ 25 h 30"/>
                <a:gd name="T6" fmla="*/ 11 w 30"/>
                <a:gd name="T7" fmla="*/ 27 h 30"/>
                <a:gd name="T8" fmla="*/ 6 w 30"/>
                <a:gd name="T9" fmla="*/ 30 h 30"/>
                <a:gd name="T10" fmla="*/ 4 w 30"/>
                <a:gd name="T11" fmla="*/ 30 h 30"/>
                <a:gd name="T12" fmla="*/ 3 w 30"/>
                <a:gd name="T13" fmla="*/ 28 h 30"/>
                <a:gd name="T14" fmla="*/ 2 w 30"/>
                <a:gd name="T15" fmla="*/ 26 h 30"/>
                <a:gd name="T16" fmla="*/ 1 w 30"/>
                <a:gd name="T17" fmla="*/ 23 h 30"/>
                <a:gd name="T18" fmla="*/ 1 w 30"/>
                <a:gd name="T19" fmla="*/ 22 h 30"/>
                <a:gd name="T20" fmla="*/ 0 w 30"/>
                <a:gd name="T21" fmla="*/ 19 h 30"/>
                <a:gd name="T22" fmla="*/ 1 w 30"/>
                <a:gd name="T23" fmla="*/ 16 h 30"/>
                <a:gd name="T24" fmla="*/ 5 w 30"/>
                <a:gd name="T25" fmla="*/ 15 h 30"/>
                <a:gd name="T26" fmla="*/ 6 w 30"/>
                <a:gd name="T27" fmla="*/ 15 h 30"/>
                <a:gd name="T28" fmla="*/ 6 w 30"/>
                <a:gd name="T29" fmla="*/ 17 h 30"/>
                <a:gd name="T30" fmla="*/ 7 w 30"/>
                <a:gd name="T31" fmla="*/ 18 h 30"/>
                <a:gd name="T32" fmla="*/ 8 w 30"/>
                <a:gd name="T33" fmla="*/ 21 h 30"/>
                <a:gd name="T34" fmla="*/ 12 w 30"/>
                <a:gd name="T35" fmla="*/ 15 h 30"/>
                <a:gd name="T36" fmla="*/ 14 w 30"/>
                <a:gd name="T37" fmla="*/ 13 h 30"/>
                <a:gd name="T38" fmla="*/ 19 w 30"/>
                <a:gd name="T39" fmla="*/ 6 h 30"/>
                <a:gd name="T40" fmla="*/ 22 w 30"/>
                <a:gd name="T41" fmla="*/ 2 h 30"/>
                <a:gd name="T42" fmla="*/ 25 w 30"/>
                <a:gd name="T43" fmla="*/ 1 h 30"/>
                <a:gd name="T44" fmla="*/ 30 w 30"/>
                <a:gd name="T45" fmla="*/ 0 h 30"/>
                <a:gd name="T46" fmla="*/ 30 w 30"/>
                <a:gd name="T47"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 h="30">
                  <a:moveTo>
                    <a:pt x="30" y="1"/>
                  </a:moveTo>
                  <a:cubicBezTo>
                    <a:pt x="26" y="6"/>
                    <a:pt x="22" y="10"/>
                    <a:pt x="18" y="16"/>
                  </a:cubicBezTo>
                  <a:cubicBezTo>
                    <a:pt x="14" y="21"/>
                    <a:pt x="15" y="20"/>
                    <a:pt x="12" y="25"/>
                  </a:cubicBezTo>
                  <a:cubicBezTo>
                    <a:pt x="12" y="26"/>
                    <a:pt x="11" y="26"/>
                    <a:pt x="11" y="27"/>
                  </a:cubicBezTo>
                  <a:cubicBezTo>
                    <a:pt x="10" y="29"/>
                    <a:pt x="8" y="30"/>
                    <a:pt x="6" y="30"/>
                  </a:cubicBezTo>
                  <a:cubicBezTo>
                    <a:pt x="6" y="30"/>
                    <a:pt x="5" y="30"/>
                    <a:pt x="4" y="30"/>
                  </a:cubicBezTo>
                  <a:cubicBezTo>
                    <a:pt x="4" y="29"/>
                    <a:pt x="3" y="29"/>
                    <a:pt x="3" y="28"/>
                  </a:cubicBezTo>
                  <a:cubicBezTo>
                    <a:pt x="3" y="28"/>
                    <a:pt x="2" y="27"/>
                    <a:pt x="2" y="26"/>
                  </a:cubicBezTo>
                  <a:cubicBezTo>
                    <a:pt x="2" y="26"/>
                    <a:pt x="1" y="24"/>
                    <a:pt x="1" y="23"/>
                  </a:cubicBezTo>
                  <a:cubicBezTo>
                    <a:pt x="1" y="23"/>
                    <a:pt x="1" y="22"/>
                    <a:pt x="1" y="22"/>
                  </a:cubicBezTo>
                  <a:cubicBezTo>
                    <a:pt x="0" y="20"/>
                    <a:pt x="0" y="19"/>
                    <a:pt x="0" y="19"/>
                  </a:cubicBezTo>
                  <a:cubicBezTo>
                    <a:pt x="0" y="18"/>
                    <a:pt x="0" y="17"/>
                    <a:pt x="1" y="16"/>
                  </a:cubicBezTo>
                  <a:cubicBezTo>
                    <a:pt x="3" y="15"/>
                    <a:pt x="4" y="15"/>
                    <a:pt x="5" y="15"/>
                  </a:cubicBezTo>
                  <a:cubicBezTo>
                    <a:pt x="5" y="15"/>
                    <a:pt x="5" y="15"/>
                    <a:pt x="6" y="15"/>
                  </a:cubicBezTo>
                  <a:cubicBezTo>
                    <a:pt x="6" y="16"/>
                    <a:pt x="6" y="16"/>
                    <a:pt x="6" y="17"/>
                  </a:cubicBezTo>
                  <a:cubicBezTo>
                    <a:pt x="6" y="17"/>
                    <a:pt x="7" y="18"/>
                    <a:pt x="7" y="18"/>
                  </a:cubicBezTo>
                  <a:cubicBezTo>
                    <a:pt x="7" y="20"/>
                    <a:pt x="8" y="21"/>
                    <a:pt x="8" y="21"/>
                  </a:cubicBezTo>
                  <a:cubicBezTo>
                    <a:pt x="9" y="21"/>
                    <a:pt x="10" y="19"/>
                    <a:pt x="12" y="15"/>
                  </a:cubicBezTo>
                  <a:cubicBezTo>
                    <a:pt x="14" y="12"/>
                    <a:pt x="12" y="15"/>
                    <a:pt x="14" y="13"/>
                  </a:cubicBezTo>
                  <a:cubicBezTo>
                    <a:pt x="16" y="9"/>
                    <a:pt x="18" y="7"/>
                    <a:pt x="19" y="6"/>
                  </a:cubicBezTo>
                  <a:cubicBezTo>
                    <a:pt x="20" y="4"/>
                    <a:pt x="21" y="3"/>
                    <a:pt x="22" y="2"/>
                  </a:cubicBezTo>
                  <a:cubicBezTo>
                    <a:pt x="23" y="2"/>
                    <a:pt x="24" y="1"/>
                    <a:pt x="25" y="1"/>
                  </a:cubicBezTo>
                  <a:cubicBezTo>
                    <a:pt x="26" y="0"/>
                    <a:pt x="28" y="0"/>
                    <a:pt x="30" y="0"/>
                  </a:cubicBezTo>
                  <a:lnTo>
                    <a:pt x="30" y="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6" name="Freeform 78"/>
            <p:cNvSpPr>
              <a:spLocks/>
            </p:cNvSpPr>
            <p:nvPr userDrawn="1"/>
          </p:nvSpPr>
          <p:spPr bwMode="auto">
            <a:xfrm>
              <a:off x="6242050" y="2041525"/>
              <a:ext cx="115888" cy="115888"/>
            </a:xfrm>
            <a:custGeom>
              <a:avLst/>
              <a:gdLst>
                <a:gd name="T0" fmla="*/ 30 w 30"/>
                <a:gd name="T1" fmla="*/ 0 h 30"/>
                <a:gd name="T2" fmla="*/ 18 w 30"/>
                <a:gd name="T3" fmla="*/ 15 h 30"/>
                <a:gd name="T4" fmla="*/ 12 w 30"/>
                <a:gd name="T5" fmla="*/ 25 h 30"/>
                <a:gd name="T6" fmla="*/ 11 w 30"/>
                <a:gd name="T7" fmla="*/ 26 h 30"/>
                <a:gd name="T8" fmla="*/ 6 w 30"/>
                <a:gd name="T9" fmla="*/ 30 h 30"/>
                <a:gd name="T10" fmla="*/ 4 w 30"/>
                <a:gd name="T11" fmla="*/ 29 h 30"/>
                <a:gd name="T12" fmla="*/ 3 w 30"/>
                <a:gd name="T13" fmla="*/ 28 h 30"/>
                <a:gd name="T14" fmla="*/ 2 w 30"/>
                <a:gd name="T15" fmla="*/ 26 h 30"/>
                <a:gd name="T16" fmla="*/ 1 w 30"/>
                <a:gd name="T17" fmla="*/ 22 h 30"/>
                <a:gd name="T18" fmla="*/ 1 w 30"/>
                <a:gd name="T19" fmla="*/ 22 h 30"/>
                <a:gd name="T20" fmla="*/ 0 w 30"/>
                <a:gd name="T21" fmla="*/ 18 h 30"/>
                <a:gd name="T22" fmla="*/ 1 w 30"/>
                <a:gd name="T23" fmla="*/ 16 h 30"/>
                <a:gd name="T24" fmla="*/ 5 w 30"/>
                <a:gd name="T25" fmla="*/ 15 h 30"/>
                <a:gd name="T26" fmla="*/ 6 w 30"/>
                <a:gd name="T27" fmla="*/ 15 h 30"/>
                <a:gd name="T28" fmla="*/ 6 w 30"/>
                <a:gd name="T29" fmla="*/ 16 h 30"/>
                <a:gd name="T30" fmla="*/ 7 w 30"/>
                <a:gd name="T31" fmla="*/ 18 h 30"/>
                <a:gd name="T32" fmla="*/ 8 w 30"/>
                <a:gd name="T33" fmla="*/ 20 h 30"/>
                <a:gd name="T34" fmla="*/ 12 w 30"/>
                <a:gd name="T35" fmla="*/ 15 h 30"/>
                <a:gd name="T36" fmla="*/ 14 w 30"/>
                <a:gd name="T37" fmla="*/ 12 h 30"/>
                <a:gd name="T38" fmla="*/ 19 w 30"/>
                <a:gd name="T39" fmla="*/ 5 h 30"/>
                <a:gd name="T40" fmla="*/ 22 w 30"/>
                <a:gd name="T41" fmla="*/ 2 h 30"/>
                <a:gd name="T42" fmla="*/ 25 w 30"/>
                <a:gd name="T43" fmla="*/ 0 h 30"/>
                <a:gd name="T44" fmla="*/ 30 w 30"/>
                <a:gd name="T4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 h="30">
                  <a:moveTo>
                    <a:pt x="30" y="0"/>
                  </a:moveTo>
                  <a:cubicBezTo>
                    <a:pt x="26" y="5"/>
                    <a:pt x="22" y="10"/>
                    <a:pt x="18" y="15"/>
                  </a:cubicBezTo>
                  <a:cubicBezTo>
                    <a:pt x="14" y="20"/>
                    <a:pt x="15" y="19"/>
                    <a:pt x="12" y="25"/>
                  </a:cubicBezTo>
                  <a:cubicBezTo>
                    <a:pt x="12" y="25"/>
                    <a:pt x="11" y="26"/>
                    <a:pt x="11" y="26"/>
                  </a:cubicBezTo>
                  <a:cubicBezTo>
                    <a:pt x="10" y="29"/>
                    <a:pt x="8" y="30"/>
                    <a:pt x="6" y="30"/>
                  </a:cubicBezTo>
                  <a:cubicBezTo>
                    <a:pt x="6" y="30"/>
                    <a:pt x="5" y="29"/>
                    <a:pt x="4" y="29"/>
                  </a:cubicBezTo>
                  <a:cubicBezTo>
                    <a:pt x="4" y="29"/>
                    <a:pt x="3" y="29"/>
                    <a:pt x="3" y="28"/>
                  </a:cubicBezTo>
                  <a:cubicBezTo>
                    <a:pt x="3" y="27"/>
                    <a:pt x="2" y="27"/>
                    <a:pt x="2" y="26"/>
                  </a:cubicBezTo>
                  <a:cubicBezTo>
                    <a:pt x="2" y="25"/>
                    <a:pt x="1" y="24"/>
                    <a:pt x="1" y="22"/>
                  </a:cubicBezTo>
                  <a:cubicBezTo>
                    <a:pt x="1" y="22"/>
                    <a:pt x="1" y="22"/>
                    <a:pt x="1" y="22"/>
                  </a:cubicBezTo>
                  <a:cubicBezTo>
                    <a:pt x="0" y="20"/>
                    <a:pt x="0" y="19"/>
                    <a:pt x="0" y="18"/>
                  </a:cubicBezTo>
                  <a:cubicBezTo>
                    <a:pt x="0" y="17"/>
                    <a:pt x="0" y="17"/>
                    <a:pt x="1" y="16"/>
                  </a:cubicBezTo>
                  <a:cubicBezTo>
                    <a:pt x="3" y="15"/>
                    <a:pt x="4" y="15"/>
                    <a:pt x="5" y="15"/>
                  </a:cubicBezTo>
                  <a:cubicBezTo>
                    <a:pt x="5" y="15"/>
                    <a:pt x="5" y="15"/>
                    <a:pt x="6" y="15"/>
                  </a:cubicBezTo>
                  <a:cubicBezTo>
                    <a:pt x="6" y="15"/>
                    <a:pt x="6" y="16"/>
                    <a:pt x="6" y="16"/>
                  </a:cubicBezTo>
                  <a:cubicBezTo>
                    <a:pt x="6" y="17"/>
                    <a:pt x="7" y="17"/>
                    <a:pt x="7" y="18"/>
                  </a:cubicBezTo>
                  <a:cubicBezTo>
                    <a:pt x="7" y="20"/>
                    <a:pt x="8" y="20"/>
                    <a:pt x="8" y="20"/>
                  </a:cubicBezTo>
                  <a:cubicBezTo>
                    <a:pt x="9" y="20"/>
                    <a:pt x="10" y="19"/>
                    <a:pt x="12" y="15"/>
                  </a:cubicBezTo>
                  <a:cubicBezTo>
                    <a:pt x="14" y="12"/>
                    <a:pt x="12" y="15"/>
                    <a:pt x="14" y="12"/>
                  </a:cubicBezTo>
                  <a:cubicBezTo>
                    <a:pt x="16" y="9"/>
                    <a:pt x="18" y="7"/>
                    <a:pt x="19" y="5"/>
                  </a:cubicBezTo>
                  <a:cubicBezTo>
                    <a:pt x="20" y="4"/>
                    <a:pt x="21" y="3"/>
                    <a:pt x="22" y="2"/>
                  </a:cubicBezTo>
                  <a:cubicBezTo>
                    <a:pt x="23" y="1"/>
                    <a:pt x="24" y="1"/>
                    <a:pt x="25" y="0"/>
                  </a:cubicBezTo>
                  <a:cubicBezTo>
                    <a:pt x="26" y="0"/>
                    <a:pt x="28" y="0"/>
                    <a:pt x="30"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7" name="Freeform 79"/>
            <p:cNvSpPr>
              <a:spLocks/>
            </p:cNvSpPr>
            <p:nvPr userDrawn="1"/>
          </p:nvSpPr>
          <p:spPr bwMode="auto">
            <a:xfrm>
              <a:off x="6242050" y="2171700"/>
              <a:ext cx="115888" cy="115888"/>
            </a:xfrm>
            <a:custGeom>
              <a:avLst/>
              <a:gdLst>
                <a:gd name="T0" fmla="*/ 30 w 30"/>
                <a:gd name="T1" fmla="*/ 1 h 30"/>
                <a:gd name="T2" fmla="*/ 18 w 30"/>
                <a:gd name="T3" fmla="*/ 16 h 30"/>
                <a:gd name="T4" fmla="*/ 12 w 30"/>
                <a:gd name="T5" fmla="*/ 25 h 30"/>
                <a:gd name="T6" fmla="*/ 11 w 30"/>
                <a:gd name="T7" fmla="*/ 27 h 30"/>
                <a:gd name="T8" fmla="*/ 6 w 30"/>
                <a:gd name="T9" fmla="*/ 30 h 30"/>
                <a:gd name="T10" fmla="*/ 4 w 30"/>
                <a:gd name="T11" fmla="*/ 30 h 30"/>
                <a:gd name="T12" fmla="*/ 3 w 30"/>
                <a:gd name="T13" fmla="*/ 29 h 30"/>
                <a:gd name="T14" fmla="*/ 2 w 30"/>
                <a:gd name="T15" fmla="*/ 27 h 30"/>
                <a:gd name="T16" fmla="*/ 1 w 30"/>
                <a:gd name="T17" fmla="*/ 23 h 30"/>
                <a:gd name="T18" fmla="*/ 1 w 30"/>
                <a:gd name="T19" fmla="*/ 22 h 30"/>
                <a:gd name="T20" fmla="*/ 0 w 30"/>
                <a:gd name="T21" fmla="*/ 19 h 30"/>
                <a:gd name="T22" fmla="*/ 1 w 30"/>
                <a:gd name="T23" fmla="*/ 16 h 30"/>
                <a:gd name="T24" fmla="*/ 5 w 30"/>
                <a:gd name="T25" fmla="*/ 15 h 30"/>
                <a:gd name="T26" fmla="*/ 6 w 30"/>
                <a:gd name="T27" fmla="*/ 16 h 30"/>
                <a:gd name="T28" fmla="*/ 6 w 30"/>
                <a:gd name="T29" fmla="*/ 17 h 30"/>
                <a:gd name="T30" fmla="*/ 7 w 30"/>
                <a:gd name="T31" fmla="*/ 19 h 30"/>
                <a:gd name="T32" fmla="*/ 8 w 30"/>
                <a:gd name="T33" fmla="*/ 21 h 30"/>
                <a:gd name="T34" fmla="*/ 12 w 30"/>
                <a:gd name="T35" fmla="*/ 16 h 30"/>
                <a:gd name="T36" fmla="*/ 14 w 30"/>
                <a:gd name="T37" fmla="*/ 13 h 30"/>
                <a:gd name="T38" fmla="*/ 19 w 30"/>
                <a:gd name="T39" fmla="*/ 6 h 30"/>
                <a:gd name="T40" fmla="*/ 22 w 30"/>
                <a:gd name="T41" fmla="*/ 2 h 30"/>
                <a:gd name="T42" fmla="*/ 25 w 30"/>
                <a:gd name="T43" fmla="*/ 1 h 30"/>
                <a:gd name="T44" fmla="*/ 30 w 30"/>
                <a:gd name="T45" fmla="*/ 0 h 30"/>
                <a:gd name="T46" fmla="*/ 30 w 30"/>
                <a:gd name="T47"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 h="30">
                  <a:moveTo>
                    <a:pt x="30" y="1"/>
                  </a:moveTo>
                  <a:cubicBezTo>
                    <a:pt x="26" y="6"/>
                    <a:pt x="22" y="11"/>
                    <a:pt x="18" y="16"/>
                  </a:cubicBezTo>
                  <a:cubicBezTo>
                    <a:pt x="14" y="21"/>
                    <a:pt x="15" y="20"/>
                    <a:pt x="12" y="25"/>
                  </a:cubicBezTo>
                  <a:cubicBezTo>
                    <a:pt x="12" y="26"/>
                    <a:pt x="11" y="26"/>
                    <a:pt x="11" y="27"/>
                  </a:cubicBezTo>
                  <a:cubicBezTo>
                    <a:pt x="10" y="29"/>
                    <a:pt x="8" y="30"/>
                    <a:pt x="6" y="30"/>
                  </a:cubicBezTo>
                  <a:cubicBezTo>
                    <a:pt x="6" y="30"/>
                    <a:pt x="5" y="30"/>
                    <a:pt x="4" y="30"/>
                  </a:cubicBezTo>
                  <a:cubicBezTo>
                    <a:pt x="4" y="30"/>
                    <a:pt x="3" y="29"/>
                    <a:pt x="3" y="29"/>
                  </a:cubicBezTo>
                  <a:cubicBezTo>
                    <a:pt x="3" y="28"/>
                    <a:pt x="2" y="27"/>
                    <a:pt x="2" y="27"/>
                  </a:cubicBezTo>
                  <a:cubicBezTo>
                    <a:pt x="2" y="26"/>
                    <a:pt x="1" y="24"/>
                    <a:pt x="1" y="23"/>
                  </a:cubicBezTo>
                  <a:cubicBezTo>
                    <a:pt x="1" y="23"/>
                    <a:pt x="1" y="23"/>
                    <a:pt x="1" y="22"/>
                  </a:cubicBezTo>
                  <a:cubicBezTo>
                    <a:pt x="0" y="21"/>
                    <a:pt x="0" y="19"/>
                    <a:pt x="0" y="19"/>
                  </a:cubicBezTo>
                  <a:cubicBezTo>
                    <a:pt x="0" y="18"/>
                    <a:pt x="0" y="17"/>
                    <a:pt x="1" y="16"/>
                  </a:cubicBezTo>
                  <a:cubicBezTo>
                    <a:pt x="3" y="16"/>
                    <a:pt x="4" y="15"/>
                    <a:pt x="5" y="15"/>
                  </a:cubicBezTo>
                  <a:cubicBezTo>
                    <a:pt x="5" y="15"/>
                    <a:pt x="5" y="15"/>
                    <a:pt x="6" y="16"/>
                  </a:cubicBezTo>
                  <a:cubicBezTo>
                    <a:pt x="6" y="16"/>
                    <a:pt x="6" y="16"/>
                    <a:pt x="6" y="17"/>
                  </a:cubicBezTo>
                  <a:cubicBezTo>
                    <a:pt x="6" y="17"/>
                    <a:pt x="7" y="18"/>
                    <a:pt x="7" y="19"/>
                  </a:cubicBezTo>
                  <a:cubicBezTo>
                    <a:pt x="7" y="20"/>
                    <a:pt x="8" y="21"/>
                    <a:pt x="8" y="21"/>
                  </a:cubicBezTo>
                  <a:cubicBezTo>
                    <a:pt x="9" y="21"/>
                    <a:pt x="10" y="19"/>
                    <a:pt x="12" y="16"/>
                  </a:cubicBezTo>
                  <a:cubicBezTo>
                    <a:pt x="14" y="12"/>
                    <a:pt x="12" y="15"/>
                    <a:pt x="14" y="13"/>
                  </a:cubicBezTo>
                  <a:cubicBezTo>
                    <a:pt x="16" y="10"/>
                    <a:pt x="18" y="7"/>
                    <a:pt x="19" y="6"/>
                  </a:cubicBezTo>
                  <a:cubicBezTo>
                    <a:pt x="20" y="4"/>
                    <a:pt x="21" y="3"/>
                    <a:pt x="22" y="2"/>
                  </a:cubicBezTo>
                  <a:cubicBezTo>
                    <a:pt x="23" y="2"/>
                    <a:pt x="24" y="1"/>
                    <a:pt x="25" y="1"/>
                  </a:cubicBezTo>
                  <a:cubicBezTo>
                    <a:pt x="26" y="1"/>
                    <a:pt x="28" y="0"/>
                    <a:pt x="30" y="0"/>
                  </a:cubicBezTo>
                  <a:lnTo>
                    <a:pt x="30" y="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98" name="Freeform 80"/>
          <p:cNvSpPr>
            <a:spLocks/>
          </p:cNvSpPr>
          <p:nvPr userDrawn="1"/>
        </p:nvSpPr>
        <p:spPr bwMode="auto">
          <a:xfrm>
            <a:off x="6396038" y="754063"/>
            <a:ext cx="274638" cy="271463"/>
          </a:xfrm>
          <a:custGeom>
            <a:avLst/>
            <a:gdLst>
              <a:gd name="T0" fmla="*/ 71 w 71"/>
              <a:gd name="T1" fmla="*/ 2 h 70"/>
              <a:gd name="T2" fmla="*/ 43 w 71"/>
              <a:gd name="T3" fmla="*/ 36 h 70"/>
              <a:gd name="T4" fmla="*/ 29 w 71"/>
              <a:gd name="T5" fmla="*/ 59 h 70"/>
              <a:gd name="T6" fmla="*/ 27 w 71"/>
              <a:gd name="T7" fmla="*/ 63 h 70"/>
              <a:gd name="T8" fmla="*/ 16 w 71"/>
              <a:gd name="T9" fmla="*/ 70 h 70"/>
              <a:gd name="T10" fmla="*/ 11 w 71"/>
              <a:gd name="T11" fmla="*/ 69 h 70"/>
              <a:gd name="T12" fmla="*/ 8 w 71"/>
              <a:gd name="T13" fmla="*/ 66 h 70"/>
              <a:gd name="T14" fmla="*/ 5 w 71"/>
              <a:gd name="T15" fmla="*/ 62 h 70"/>
              <a:gd name="T16" fmla="*/ 2 w 71"/>
              <a:gd name="T17" fmla="*/ 53 h 70"/>
              <a:gd name="T18" fmla="*/ 2 w 71"/>
              <a:gd name="T19" fmla="*/ 52 h 70"/>
              <a:gd name="T20" fmla="*/ 0 w 71"/>
              <a:gd name="T21" fmla="*/ 44 h 70"/>
              <a:gd name="T22" fmla="*/ 4 w 71"/>
              <a:gd name="T23" fmla="*/ 38 h 70"/>
              <a:gd name="T24" fmla="*/ 12 w 71"/>
              <a:gd name="T25" fmla="*/ 35 h 70"/>
              <a:gd name="T26" fmla="*/ 14 w 71"/>
              <a:gd name="T27" fmla="*/ 36 h 70"/>
              <a:gd name="T28" fmla="*/ 15 w 71"/>
              <a:gd name="T29" fmla="*/ 39 h 70"/>
              <a:gd name="T30" fmla="*/ 17 w 71"/>
              <a:gd name="T31" fmla="*/ 43 h 70"/>
              <a:gd name="T32" fmla="*/ 20 w 71"/>
              <a:gd name="T33" fmla="*/ 49 h 70"/>
              <a:gd name="T34" fmla="*/ 29 w 71"/>
              <a:gd name="T35" fmla="*/ 36 h 70"/>
              <a:gd name="T36" fmla="*/ 33 w 71"/>
              <a:gd name="T37" fmla="*/ 29 h 70"/>
              <a:gd name="T38" fmla="*/ 45 w 71"/>
              <a:gd name="T39" fmla="*/ 13 h 70"/>
              <a:gd name="T40" fmla="*/ 52 w 71"/>
              <a:gd name="T41" fmla="*/ 5 h 70"/>
              <a:gd name="T42" fmla="*/ 59 w 71"/>
              <a:gd name="T43" fmla="*/ 2 h 70"/>
              <a:gd name="T44" fmla="*/ 70 w 71"/>
              <a:gd name="T45" fmla="*/ 0 h 70"/>
              <a:gd name="T46" fmla="*/ 71 w 71"/>
              <a:gd name="T47" fmla="*/ 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 h="70">
                <a:moveTo>
                  <a:pt x="71" y="2"/>
                </a:moveTo>
                <a:cubicBezTo>
                  <a:pt x="61" y="13"/>
                  <a:pt x="52" y="24"/>
                  <a:pt x="43" y="36"/>
                </a:cubicBezTo>
                <a:cubicBezTo>
                  <a:pt x="35" y="48"/>
                  <a:pt x="36" y="46"/>
                  <a:pt x="29" y="59"/>
                </a:cubicBezTo>
                <a:cubicBezTo>
                  <a:pt x="28" y="60"/>
                  <a:pt x="27" y="61"/>
                  <a:pt x="27" y="63"/>
                </a:cubicBezTo>
                <a:cubicBezTo>
                  <a:pt x="24" y="68"/>
                  <a:pt x="20" y="70"/>
                  <a:pt x="16" y="70"/>
                </a:cubicBezTo>
                <a:cubicBezTo>
                  <a:pt x="14" y="70"/>
                  <a:pt x="12" y="70"/>
                  <a:pt x="11" y="69"/>
                </a:cubicBezTo>
                <a:cubicBezTo>
                  <a:pt x="10" y="69"/>
                  <a:pt x="9" y="68"/>
                  <a:pt x="8" y="66"/>
                </a:cubicBezTo>
                <a:cubicBezTo>
                  <a:pt x="7" y="65"/>
                  <a:pt x="6" y="64"/>
                  <a:pt x="5" y="62"/>
                </a:cubicBezTo>
                <a:cubicBezTo>
                  <a:pt x="4" y="60"/>
                  <a:pt x="3" y="57"/>
                  <a:pt x="2" y="53"/>
                </a:cubicBezTo>
                <a:cubicBezTo>
                  <a:pt x="2" y="53"/>
                  <a:pt x="2" y="52"/>
                  <a:pt x="2" y="52"/>
                </a:cubicBezTo>
                <a:cubicBezTo>
                  <a:pt x="1" y="48"/>
                  <a:pt x="0" y="45"/>
                  <a:pt x="0" y="44"/>
                </a:cubicBezTo>
                <a:cubicBezTo>
                  <a:pt x="0" y="42"/>
                  <a:pt x="2" y="40"/>
                  <a:pt x="4" y="38"/>
                </a:cubicBezTo>
                <a:cubicBezTo>
                  <a:pt x="7" y="36"/>
                  <a:pt x="9" y="35"/>
                  <a:pt x="12" y="35"/>
                </a:cubicBezTo>
                <a:cubicBezTo>
                  <a:pt x="13" y="35"/>
                  <a:pt x="13" y="35"/>
                  <a:pt x="14" y="36"/>
                </a:cubicBezTo>
                <a:cubicBezTo>
                  <a:pt x="14" y="36"/>
                  <a:pt x="15" y="37"/>
                  <a:pt x="15" y="39"/>
                </a:cubicBezTo>
                <a:cubicBezTo>
                  <a:pt x="16" y="40"/>
                  <a:pt x="16" y="41"/>
                  <a:pt x="17" y="43"/>
                </a:cubicBezTo>
                <a:cubicBezTo>
                  <a:pt x="18" y="47"/>
                  <a:pt x="19" y="49"/>
                  <a:pt x="20" y="49"/>
                </a:cubicBezTo>
                <a:cubicBezTo>
                  <a:pt x="21" y="49"/>
                  <a:pt x="24" y="44"/>
                  <a:pt x="29" y="36"/>
                </a:cubicBezTo>
                <a:cubicBezTo>
                  <a:pt x="34" y="28"/>
                  <a:pt x="29" y="35"/>
                  <a:pt x="33" y="29"/>
                </a:cubicBezTo>
                <a:cubicBezTo>
                  <a:pt x="38" y="22"/>
                  <a:pt x="42" y="16"/>
                  <a:pt x="45" y="13"/>
                </a:cubicBezTo>
                <a:cubicBezTo>
                  <a:pt x="47" y="10"/>
                  <a:pt x="50" y="7"/>
                  <a:pt x="52" y="5"/>
                </a:cubicBezTo>
                <a:cubicBezTo>
                  <a:pt x="54" y="4"/>
                  <a:pt x="56" y="2"/>
                  <a:pt x="59" y="2"/>
                </a:cubicBezTo>
                <a:cubicBezTo>
                  <a:pt x="62" y="1"/>
                  <a:pt x="66" y="0"/>
                  <a:pt x="70" y="0"/>
                </a:cubicBezTo>
                <a:lnTo>
                  <a:pt x="71" y="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99" name="Group 98"/>
          <p:cNvGrpSpPr/>
          <p:nvPr userDrawn="1"/>
        </p:nvGrpSpPr>
        <p:grpSpPr>
          <a:xfrm>
            <a:off x="4956175" y="2465388"/>
            <a:ext cx="455613" cy="352425"/>
            <a:chOff x="4956175" y="2465388"/>
            <a:chExt cx="455613" cy="352425"/>
          </a:xfrm>
        </p:grpSpPr>
        <p:sp>
          <p:nvSpPr>
            <p:cNvPr id="100" name="Line 81"/>
            <p:cNvSpPr>
              <a:spLocks noChangeShapeType="1"/>
            </p:cNvSpPr>
            <p:nvPr userDrawn="1"/>
          </p:nvSpPr>
          <p:spPr bwMode="auto">
            <a:xfrm>
              <a:off x="5029200" y="255905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1" name="Line 82"/>
            <p:cNvSpPr>
              <a:spLocks noChangeShapeType="1"/>
            </p:cNvSpPr>
            <p:nvPr userDrawn="1"/>
          </p:nvSpPr>
          <p:spPr bwMode="auto">
            <a:xfrm>
              <a:off x="5029200" y="255905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2" name="Freeform 83"/>
            <p:cNvSpPr>
              <a:spLocks/>
            </p:cNvSpPr>
            <p:nvPr userDrawn="1"/>
          </p:nvSpPr>
          <p:spPr bwMode="auto">
            <a:xfrm>
              <a:off x="5183188" y="2465388"/>
              <a:ext cx="207963" cy="101600"/>
            </a:xfrm>
            <a:custGeom>
              <a:avLst/>
              <a:gdLst>
                <a:gd name="T0" fmla="*/ 0 w 131"/>
                <a:gd name="T1" fmla="*/ 42 h 64"/>
                <a:gd name="T2" fmla="*/ 34 w 131"/>
                <a:gd name="T3" fmla="*/ 0 h 64"/>
                <a:gd name="T4" fmla="*/ 131 w 131"/>
                <a:gd name="T5" fmla="*/ 17 h 64"/>
                <a:gd name="T6" fmla="*/ 93 w 131"/>
                <a:gd name="T7" fmla="*/ 64 h 64"/>
                <a:gd name="T8" fmla="*/ 0 w 131"/>
                <a:gd name="T9" fmla="*/ 42 h 64"/>
              </a:gdLst>
              <a:ahLst/>
              <a:cxnLst>
                <a:cxn ang="0">
                  <a:pos x="T0" y="T1"/>
                </a:cxn>
                <a:cxn ang="0">
                  <a:pos x="T2" y="T3"/>
                </a:cxn>
                <a:cxn ang="0">
                  <a:pos x="T4" y="T5"/>
                </a:cxn>
                <a:cxn ang="0">
                  <a:pos x="T6" y="T7"/>
                </a:cxn>
                <a:cxn ang="0">
                  <a:pos x="T8" y="T9"/>
                </a:cxn>
              </a:cxnLst>
              <a:rect l="0" t="0" r="r" b="b"/>
              <a:pathLst>
                <a:path w="131" h="64">
                  <a:moveTo>
                    <a:pt x="0" y="42"/>
                  </a:moveTo>
                  <a:lnTo>
                    <a:pt x="34" y="0"/>
                  </a:lnTo>
                  <a:lnTo>
                    <a:pt x="131" y="17"/>
                  </a:lnTo>
                  <a:lnTo>
                    <a:pt x="93" y="64"/>
                  </a:lnTo>
                  <a:lnTo>
                    <a:pt x="0" y="4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3" name="Freeform 84"/>
            <p:cNvSpPr>
              <a:spLocks/>
            </p:cNvSpPr>
            <p:nvPr userDrawn="1"/>
          </p:nvSpPr>
          <p:spPr bwMode="auto">
            <a:xfrm>
              <a:off x="4959350" y="2481263"/>
              <a:ext cx="220663" cy="85725"/>
            </a:xfrm>
            <a:custGeom>
              <a:avLst/>
              <a:gdLst>
                <a:gd name="T0" fmla="*/ 0 w 139"/>
                <a:gd name="T1" fmla="*/ 20 h 54"/>
                <a:gd name="T2" fmla="*/ 41 w 139"/>
                <a:gd name="T3" fmla="*/ 54 h 54"/>
                <a:gd name="T4" fmla="*/ 139 w 139"/>
                <a:gd name="T5" fmla="*/ 32 h 54"/>
                <a:gd name="T6" fmla="*/ 97 w 139"/>
                <a:gd name="T7" fmla="*/ 0 h 54"/>
                <a:gd name="T8" fmla="*/ 0 w 139"/>
                <a:gd name="T9" fmla="*/ 20 h 54"/>
              </a:gdLst>
              <a:ahLst/>
              <a:cxnLst>
                <a:cxn ang="0">
                  <a:pos x="T0" y="T1"/>
                </a:cxn>
                <a:cxn ang="0">
                  <a:pos x="T2" y="T3"/>
                </a:cxn>
                <a:cxn ang="0">
                  <a:pos x="T4" y="T5"/>
                </a:cxn>
                <a:cxn ang="0">
                  <a:pos x="T6" y="T7"/>
                </a:cxn>
                <a:cxn ang="0">
                  <a:pos x="T8" y="T9"/>
                </a:cxn>
              </a:cxnLst>
              <a:rect l="0" t="0" r="r" b="b"/>
              <a:pathLst>
                <a:path w="139" h="54">
                  <a:moveTo>
                    <a:pt x="0" y="20"/>
                  </a:moveTo>
                  <a:lnTo>
                    <a:pt x="41" y="54"/>
                  </a:lnTo>
                  <a:lnTo>
                    <a:pt x="139" y="32"/>
                  </a:lnTo>
                  <a:lnTo>
                    <a:pt x="97" y="0"/>
                  </a:lnTo>
                  <a:lnTo>
                    <a:pt x="0" y="2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4" name="Freeform 85"/>
            <p:cNvSpPr>
              <a:spLocks/>
            </p:cNvSpPr>
            <p:nvPr userDrawn="1"/>
          </p:nvSpPr>
          <p:spPr bwMode="auto">
            <a:xfrm>
              <a:off x="5024438" y="2613025"/>
              <a:ext cx="150813" cy="204788"/>
            </a:xfrm>
            <a:custGeom>
              <a:avLst/>
              <a:gdLst>
                <a:gd name="T0" fmla="*/ 47 w 95"/>
                <a:gd name="T1" fmla="*/ 58 h 129"/>
                <a:gd name="T2" fmla="*/ 44 w 95"/>
                <a:gd name="T3" fmla="*/ 58 h 129"/>
                <a:gd name="T4" fmla="*/ 0 w 95"/>
                <a:gd name="T5" fmla="*/ 41 h 129"/>
                <a:gd name="T6" fmla="*/ 0 w 95"/>
                <a:gd name="T7" fmla="*/ 90 h 129"/>
                <a:gd name="T8" fmla="*/ 95 w 95"/>
                <a:gd name="T9" fmla="*/ 129 h 129"/>
                <a:gd name="T10" fmla="*/ 95 w 95"/>
                <a:gd name="T11" fmla="*/ 0 h 129"/>
                <a:gd name="T12" fmla="*/ 47 w 95"/>
                <a:gd name="T13" fmla="*/ 58 h 129"/>
              </a:gdLst>
              <a:ahLst/>
              <a:cxnLst>
                <a:cxn ang="0">
                  <a:pos x="T0" y="T1"/>
                </a:cxn>
                <a:cxn ang="0">
                  <a:pos x="T2" y="T3"/>
                </a:cxn>
                <a:cxn ang="0">
                  <a:pos x="T4" y="T5"/>
                </a:cxn>
                <a:cxn ang="0">
                  <a:pos x="T6" y="T7"/>
                </a:cxn>
                <a:cxn ang="0">
                  <a:pos x="T8" y="T9"/>
                </a:cxn>
                <a:cxn ang="0">
                  <a:pos x="T10" y="T11"/>
                </a:cxn>
                <a:cxn ang="0">
                  <a:pos x="T12" y="T13"/>
                </a:cxn>
              </a:cxnLst>
              <a:rect l="0" t="0" r="r" b="b"/>
              <a:pathLst>
                <a:path w="95" h="129">
                  <a:moveTo>
                    <a:pt x="47" y="58"/>
                  </a:moveTo>
                  <a:lnTo>
                    <a:pt x="44" y="58"/>
                  </a:lnTo>
                  <a:lnTo>
                    <a:pt x="0" y="41"/>
                  </a:lnTo>
                  <a:lnTo>
                    <a:pt x="0" y="90"/>
                  </a:lnTo>
                  <a:lnTo>
                    <a:pt x="95" y="129"/>
                  </a:lnTo>
                  <a:lnTo>
                    <a:pt x="95" y="0"/>
                  </a:lnTo>
                  <a:lnTo>
                    <a:pt x="47" y="5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5" name="Freeform 86"/>
            <p:cNvSpPr>
              <a:spLocks/>
            </p:cNvSpPr>
            <p:nvPr userDrawn="1"/>
          </p:nvSpPr>
          <p:spPr bwMode="auto">
            <a:xfrm>
              <a:off x="4956175" y="2570163"/>
              <a:ext cx="211138" cy="127000"/>
            </a:xfrm>
            <a:custGeom>
              <a:avLst/>
              <a:gdLst>
                <a:gd name="T0" fmla="*/ 43 w 133"/>
                <a:gd name="T1" fmla="*/ 0 h 80"/>
                <a:gd name="T2" fmla="*/ 43 w 133"/>
                <a:gd name="T3" fmla="*/ 0 h 80"/>
                <a:gd name="T4" fmla="*/ 0 w 133"/>
                <a:gd name="T5" fmla="*/ 46 h 80"/>
                <a:gd name="T6" fmla="*/ 43 w 133"/>
                <a:gd name="T7" fmla="*/ 63 h 80"/>
                <a:gd name="T8" fmla="*/ 87 w 133"/>
                <a:gd name="T9" fmla="*/ 80 h 80"/>
                <a:gd name="T10" fmla="*/ 133 w 133"/>
                <a:gd name="T11" fmla="*/ 24 h 80"/>
                <a:gd name="T12" fmla="*/ 43 w 133"/>
                <a:gd name="T13" fmla="*/ 0 h 80"/>
              </a:gdLst>
              <a:ahLst/>
              <a:cxnLst>
                <a:cxn ang="0">
                  <a:pos x="T0" y="T1"/>
                </a:cxn>
                <a:cxn ang="0">
                  <a:pos x="T2" y="T3"/>
                </a:cxn>
                <a:cxn ang="0">
                  <a:pos x="T4" y="T5"/>
                </a:cxn>
                <a:cxn ang="0">
                  <a:pos x="T6" y="T7"/>
                </a:cxn>
                <a:cxn ang="0">
                  <a:pos x="T8" y="T9"/>
                </a:cxn>
                <a:cxn ang="0">
                  <a:pos x="T10" y="T11"/>
                </a:cxn>
                <a:cxn ang="0">
                  <a:pos x="T12" y="T13"/>
                </a:cxn>
              </a:cxnLst>
              <a:rect l="0" t="0" r="r" b="b"/>
              <a:pathLst>
                <a:path w="133" h="80">
                  <a:moveTo>
                    <a:pt x="43" y="0"/>
                  </a:moveTo>
                  <a:lnTo>
                    <a:pt x="43" y="0"/>
                  </a:lnTo>
                  <a:lnTo>
                    <a:pt x="0" y="46"/>
                  </a:lnTo>
                  <a:lnTo>
                    <a:pt x="43" y="63"/>
                  </a:lnTo>
                  <a:lnTo>
                    <a:pt x="87" y="80"/>
                  </a:lnTo>
                  <a:lnTo>
                    <a:pt x="133" y="24"/>
                  </a:lnTo>
                  <a:lnTo>
                    <a:pt x="43"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6" name="Freeform 87"/>
            <p:cNvSpPr>
              <a:spLocks/>
            </p:cNvSpPr>
            <p:nvPr userDrawn="1"/>
          </p:nvSpPr>
          <p:spPr bwMode="auto">
            <a:xfrm>
              <a:off x="5183188" y="2613025"/>
              <a:ext cx="150813" cy="204788"/>
            </a:xfrm>
            <a:custGeom>
              <a:avLst/>
              <a:gdLst>
                <a:gd name="T0" fmla="*/ 0 w 95"/>
                <a:gd name="T1" fmla="*/ 0 h 129"/>
                <a:gd name="T2" fmla="*/ 0 w 95"/>
                <a:gd name="T3" fmla="*/ 129 h 129"/>
                <a:gd name="T4" fmla="*/ 95 w 95"/>
                <a:gd name="T5" fmla="*/ 90 h 129"/>
                <a:gd name="T6" fmla="*/ 95 w 95"/>
                <a:gd name="T7" fmla="*/ 29 h 129"/>
                <a:gd name="T8" fmla="*/ 54 w 95"/>
                <a:gd name="T9" fmla="*/ 44 h 129"/>
                <a:gd name="T10" fmla="*/ 0 w 95"/>
                <a:gd name="T11" fmla="*/ 0 h 129"/>
              </a:gdLst>
              <a:ahLst/>
              <a:cxnLst>
                <a:cxn ang="0">
                  <a:pos x="T0" y="T1"/>
                </a:cxn>
                <a:cxn ang="0">
                  <a:pos x="T2" y="T3"/>
                </a:cxn>
                <a:cxn ang="0">
                  <a:pos x="T4" y="T5"/>
                </a:cxn>
                <a:cxn ang="0">
                  <a:pos x="T6" y="T7"/>
                </a:cxn>
                <a:cxn ang="0">
                  <a:pos x="T8" y="T9"/>
                </a:cxn>
                <a:cxn ang="0">
                  <a:pos x="T10" y="T11"/>
                </a:cxn>
              </a:cxnLst>
              <a:rect l="0" t="0" r="r" b="b"/>
              <a:pathLst>
                <a:path w="95" h="129">
                  <a:moveTo>
                    <a:pt x="0" y="0"/>
                  </a:moveTo>
                  <a:lnTo>
                    <a:pt x="0" y="129"/>
                  </a:lnTo>
                  <a:lnTo>
                    <a:pt x="95" y="90"/>
                  </a:lnTo>
                  <a:lnTo>
                    <a:pt x="95" y="29"/>
                  </a:lnTo>
                  <a:lnTo>
                    <a:pt x="54" y="44"/>
                  </a:lnTo>
                  <a:lnTo>
                    <a:pt x="0"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7" name="Freeform 88"/>
            <p:cNvSpPr>
              <a:spLocks/>
            </p:cNvSpPr>
            <p:nvPr userDrawn="1"/>
          </p:nvSpPr>
          <p:spPr bwMode="auto">
            <a:xfrm>
              <a:off x="5191125" y="2570163"/>
              <a:ext cx="220663" cy="104775"/>
            </a:xfrm>
            <a:custGeom>
              <a:avLst/>
              <a:gdLst>
                <a:gd name="T0" fmla="*/ 92 w 139"/>
                <a:gd name="T1" fmla="*/ 0 h 66"/>
                <a:gd name="T2" fmla="*/ 90 w 139"/>
                <a:gd name="T3" fmla="*/ 0 h 66"/>
                <a:gd name="T4" fmla="*/ 0 w 139"/>
                <a:gd name="T5" fmla="*/ 27 h 66"/>
                <a:gd name="T6" fmla="*/ 51 w 139"/>
                <a:gd name="T7" fmla="*/ 66 h 66"/>
                <a:gd name="T8" fmla="*/ 90 w 139"/>
                <a:gd name="T9" fmla="*/ 51 h 66"/>
                <a:gd name="T10" fmla="*/ 139 w 139"/>
                <a:gd name="T11" fmla="*/ 34 h 66"/>
                <a:gd name="T12" fmla="*/ 92 w 139"/>
                <a:gd name="T13" fmla="*/ 0 h 66"/>
              </a:gdLst>
              <a:ahLst/>
              <a:cxnLst>
                <a:cxn ang="0">
                  <a:pos x="T0" y="T1"/>
                </a:cxn>
                <a:cxn ang="0">
                  <a:pos x="T2" y="T3"/>
                </a:cxn>
                <a:cxn ang="0">
                  <a:pos x="T4" y="T5"/>
                </a:cxn>
                <a:cxn ang="0">
                  <a:pos x="T6" y="T7"/>
                </a:cxn>
                <a:cxn ang="0">
                  <a:pos x="T8" y="T9"/>
                </a:cxn>
                <a:cxn ang="0">
                  <a:pos x="T10" y="T11"/>
                </a:cxn>
                <a:cxn ang="0">
                  <a:pos x="T12" y="T13"/>
                </a:cxn>
              </a:cxnLst>
              <a:rect l="0" t="0" r="r" b="b"/>
              <a:pathLst>
                <a:path w="139" h="66">
                  <a:moveTo>
                    <a:pt x="92" y="0"/>
                  </a:moveTo>
                  <a:lnTo>
                    <a:pt x="90" y="0"/>
                  </a:lnTo>
                  <a:lnTo>
                    <a:pt x="0" y="27"/>
                  </a:lnTo>
                  <a:lnTo>
                    <a:pt x="51" y="66"/>
                  </a:lnTo>
                  <a:lnTo>
                    <a:pt x="90" y="51"/>
                  </a:lnTo>
                  <a:lnTo>
                    <a:pt x="139" y="34"/>
                  </a:lnTo>
                  <a:lnTo>
                    <a:pt x="92"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108" name="Freeform 89"/>
          <p:cNvSpPr>
            <a:spLocks noEditPoints="1"/>
          </p:cNvSpPr>
          <p:nvPr userDrawn="1"/>
        </p:nvSpPr>
        <p:spPr bwMode="auto">
          <a:xfrm>
            <a:off x="5110163" y="1287463"/>
            <a:ext cx="266700" cy="398463"/>
          </a:xfrm>
          <a:custGeom>
            <a:avLst/>
            <a:gdLst>
              <a:gd name="T0" fmla="*/ 34 w 69"/>
              <a:gd name="T1" fmla="*/ 0 h 103"/>
              <a:gd name="T2" fmla="*/ 0 w 69"/>
              <a:gd name="T3" fmla="*/ 34 h 103"/>
              <a:gd name="T4" fmla="*/ 34 w 69"/>
              <a:gd name="T5" fmla="*/ 103 h 103"/>
              <a:gd name="T6" fmla="*/ 69 w 69"/>
              <a:gd name="T7" fmla="*/ 34 h 103"/>
              <a:gd name="T8" fmla="*/ 34 w 69"/>
              <a:gd name="T9" fmla="*/ 0 h 103"/>
              <a:gd name="T10" fmla="*/ 34 w 69"/>
              <a:gd name="T11" fmla="*/ 61 h 103"/>
              <a:gd name="T12" fmla="*/ 10 w 69"/>
              <a:gd name="T13" fmla="*/ 37 h 103"/>
              <a:gd name="T14" fmla="*/ 34 w 69"/>
              <a:gd name="T15" fmla="*/ 13 h 103"/>
              <a:gd name="T16" fmla="*/ 58 w 69"/>
              <a:gd name="T17" fmla="*/ 37 h 103"/>
              <a:gd name="T18" fmla="*/ 34 w 69"/>
              <a:gd name="T19" fmla="*/ 61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103">
                <a:moveTo>
                  <a:pt x="34" y="0"/>
                </a:moveTo>
                <a:cubicBezTo>
                  <a:pt x="15" y="0"/>
                  <a:pt x="0" y="15"/>
                  <a:pt x="0" y="34"/>
                </a:cubicBezTo>
                <a:cubicBezTo>
                  <a:pt x="0" y="53"/>
                  <a:pt x="34" y="103"/>
                  <a:pt x="34" y="103"/>
                </a:cubicBezTo>
                <a:cubicBezTo>
                  <a:pt x="34" y="103"/>
                  <a:pt x="69" y="53"/>
                  <a:pt x="69" y="34"/>
                </a:cubicBezTo>
                <a:cubicBezTo>
                  <a:pt x="69" y="15"/>
                  <a:pt x="53" y="0"/>
                  <a:pt x="34" y="0"/>
                </a:cubicBezTo>
                <a:close/>
                <a:moveTo>
                  <a:pt x="34" y="61"/>
                </a:moveTo>
                <a:cubicBezTo>
                  <a:pt x="21" y="61"/>
                  <a:pt x="10" y="50"/>
                  <a:pt x="10" y="37"/>
                </a:cubicBezTo>
                <a:cubicBezTo>
                  <a:pt x="10" y="24"/>
                  <a:pt x="21" y="13"/>
                  <a:pt x="34" y="13"/>
                </a:cubicBezTo>
                <a:cubicBezTo>
                  <a:pt x="47" y="13"/>
                  <a:pt x="58" y="24"/>
                  <a:pt x="58" y="37"/>
                </a:cubicBezTo>
                <a:cubicBezTo>
                  <a:pt x="58" y="50"/>
                  <a:pt x="47" y="61"/>
                  <a:pt x="34" y="6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9" name="Freeform 92"/>
          <p:cNvSpPr>
            <a:spLocks/>
          </p:cNvSpPr>
          <p:nvPr userDrawn="1"/>
        </p:nvSpPr>
        <p:spPr bwMode="auto">
          <a:xfrm>
            <a:off x="4511675" y="977900"/>
            <a:ext cx="390525" cy="328613"/>
          </a:xfrm>
          <a:custGeom>
            <a:avLst/>
            <a:gdLst>
              <a:gd name="T0" fmla="*/ 101 w 101"/>
              <a:gd name="T1" fmla="*/ 35 h 85"/>
              <a:gd name="T2" fmla="*/ 50 w 101"/>
              <a:gd name="T3" fmla="*/ 0 h 85"/>
              <a:gd name="T4" fmla="*/ 0 w 101"/>
              <a:gd name="T5" fmla="*/ 35 h 85"/>
              <a:gd name="T6" fmla="*/ 50 w 101"/>
              <a:gd name="T7" fmla="*/ 71 h 85"/>
              <a:gd name="T8" fmla="*/ 58 w 101"/>
              <a:gd name="T9" fmla="*/ 70 h 85"/>
              <a:gd name="T10" fmla="*/ 59 w 101"/>
              <a:gd name="T11" fmla="*/ 71 h 85"/>
              <a:gd name="T12" fmla="*/ 60 w 101"/>
              <a:gd name="T13" fmla="*/ 73 h 85"/>
              <a:gd name="T14" fmla="*/ 55 w 101"/>
              <a:gd name="T15" fmla="*/ 83 h 85"/>
              <a:gd name="T16" fmla="*/ 54 w 101"/>
              <a:gd name="T17" fmla="*/ 84 h 85"/>
              <a:gd name="T18" fmla="*/ 56 w 101"/>
              <a:gd name="T19" fmla="*/ 85 h 85"/>
              <a:gd name="T20" fmla="*/ 78 w 101"/>
              <a:gd name="T21" fmla="*/ 68 h 85"/>
              <a:gd name="T22" fmla="*/ 82 w 101"/>
              <a:gd name="T23" fmla="*/ 63 h 85"/>
              <a:gd name="T24" fmla="*/ 101 w 101"/>
              <a:gd name="T25" fmla="*/ 3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1" h="85">
                <a:moveTo>
                  <a:pt x="101" y="35"/>
                </a:moveTo>
                <a:cubicBezTo>
                  <a:pt x="101" y="16"/>
                  <a:pt x="78" y="0"/>
                  <a:pt x="50" y="0"/>
                </a:cubicBezTo>
                <a:cubicBezTo>
                  <a:pt x="23" y="0"/>
                  <a:pt x="0" y="16"/>
                  <a:pt x="0" y="35"/>
                </a:cubicBezTo>
                <a:cubicBezTo>
                  <a:pt x="0" y="55"/>
                  <a:pt x="23" y="71"/>
                  <a:pt x="50" y="71"/>
                </a:cubicBezTo>
                <a:cubicBezTo>
                  <a:pt x="53" y="71"/>
                  <a:pt x="55" y="71"/>
                  <a:pt x="58" y="70"/>
                </a:cubicBezTo>
                <a:cubicBezTo>
                  <a:pt x="58" y="70"/>
                  <a:pt x="59" y="71"/>
                  <a:pt x="59" y="71"/>
                </a:cubicBezTo>
                <a:cubicBezTo>
                  <a:pt x="60" y="72"/>
                  <a:pt x="60" y="72"/>
                  <a:pt x="60" y="73"/>
                </a:cubicBezTo>
                <a:cubicBezTo>
                  <a:pt x="59" y="77"/>
                  <a:pt x="57" y="80"/>
                  <a:pt x="55" y="83"/>
                </a:cubicBezTo>
                <a:cubicBezTo>
                  <a:pt x="54" y="83"/>
                  <a:pt x="54" y="84"/>
                  <a:pt x="54" y="84"/>
                </a:cubicBezTo>
                <a:cubicBezTo>
                  <a:pt x="55" y="85"/>
                  <a:pt x="55" y="85"/>
                  <a:pt x="56" y="85"/>
                </a:cubicBezTo>
                <a:cubicBezTo>
                  <a:pt x="66" y="83"/>
                  <a:pt x="74" y="76"/>
                  <a:pt x="78" y="68"/>
                </a:cubicBezTo>
                <a:cubicBezTo>
                  <a:pt x="78" y="66"/>
                  <a:pt x="80" y="64"/>
                  <a:pt x="82" y="63"/>
                </a:cubicBezTo>
                <a:cubicBezTo>
                  <a:pt x="93" y="57"/>
                  <a:pt x="101" y="47"/>
                  <a:pt x="101" y="35"/>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0" name="Freeform 93"/>
          <p:cNvSpPr>
            <a:spLocks/>
          </p:cNvSpPr>
          <p:nvPr userDrawn="1"/>
        </p:nvSpPr>
        <p:spPr bwMode="auto">
          <a:xfrm>
            <a:off x="2889250" y="2655888"/>
            <a:ext cx="393700" cy="458788"/>
          </a:xfrm>
          <a:custGeom>
            <a:avLst/>
            <a:gdLst>
              <a:gd name="T0" fmla="*/ 83 w 102"/>
              <a:gd name="T1" fmla="*/ 80 h 119"/>
              <a:gd name="T2" fmla="*/ 70 w 102"/>
              <a:gd name="T3" fmla="*/ 85 h 119"/>
              <a:gd name="T4" fmla="*/ 38 w 102"/>
              <a:gd name="T5" fmla="*/ 65 h 119"/>
              <a:gd name="T6" fmla="*/ 38 w 102"/>
              <a:gd name="T7" fmla="*/ 59 h 119"/>
              <a:gd name="T8" fmla="*/ 38 w 102"/>
              <a:gd name="T9" fmla="*/ 54 h 119"/>
              <a:gd name="T10" fmla="*/ 70 w 102"/>
              <a:gd name="T11" fmla="*/ 34 h 119"/>
              <a:gd name="T12" fmla="*/ 83 w 102"/>
              <a:gd name="T13" fmla="*/ 39 h 119"/>
              <a:gd name="T14" fmla="*/ 102 w 102"/>
              <a:gd name="T15" fmla="*/ 19 h 119"/>
              <a:gd name="T16" fmla="*/ 83 w 102"/>
              <a:gd name="T17" fmla="*/ 0 h 119"/>
              <a:gd name="T18" fmla="*/ 63 w 102"/>
              <a:gd name="T19" fmla="*/ 19 h 119"/>
              <a:gd name="T20" fmla="*/ 64 w 102"/>
              <a:gd name="T21" fmla="*/ 25 h 119"/>
              <a:gd name="T22" fmla="*/ 32 w 102"/>
              <a:gd name="T23" fmla="*/ 45 h 119"/>
              <a:gd name="T24" fmla="*/ 19 w 102"/>
              <a:gd name="T25" fmla="*/ 40 h 119"/>
              <a:gd name="T26" fmla="*/ 0 w 102"/>
              <a:gd name="T27" fmla="*/ 59 h 119"/>
              <a:gd name="T28" fmla="*/ 19 w 102"/>
              <a:gd name="T29" fmla="*/ 79 h 119"/>
              <a:gd name="T30" fmla="*/ 32 w 102"/>
              <a:gd name="T31" fmla="*/ 74 h 119"/>
              <a:gd name="T32" fmla="*/ 64 w 102"/>
              <a:gd name="T33" fmla="*/ 94 h 119"/>
              <a:gd name="T34" fmla="*/ 63 w 102"/>
              <a:gd name="T35" fmla="*/ 99 h 119"/>
              <a:gd name="T36" fmla="*/ 83 w 102"/>
              <a:gd name="T37" fmla="*/ 119 h 119"/>
              <a:gd name="T38" fmla="*/ 102 w 102"/>
              <a:gd name="T39" fmla="*/ 99 h 119"/>
              <a:gd name="T40" fmla="*/ 83 w 102"/>
              <a:gd name="T41" fmla="*/ 8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2" h="119">
                <a:moveTo>
                  <a:pt x="83" y="80"/>
                </a:moveTo>
                <a:cubicBezTo>
                  <a:pt x="78" y="80"/>
                  <a:pt x="73" y="82"/>
                  <a:pt x="70" y="85"/>
                </a:cubicBezTo>
                <a:cubicBezTo>
                  <a:pt x="38" y="65"/>
                  <a:pt x="38" y="65"/>
                  <a:pt x="38" y="65"/>
                </a:cubicBezTo>
                <a:cubicBezTo>
                  <a:pt x="38" y="63"/>
                  <a:pt x="38" y="61"/>
                  <a:pt x="38" y="59"/>
                </a:cubicBezTo>
                <a:cubicBezTo>
                  <a:pt x="38" y="57"/>
                  <a:pt x="38" y="56"/>
                  <a:pt x="38" y="54"/>
                </a:cubicBezTo>
                <a:cubicBezTo>
                  <a:pt x="70" y="34"/>
                  <a:pt x="70" y="34"/>
                  <a:pt x="70" y="34"/>
                </a:cubicBezTo>
                <a:cubicBezTo>
                  <a:pt x="73" y="37"/>
                  <a:pt x="78" y="39"/>
                  <a:pt x="83" y="39"/>
                </a:cubicBezTo>
                <a:cubicBezTo>
                  <a:pt x="94" y="39"/>
                  <a:pt x="102" y="30"/>
                  <a:pt x="102" y="19"/>
                </a:cubicBezTo>
                <a:cubicBezTo>
                  <a:pt x="102" y="9"/>
                  <a:pt x="94" y="0"/>
                  <a:pt x="83" y="0"/>
                </a:cubicBezTo>
                <a:cubicBezTo>
                  <a:pt x="72" y="0"/>
                  <a:pt x="63" y="9"/>
                  <a:pt x="63" y="19"/>
                </a:cubicBezTo>
                <a:cubicBezTo>
                  <a:pt x="63" y="21"/>
                  <a:pt x="64" y="23"/>
                  <a:pt x="64" y="25"/>
                </a:cubicBezTo>
                <a:cubicBezTo>
                  <a:pt x="32" y="45"/>
                  <a:pt x="32" y="45"/>
                  <a:pt x="32" y="45"/>
                </a:cubicBezTo>
                <a:cubicBezTo>
                  <a:pt x="28" y="42"/>
                  <a:pt x="24" y="40"/>
                  <a:pt x="19" y="40"/>
                </a:cubicBezTo>
                <a:cubicBezTo>
                  <a:pt x="8" y="40"/>
                  <a:pt x="0" y="49"/>
                  <a:pt x="0" y="59"/>
                </a:cubicBezTo>
                <a:cubicBezTo>
                  <a:pt x="0" y="70"/>
                  <a:pt x="8" y="79"/>
                  <a:pt x="19" y="79"/>
                </a:cubicBezTo>
                <a:cubicBezTo>
                  <a:pt x="24" y="79"/>
                  <a:pt x="29" y="77"/>
                  <a:pt x="32" y="74"/>
                </a:cubicBezTo>
                <a:cubicBezTo>
                  <a:pt x="64" y="94"/>
                  <a:pt x="64" y="94"/>
                  <a:pt x="64" y="94"/>
                </a:cubicBezTo>
                <a:cubicBezTo>
                  <a:pt x="64" y="96"/>
                  <a:pt x="63" y="97"/>
                  <a:pt x="63" y="99"/>
                </a:cubicBezTo>
                <a:cubicBezTo>
                  <a:pt x="63" y="110"/>
                  <a:pt x="72" y="119"/>
                  <a:pt x="83" y="119"/>
                </a:cubicBezTo>
                <a:cubicBezTo>
                  <a:pt x="94" y="119"/>
                  <a:pt x="102" y="110"/>
                  <a:pt x="102" y="99"/>
                </a:cubicBezTo>
                <a:cubicBezTo>
                  <a:pt x="102" y="88"/>
                  <a:pt x="94" y="80"/>
                  <a:pt x="83" y="8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1" name="Freeform 94"/>
          <p:cNvSpPr>
            <a:spLocks noEditPoints="1"/>
          </p:cNvSpPr>
          <p:nvPr userDrawn="1"/>
        </p:nvSpPr>
        <p:spPr bwMode="auto">
          <a:xfrm>
            <a:off x="1958975" y="1349375"/>
            <a:ext cx="231775" cy="277813"/>
          </a:xfrm>
          <a:custGeom>
            <a:avLst/>
            <a:gdLst>
              <a:gd name="T0" fmla="*/ 36 w 146"/>
              <a:gd name="T1" fmla="*/ 44 h 175"/>
              <a:gd name="T2" fmla="*/ 44 w 146"/>
              <a:gd name="T3" fmla="*/ 0 h 175"/>
              <a:gd name="T4" fmla="*/ 73 w 146"/>
              <a:gd name="T5" fmla="*/ 0 h 175"/>
              <a:gd name="T6" fmla="*/ 63 w 146"/>
              <a:gd name="T7" fmla="*/ 44 h 175"/>
              <a:gd name="T8" fmla="*/ 102 w 146"/>
              <a:gd name="T9" fmla="*/ 44 h 175"/>
              <a:gd name="T10" fmla="*/ 109 w 146"/>
              <a:gd name="T11" fmla="*/ 0 h 175"/>
              <a:gd name="T12" fmla="*/ 139 w 146"/>
              <a:gd name="T13" fmla="*/ 0 h 175"/>
              <a:gd name="T14" fmla="*/ 129 w 146"/>
              <a:gd name="T15" fmla="*/ 44 h 175"/>
              <a:gd name="T16" fmla="*/ 146 w 146"/>
              <a:gd name="T17" fmla="*/ 44 h 175"/>
              <a:gd name="T18" fmla="*/ 146 w 146"/>
              <a:gd name="T19" fmla="*/ 71 h 175"/>
              <a:gd name="T20" fmla="*/ 124 w 146"/>
              <a:gd name="T21" fmla="*/ 71 h 175"/>
              <a:gd name="T22" fmla="*/ 117 w 146"/>
              <a:gd name="T23" fmla="*/ 102 h 175"/>
              <a:gd name="T24" fmla="*/ 146 w 146"/>
              <a:gd name="T25" fmla="*/ 102 h 175"/>
              <a:gd name="T26" fmla="*/ 146 w 146"/>
              <a:gd name="T27" fmla="*/ 129 h 175"/>
              <a:gd name="T28" fmla="*/ 109 w 146"/>
              <a:gd name="T29" fmla="*/ 129 h 175"/>
              <a:gd name="T30" fmla="*/ 102 w 146"/>
              <a:gd name="T31" fmla="*/ 175 h 175"/>
              <a:gd name="T32" fmla="*/ 73 w 146"/>
              <a:gd name="T33" fmla="*/ 175 h 175"/>
              <a:gd name="T34" fmla="*/ 83 w 146"/>
              <a:gd name="T35" fmla="*/ 129 h 175"/>
              <a:gd name="T36" fmla="*/ 46 w 146"/>
              <a:gd name="T37" fmla="*/ 129 h 175"/>
              <a:gd name="T38" fmla="*/ 36 w 146"/>
              <a:gd name="T39" fmla="*/ 175 h 175"/>
              <a:gd name="T40" fmla="*/ 7 w 146"/>
              <a:gd name="T41" fmla="*/ 175 h 175"/>
              <a:gd name="T42" fmla="*/ 17 w 146"/>
              <a:gd name="T43" fmla="*/ 129 h 175"/>
              <a:gd name="T44" fmla="*/ 0 w 146"/>
              <a:gd name="T45" fmla="*/ 129 h 175"/>
              <a:gd name="T46" fmla="*/ 0 w 146"/>
              <a:gd name="T47" fmla="*/ 102 h 175"/>
              <a:gd name="T48" fmla="*/ 22 w 146"/>
              <a:gd name="T49" fmla="*/ 102 h 175"/>
              <a:gd name="T50" fmla="*/ 29 w 146"/>
              <a:gd name="T51" fmla="*/ 71 h 175"/>
              <a:gd name="T52" fmla="*/ 0 w 146"/>
              <a:gd name="T53" fmla="*/ 71 h 175"/>
              <a:gd name="T54" fmla="*/ 0 w 146"/>
              <a:gd name="T55" fmla="*/ 44 h 175"/>
              <a:gd name="T56" fmla="*/ 36 w 146"/>
              <a:gd name="T57" fmla="*/ 44 h 175"/>
              <a:gd name="T58" fmla="*/ 51 w 146"/>
              <a:gd name="T59" fmla="*/ 102 h 175"/>
              <a:gd name="T60" fmla="*/ 87 w 146"/>
              <a:gd name="T61" fmla="*/ 102 h 175"/>
              <a:gd name="T62" fmla="*/ 95 w 146"/>
              <a:gd name="T63" fmla="*/ 71 h 175"/>
              <a:gd name="T64" fmla="*/ 58 w 146"/>
              <a:gd name="T65" fmla="*/ 71 h 175"/>
              <a:gd name="T66" fmla="*/ 51 w 146"/>
              <a:gd name="T67" fmla="*/ 102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6" h="175">
                <a:moveTo>
                  <a:pt x="36" y="44"/>
                </a:moveTo>
                <a:lnTo>
                  <a:pt x="44" y="0"/>
                </a:lnTo>
                <a:lnTo>
                  <a:pt x="73" y="0"/>
                </a:lnTo>
                <a:lnTo>
                  <a:pt x="63" y="44"/>
                </a:lnTo>
                <a:lnTo>
                  <a:pt x="102" y="44"/>
                </a:lnTo>
                <a:lnTo>
                  <a:pt x="109" y="0"/>
                </a:lnTo>
                <a:lnTo>
                  <a:pt x="139" y="0"/>
                </a:lnTo>
                <a:lnTo>
                  <a:pt x="129" y="44"/>
                </a:lnTo>
                <a:lnTo>
                  <a:pt x="146" y="44"/>
                </a:lnTo>
                <a:lnTo>
                  <a:pt x="146" y="71"/>
                </a:lnTo>
                <a:lnTo>
                  <a:pt x="124" y="71"/>
                </a:lnTo>
                <a:lnTo>
                  <a:pt x="117" y="102"/>
                </a:lnTo>
                <a:lnTo>
                  <a:pt x="146" y="102"/>
                </a:lnTo>
                <a:lnTo>
                  <a:pt x="146" y="129"/>
                </a:lnTo>
                <a:lnTo>
                  <a:pt x="109" y="129"/>
                </a:lnTo>
                <a:lnTo>
                  <a:pt x="102" y="175"/>
                </a:lnTo>
                <a:lnTo>
                  <a:pt x="73" y="175"/>
                </a:lnTo>
                <a:lnTo>
                  <a:pt x="83" y="129"/>
                </a:lnTo>
                <a:lnTo>
                  <a:pt x="46" y="129"/>
                </a:lnTo>
                <a:lnTo>
                  <a:pt x="36" y="175"/>
                </a:lnTo>
                <a:lnTo>
                  <a:pt x="7" y="175"/>
                </a:lnTo>
                <a:lnTo>
                  <a:pt x="17" y="129"/>
                </a:lnTo>
                <a:lnTo>
                  <a:pt x="0" y="129"/>
                </a:lnTo>
                <a:lnTo>
                  <a:pt x="0" y="102"/>
                </a:lnTo>
                <a:lnTo>
                  <a:pt x="22" y="102"/>
                </a:lnTo>
                <a:lnTo>
                  <a:pt x="29" y="71"/>
                </a:lnTo>
                <a:lnTo>
                  <a:pt x="0" y="71"/>
                </a:lnTo>
                <a:lnTo>
                  <a:pt x="0" y="44"/>
                </a:lnTo>
                <a:lnTo>
                  <a:pt x="36" y="44"/>
                </a:lnTo>
                <a:close/>
                <a:moveTo>
                  <a:pt x="51" y="102"/>
                </a:moveTo>
                <a:lnTo>
                  <a:pt x="87" y="102"/>
                </a:lnTo>
                <a:lnTo>
                  <a:pt x="95" y="71"/>
                </a:lnTo>
                <a:lnTo>
                  <a:pt x="58" y="71"/>
                </a:lnTo>
                <a:lnTo>
                  <a:pt x="51" y="10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112" name="Group 111"/>
          <p:cNvGrpSpPr/>
          <p:nvPr userDrawn="1"/>
        </p:nvGrpSpPr>
        <p:grpSpPr>
          <a:xfrm>
            <a:off x="5932488" y="708025"/>
            <a:ext cx="363538" cy="366713"/>
            <a:chOff x="5932488" y="708025"/>
            <a:chExt cx="363538" cy="366713"/>
          </a:xfrm>
        </p:grpSpPr>
        <p:sp>
          <p:nvSpPr>
            <p:cNvPr id="113" name="Freeform 95"/>
            <p:cNvSpPr>
              <a:spLocks/>
            </p:cNvSpPr>
            <p:nvPr userDrawn="1"/>
          </p:nvSpPr>
          <p:spPr bwMode="auto">
            <a:xfrm>
              <a:off x="5932488" y="769938"/>
              <a:ext cx="161925" cy="131763"/>
            </a:xfrm>
            <a:custGeom>
              <a:avLst/>
              <a:gdLst>
                <a:gd name="T0" fmla="*/ 0 w 42"/>
                <a:gd name="T1" fmla="*/ 34 h 34"/>
                <a:gd name="T2" fmla="*/ 2 w 42"/>
                <a:gd name="T3" fmla="*/ 16 h 34"/>
                <a:gd name="T4" fmla="*/ 12 w 42"/>
                <a:gd name="T5" fmla="*/ 0 h 34"/>
                <a:gd name="T6" fmla="*/ 42 w 42"/>
                <a:gd name="T7" fmla="*/ 30 h 34"/>
                <a:gd name="T8" fmla="*/ 0 w 42"/>
                <a:gd name="T9" fmla="*/ 34 h 34"/>
              </a:gdLst>
              <a:ahLst/>
              <a:cxnLst>
                <a:cxn ang="0">
                  <a:pos x="T0" y="T1"/>
                </a:cxn>
                <a:cxn ang="0">
                  <a:pos x="T2" y="T3"/>
                </a:cxn>
                <a:cxn ang="0">
                  <a:pos x="T4" y="T5"/>
                </a:cxn>
                <a:cxn ang="0">
                  <a:pos x="T6" y="T7"/>
                </a:cxn>
                <a:cxn ang="0">
                  <a:pos x="T8" y="T9"/>
                </a:cxn>
              </a:cxnLst>
              <a:rect l="0" t="0" r="r" b="b"/>
              <a:pathLst>
                <a:path w="42" h="34">
                  <a:moveTo>
                    <a:pt x="0" y="34"/>
                  </a:moveTo>
                  <a:cubicBezTo>
                    <a:pt x="0" y="28"/>
                    <a:pt x="0" y="21"/>
                    <a:pt x="2" y="16"/>
                  </a:cubicBezTo>
                  <a:cubicBezTo>
                    <a:pt x="4" y="10"/>
                    <a:pt x="8" y="5"/>
                    <a:pt x="12" y="0"/>
                  </a:cubicBezTo>
                  <a:cubicBezTo>
                    <a:pt x="42" y="30"/>
                    <a:pt x="42" y="30"/>
                    <a:pt x="42" y="30"/>
                  </a:cubicBezTo>
                  <a:lnTo>
                    <a:pt x="0" y="3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4" name="Freeform 96"/>
            <p:cNvSpPr>
              <a:spLocks/>
            </p:cNvSpPr>
            <p:nvPr userDrawn="1"/>
          </p:nvSpPr>
          <p:spPr bwMode="auto">
            <a:xfrm>
              <a:off x="5932488" y="750888"/>
              <a:ext cx="363538" cy="323850"/>
            </a:xfrm>
            <a:custGeom>
              <a:avLst/>
              <a:gdLst>
                <a:gd name="T0" fmla="*/ 83 w 94"/>
                <a:gd name="T1" fmla="*/ 64 h 84"/>
                <a:gd name="T2" fmla="*/ 53 w 94"/>
                <a:gd name="T3" fmla="*/ 82 h 84"/>
                <a:gd name="T4" fmla="*/ 18 w 94"/>
                <a:gd name="T5" fmla="*/ 73 h 84"/>
                <a:gd name="T6" fmla="*/ 13 w 94"/>
                <a:gd name="T7" fmla="*/ 69 h 84"/>
                <a:gd name="T8" fmla="*/ 13 w 94"/>
                <a:gd name="T9" fmla="*/ 69 h 84"/>
                <a:gd name="T10" fmla="*/ 0 w 94"/>
                <a:gd name="T11" fmla="*/ 43 h 84"/>
                <a:gd name="T12" fmla="*/ 47 w 94"/>
                <a:gd name="T13" fmla="*/ 38 h 84"/>
                <a:gd name="T14" fmla="*/ 47 w 94"/>
                <a:gd name="T15" fmla="*/ 38 h 84"/>
                <a:gd name="T16" fmla="*/ 48 w 94"/>
                <a:gd name="T17" fmla="*/ 37 h 84"/>
                <a:gd name="T18" fmla="*/ 76 w 94"/>
                <a:gd name="T19" fmla="*/ 0 h 84"/>
                <a:gd name="T20" fmla="*/ 79 w 94"/>
                <a:gd name="T21" fmla="*/ 3 h 84"/>
                <a:gd name="T22" fmla="*/ 93 w 94"/>
                <a:gd name="T23" fmla="*/ 33 h 84"/>
                <a:gd name="T24" fmla="*/ 83 w 94"/>
                <a:gd name="T25" fmla="*/ 6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4" h="84">
                  <a:moveTo>
                    <a:pt x="83" y="64"/>
                  </a:moveTo>
                  <a:cubicBezTo>
                    <a:pt x="76" y="74"/>
                    <a:pt x="65" y="81"/>
                    <a:pt x="53" y="82"/>
                  </a:cubicBezTo>
                  <a:cubicBezTo>
                    <a:pt x="41" y="84"/>
                    <a:pt x="28" y="81"/>
                    <a:pt x="18" y="73"/>
                  </a:cubicBezTo>
                  <a:cubicBezTo>
                    <a:pt x="16" y="72"/>
                    <a:pt x="15" y="70"/>
                    <a:pt x="13" y="69"/>
                  </a:cubicBezTo>
                  <a:cubicBezTo>
                    <a:pt x="13" y="69"/>
                    <a:pt x="13" y="69"/>
                    <a:pt x="13" y="69"/>
                  </a:cubicBezTo>
                  <a:cubicBezTo>
                    <a:pt x="6" y="62"/>
                    <a:pt x="2" y="53"/>
                    <a:pt x="0" y="43"/>
                  </a:cubicBezTo>
                  <a:cubicBezTo>
                    <a:pt x="47" y="38"/>
                    <a:pt x="47" y="38"/>
                    <a:pt x="47" y="38"/>
                  </a:cubicBezTo>
                  <a:cubicBezTo>
                    <a:pt x="47" y="38"/>
                    <a:pt x="47" y="38"/>
                    <a:pt x="47" y="38"/>
                  </a:cubicBezTo>
                  <a:cubicBezTo>
                    <a:pt x="48" y="37"/>
                    <a:pt x="48" y="37"/>
                    <a:pt x="48" y="37"/>
                  </a:cubicBezTo>
                  <a:cubicBezTo>
                    <a:pt x="76" y="0"/>
                    <a:pt x="76" y="0"/>
                    <a:pt x="76" y="0"/>
                  </a:cubicBezTo>
                  <a:cubicBezTo>
                    <a:pt x="77" y="1"/>
                    <a:pt x="78" y="2"/>
                    <a:pt x="79" y="3"/>
                  </a:cubicBezTo>
                  <a:cubicBezTo>
                    <a:pt x="87" y="11"/>
                    <a:pt x="92" y="22"/>
                    <a:pt x="93" y="33"/>
                  </a:cubicBezTo>
                  <a:cubicBezTo>
                    <a:pt x="94" y="44"/>
                    <a:pt x="90" y="55"/>
                    <a:pt x="83" y="64"/>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5" name="Freeform 97"/>
            <p:cNvSpPr>
              <a:spLocks/>
            </p:cNvSpPr>
            <p:nvPr userDrawn="1"/>
          </p:nvSpPr>
          <p:spPr bwMode="auto">
            <a:xfrm>
              <a:off x="5991225" y="708025"/>
              <a:ext cx="223838" cy="169863"/>
            </a:xfrm>
            <a:custGeom>
              <a:avLst/>
              <a:gdLst>
                <a:gd name="T0" fmla="*/ 58 w 58"/>
                <a:gd name="T1" fmla="*/ 9 h 44"/>
                <a:gd name="T2" fmla="*/ 31 w 58"/>
                <a:gd name="T3" fmla="*/ 44 h 44"/>
                <a:gd name="T4" fmla="*/ 0 w 58"/>
                <a:gd name="T5" fmla="*/ 13 h 44"/>
                <a:gd name="T6" fmla="*/ 28 w 58"/>
                <a:gd name="T7" fmla="*/ 1 h 44"/>
                <a:gd name="T8" fmla="*/ 58 w 58"/>
                <a:gd name="T9" fmla="*/ 9 h 44"/>
              </a:gdLst>
              <a:ahLst/>
              <a:cxnLst>
                <a:cxn ang="0">
                  <a:pos x="T0" y="T1"/>
                </a:cxn>
                <a:cxn ang="0">
                  <a:pos x="T2" y="T3"/>
                </a:cxn>
                <a:cxn ang="0">
                  <a:pos x="T4" y="T5"/>
                </a:cxn>
                <a:cxn ang="0">
                  <a:pos x="T6" y="T7"/>
                </a:cxn>
                <a:cxn ang="0">
                  <a:pos x="T8" y="T9"/>
                </a:cxn>
              </a:cxnLst>
              <a:rect l="0" t="0" r="r" b="b"/>
              <a:pathLst>
                <a:path w="58" h="44">
                  <a:moveTo>
                    <a:pt x="58" y="9"/>
                  </a:moveTo>
                  <a:cubicBezTo>
                    <a:pt x="31" y="44"/>
                    <a:pt x="31" y="44"/>
                    <a:pt x="31" y="44"/>
                  </a:cubicBezTo>
                  <a:cubicBezTo>
                    <a:pt x="0" y="13"/>
                    <a:pt x="0" y="13"/>
                    <a:pt x="0" y="13"/>
                  </a:cubicBezTo>
                  <a:cubicBezTo>
                    <a:pt x="8" y="6"/>
                    <a:pt x="18" y="1"/>
                    <a:pt x="28" y="1"/>
                  </a:cubicBezTo>
                  <a:cubicBezTo>
                    <a:pt x="38" y="0"/>
                    <a:pt x="49" y="3"/>
                    <a:pt x="58" y="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116" name="Group 115"/>
          <p:cNvGrpSpPr/>
          <p:nvPr userDrawn="1"/>
        </p:nvGrpSpPr>
        <p:grpSpPr>
          <a:xfrm>
            <a:off x="3406775" y="1298575"/>
            <a:ext cx="528638" cy="374650"/>
            <a:chOff x="3406775" y="1298575"/>
            <a:chExt cx="528638" cy="374650"/>
          </a:xfrm>
        </p:grpSpPr>
        <p:sp>
          <p:nvSpPr>
            <p:cNvPr id="117" name="Freeform 98"/>
            <p:cNvSpPr>
              <a:spLocks/>
            </p:cNvSpPr>
            <p:nvPr userDrawn="1"/>
          </p:nvSpPr>
          <p:spPr bwMode="auto">
            <a:xfrm>
              <a:off x="3684588" y="1298575"/>
              <a:ext cx="250825" cy="374650"/>
            </a:xfrm>
            <a:custGeom>
              <a:avLst/>
              <a:gdLst>
                <a:gd name="T0" fmla="*/ 0 w 158"/>
                <a:gd name="T1" fmla="*/ 236 h 236"/>
                <a:gd name="T2" fmla="*/ 32 w 158"/>
                <a:gd name="T3" fmla="*/ 236 h 236"/>
                <a:gd name="T4" fmla="*/ 59 w 158"/>
                <a:gd name="T5" fmla="*/ 236 h 236"/>
                <a:gd name="T6" fmla="*/ 158 w 158"/>
                <a:gd name="T7" fmla="*/ 120 h 236"/>
                <a:gd name="T8" fmla="*/ 59 w 158"/>
                <a:gd name="T9" fmla="*/ 0 h 236"/>
                <a:gd name="T10" fmla="*/ 32 w 158"/>
                <a:gd name="T11" fmla="*/ 0 h 236"/>
                <a:gd name="T12" fmla="*/ 0 w 158"/>
                <a:gd name="T13" fmla="*/ 0 h 236"/>
                <a:gd name="T14" fmla="*/ 100 w 158"/>
                <a:gd name="T15" fmla="*/ 120 h 236"/>
                <a:gd name="T16" fmla="*/ 0 w 158"/>
                <a:gd name="T17" fmla="*/ 236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236">
                  <a:moveTo>
                    <a:pt x="0" y="236"/>
                  </a:moveTo>
                  <a:lnTo>
                    <a:pt x="32" y="236"/>
                  </a:lnTo>
                  <a:lnTo>
                    <a:pt x="59" y="236"/>
                  </a:lnTo>
                  <a:lnTo>
                    <a:pt x="158" y="120"/>
                  </a:lnTo>
                  <a:lnTo>
                    <a:pt x="59" y="0"/>
                  </a:lnTo>
                  <a:lnTo>
                    <a:pt x="32" y="0"/>
                  </a:lnTo>
                  <a:lnTo>
                    <a:pt x="0" y="0"/>
                  </a:lnTo>
                  <a:lnTo>
                    <a:pt x="100" y="120"/>
                  </a:lnTo>
                  <a:lnTo>
                    <a:pt x="0" y="23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8" name="Freeform 99"/>
            <p:cNvSpPr>
              <a:spLocks/>
            </p:cNvSpPr>
            <p:nvPr userDrawn="1"/>
          </p:nvSpPr>
          <p:spPr bwMode="auto">
            <a:xfrm>
              <a:off x="3546475" y="1298575"/>
              <a:ext cx="250825" cy="374650"/>
            </a:xfrm>
            <a:custGeom>
              <a:avLst/>
              <a:gdLst>
                <a:gd name="T0" fmla="*/ 99 w 158"/>
                <a:gd name="T1" fmla="*/ 120 h 236"/>
                <a:gd name="T2" fmla="*/ 0 w 158"/>
                <a:gd name="T3" fmla="*/ 236 h 236"/>
                <a:gd name="T4" fmla="*/ 31 w 158"/>
                <a:gd name="T5" fmla="*/ 236 h 236"/>
                <a:gd name="T6" fmla="*/ 58 w 158"/>
                <a:gd name="T7" fmla="*/ 236 h 236"/>
                <a:gd name="T8" fmla="*/ 158 w 158"/>
                <a:gd name="T9" fmla="*/ 120 h 236"/>
                <a:gd name="T10" fmla="*/ 58 w 158"/>
                <a:gd name="T11" fmla="*/ 0 h 236"/>
                <a:gd name="T12" fmla="*/ 31 w 158"/>
                <a:gd name="T13" fmla="*/ 0 h 236"/>
                <a:gd name="T14" fmla="*/ 0 w 158"/>
                <a:gd name="T15" fmla="*/ 0 h 236"/>
                <a:gd name="T16" fmla="*/ 99 w 158"/>
                <a:gd name="T17" fmla="*/ 12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236">
                  <a:moveTo>
                    <a:pt x="99" y="120"/>
                  </a:moveTo>
                  <a:lnTo>
                    <a:pt x="0" y="236"/>
                  </a:lnTo>
                  <a:lnTo>
                    <a:pt x="31" y="236"/>
                  </a:lnTo>
                  <a:lnTo>
                    <a:pt x="58" y="236"/>
                  </a:lnTo>
                  <a:lnTo>
                    <a:pt x="158" y="120"/>
                  </a:lnTo>
                  <a:lnTo>
                    <a:pt x="58" y="0"/>
                  </a:lnTo>
                  <a:lnTo>
                    <a:pt x="31" y="0"/>
                  </a:lnTo>
                  <a:lnTo>
                    <a:pt x="0" y="0"/>
                  </a:lnTo>
                  <a:lnTo>
                    <a:pt x="99" y="12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9" name="Freeform 100"/>
            <p:cNvSpPr>
              <a:spLocks/>
            </p:cNvSpPr>
            <p:nvPr userDrawn="1"/>
          </p:nvSpPr>
          <p:spPr bwMode="auto">
            <a:xfrm>
              <a:off x="3406775" y="1298575"/>
              <a:ext cx="250825" cy="374650"/>
            </a:xfrm>
            <a:custGeom>
              <a:avLst/>
              <a:gdLst>
                <a:gd name="T0" fmla="*/ 0 w 158"/>
                <a:gd name="T1" fmla="*/ 236 h 236"/>
                <a:gd name="T2" fmla="*/ 32 w 158"/>
                <a:gd name="T3" fmla="*/ 236 h 236"/>
                <a:gd name="T4" fmla="*/ 59 w 158"/>
                <a:gd name="T5" fmla="*/ 236 h 236"/>
                <a:gd name="T6" fmla="*/ 158 w 158"/>
                <a:gd name="T7" fmla="*/ 120 h 236"/>
                <a:gd name="T8" fmla="*/ 59 w 158"/>
                <a:gd name="T9" fmla="*/ 0 h 236"/>
                <a:gd name="T10" fmla="*/ 32 w 158"/>
                <a:gd name="T11" fmla="*/ 0 h 236"/>
                <a:gd name="T12" fmla="*/ 0 w 158"/>
                <a:gd name="T13" fmla="*/ 0 h 236"/>
                <a:gd name="T14" fmla="*/ 100 w 158"/>
                <a:gd name="T15" fmla="*/ 120 h 236"/>
                <a:gd name="T16" fmla="*/ 0 w 158"/>
                <a:gd name="T17" fmla="*/ 236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236">
                  <a:moveTo>
                    <a:pt x="0" y="236"/>
                  </a:moveTo>
                  <a:lnTo>
                    <a:pt x="32" y="236"/>
                  </a:lnTo>
                  <a:lnTo>
                    <a:pt x="59" y="236"/>
                  </a:lnTo>
                  <a:lnTo>
                    <a:pt x="158" y="120"/>
                  </a:lnTo>
                  <a:lnTo>
                    <a:pt x="59" y="0"/>
                  </a:lnTo>
                  <a:lnTo>
                    <a:pt x="32" y="0"/>
                  </a:lnTo>
                  <a:lnTo>
                    <a:pt x="0" y="0"/>
                  </a:lnTo>
                  <a:lnTo>
                    <a:pt x="100" y="120"/>
                  </a:lnTo>
                  <a:lnTo>
                    <a:pt x="0" y="23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120" name="Group 119"/>
          <p:cNvGrpSpPr/>
          <p:nvPr userDrawn="1"/>
        </p:nvGrpSpPr>
        <p:grpSpPr>
          <a:xfrm>
            <a:off x="2136775" y="796925"/>
            <a:ext cx="512763" cy="447675"/>
            <a:chOff x="2136775" y="796925"/>
            <a:chExt cx="512763" cy="447675"/>
          </a:xfrm>
        </p:grpSpPr>
        <p:sp>
          <p:nvSpPr>
            <p:cNvPr id="121" name="Freeform 101"/>
            <p:cNvSpPr>
              <a:spLocks/>
            </p:cNvSpPr>
            <p:nvPr userDrawn="1"/>
          </p:nvSpPr>
          <p:spPr bwMode="auto">
            <a:xfrm>
              <a:off x="2368550" y="796925"/>
              <a:ext cx="280988" cy="250825"/>
            </a:xfrm>
            <a:custGeom>
              <a:avLst/>
              <a:gdLst>
                <a:gd name="T0" fmla="*/ 7 w 73"/>
                <a:gd name="T1" fmla="*/ 0 h 65"/>
                <a:gd name="T2" fmla="*/ 66 w 73"/>
                <a:gd name="T3" fmla="*/ 0 h 65"/>
                <a:gd name="T4" fmla="*/ 73 w 73"/>
                <a:gd name="T5" fmla="*/ 7 h 65"/>
                <a:gd name="T6" fmla="*/ 73 w 73"/>
                <a:gd name="T7" fmla="*/ 36 h 65"/>
                <a:gd name="T8" fmla="*/ 66 w 73"/>
                <a:gd name="T9" fmla="*/ 43 h 65"/>
                <a:gd name="T10" fmla="*/ 24 w 73"/>
                <a:gd name="T11" fmla="*/ 43 h 65"/>
                <a:gd name="T12" fmla="*/ 8 w 73"/>
                <a:gd name="T13" fmla="*/ 65 h 65"/>
                <a:gd name="T14" fmla="*/ 8 w 73"/>
                <a:gd name="T15" fmla="*/ 43 h 65"/>
                <a:gd name="T16" fmla="*/ 7 w 73"/>
                <a:gd name="T17" fmla="*/ 43 h 65"/>
                <a:gd name="T18" fmla="*/ 0 w 73"/>
                <a:gd name="T19" fmla="*/ 36 h 65"/>
                <a:gd name="T20" fmla="*/ 0 w 73"/>
                <a:gd name="T21" fmla="*/ 7 h 65"/>
                <a:gd name="T22" fmla="*/ 7 w 73"/>
                <a:gd name="T23"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3" h="65">
                  <a:moveTo>
                    <a:pt x="7" y="0"/>
                  </a:moveTo>
                  <a:cubicBezTo>
                    <a:pt x="66" y="0"/>
                    <a:pt x="66" y="0"/>
                    <a:pt x="66" y="0"/>
                  </a:cubicBezTo>
                  <a:cubicBezTo>
                    <a:pt x="70" y="0"/>
                    <a:pt x="73" y="4"/>
                    <a:pt x="73" y="7"/>
                  </a:cubicBezTo>
                  <a:cubicBezTo>
                    <a:pt x="73" y="36"/>
                    <a:pt x="73" y="36"/>
                    <a:pt x="73" y="36"/>
                  </a:cubicBezTo>
                  <a:cubicBezTo>
                    <a:pt x="73" y="40"/>
                    <a:pt x="70" y="43"/>
                    <a:pt x="66" y="43"/>
                  </a:cubicBezTo>
                  <a:cubicBezTo>
                    <a:pt x="24" y="43"/>
                    <a:pt x="24" y="43"/>
                    <a:pt x="24" y="43"/>
                  </a:cubicBezTo>
                  <a:cubicBezTo>
                    <a:pt x="8" y="65"/>
                    <a:pt x="8" y="65"/>
                    <a:pt x="8" y="65"/>
                  </a:cubicBezTo>
                  <a:cubicBezTo>
                    <a:pt x="8" y="43"/>
                    <a:pt x="8" y="43"/>
                    <a:pt x="8" y="43"/>
                  </a:cubicBezTo>
                  <a:cubicBezTo>
                    <a:pt x="7" y="43"/>
                    <a:pt x="7" y="43"/>
                    <a:pt x="7" y="43"/>
                  </a:cubicBezTo>
                  <a:cubicBezTo>
                    <a:pt x="4" y="43"/>
                    <a:pt x="0" y="40"/>
                    <a:pt x="0" y="36"/>
                  </a:cubicBezTo>
                  <a:cubicBezTo>
                    <a:pt x="0" y="7"/>
                    <a:pt x="0" y="7"/>
                    <a:pt x="0" y="7"/>
                  </a:cubicBezTo>
                  <a:cubicBezTo>
                    <a:pt x="0" y="4"/>
                    <a:pt x="4" y="0"/>
                    <a:pt x="7"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2" name="Oval 102"/>
            <p:cNvSpPr>
              <a:spLocks noChangeArrowheads="1"/>
            </p:cNvSpPr>
            <p:nvPr userDrawn="1"/>
          </p:nvSpPr>
          <p:spPr bwMode="auto">
            <a:xfrm>
              <a:off x="2198688" y="947738"/>
              <a:ext cx="180975" cy="180975"/>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3" name="Freeform 103"/>
            <p:cNvSpPr>
              <a:spLocks/>
            </p:cNvSpPr>
            <p:nvPr userDrawn="1"/>
          </p:nvSpPr>
          <p:spPr bwMode="auto">
            <a:xfrm>
              <a:off x="2136775" y="1136650"/>
              <a:ext cx="304800" cy="107950"/>
            </a:xfrm>
            <a:custGeom>
              <a:avLst/>
              <a:gdLst>
                <a:gd name="T0" fmla="*/ 59 w 79"/>
                <a:gd name="T1" fmla="*/ 5 h 28"/>
                <a:gd name="T2" fmla="*/ 39 w 79"/>
                <a:gd name="T3" fmla="*/ 0 h 28"/>
                <a:gd name="T4" fmla="*/ 20 w 79"/>
                <a:gd name="T5" fmla="*/ 5 h 28"/>
                <a:gd name="T6" fmla="*/ 0 w 79"/>
                <a:gd name="T7" fmla="*/ 28 h 28"/>
                <a:gd name="T8" fmla="*/ 79 w 79"/>
                <a:gd name="T9" fmla="*/ 28 h 28"/>
                <a:gd name="T10" fmla="*/ 59 w 79"/>
                <a:gd name="T11" fmla="*/ 5 h 28"/>
              </a:gdLst>
              <a:ahLst/>
              <a:cxnLst>
                <a:cxn ang="0">
                  <a:pos x="T0" y="T1"/>
                </a:cxn>
                <a:cxn ang="0">
                  <a:pos x="T2" y="T3"/>
                </a:cxn>
                <a:cxn ang="0">
                  <a:pos x="T4" y="T5"/>
                </a:cxn>
                <a:cxn ang="0">
                  <a:pos x="T6" y="T7"/>
                </a:cxn>
                <a:cxn ang="0">
                  <a:pos x="T8" y="T9"/>
                </a:cxn>
                <a:cxn ang="0">
                  <a:pos x="T10" y="T11"/>
                </a:cxn>
              </a:cxnLst>
              <a:rect l="0" t="0" r="r" b="b"/>
              <a:pathLst>
                <a:path w="79" h="28">
                  <a:moveTo>
                    <a:pt x="59" y="5"/>
                  </a:moveTo>
                  <a:cubicBezTo>
                    <a:pt x="53" y="2"/>
                    <a:pt x="46" y="0"/>
                    <a:pt x="39" y="0"/>
                  </a:cubicBezTo>
                  <a:cubicBezTo>
                    <a:pt x="32" y="0"/>
                    <a:pt x="26" y="2"/>
                    <a:pt x="20" y="5"/>
                  </a:cubicBezTo>
                  <a:cubicBezTo>
                    <a:pt x="10" y="10"/>
                    <a:pt x="3" y="18"/>
                    <a:pt x="0" y="28"/>
                  </a:cubicBezTo>
                  <a:cubicBezTo>
                    <a:pt x="79" y="28"/>
                    <a:pt x="79" y="28"/>
                    <a:pt x="79" y="28"/>
                  </a:cubicBezTo>
                  <a:cubicBezTo>
                    <a:pt x="76" y="18"/>
                    <a:pt x="69" y="10"/>
                    <a:pt x="59" y="5"/>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124" name="Freeform 104"/>
          <p:cNvSpPr>
            <a:spLocks/>
          </p:cNvSpPr>
          <p:nvPr userDrawn="1"/>
        </p:nvSpPr>
        <p:spPr bwMode="auto">
          <a:xfrm>
            <a:off x="4341813" y="2867025"/>
            <a:ext cx="361950" cy="328613"/>
          </a:xfrm>
          <a:custGeom>
            <a:avLst/>
            <a:gdLst>
              <a:gd name="T0" fmla="*/ 85 w 94"/>
              <a:gd name="T1" fmla="*/ 0 h 85"/>
              <a:gd name="T2" fmla="*/ 9 w 94"/>
              <a:gd name="T3" fmla="*/ 0 h 85"/>
              <a:gd name="T4" fmla="*/ 0 w 94"/>
              <a:gd name="T5" fmla="*/ 9 h 85"/>
              <a:gd name="T6" fmla="*/ 0 w 94"/>
              <a:gd name="T7" fmla="*/ 46 h 85"/>
              <a:gd name="T8" fmla="*/ 9 w 94"/>
              <a:gd name="T9" fmla="*/ 55 h 85"/>
              <a:gd name="T10" fmla="*/ 64 w 94"/>
              <a:gd name="T11" fmla="*/ 55 h 85"/>
              <a:gd name="T12" fmla="*/ 84 w 94"/>
              <a:gd name="T13" fmla="*/ 85 h 85"/>
              <a:gd name="T14" fmla="*/ 84 w 94"/>
              <a:gd name="T15" fmla="*/ 55 h 85"/>
              <a:gd name="T16" fmla="*/ 85 w 94"/>
              <a:gd name="T17" fmla="*/ 55 h 85"/>
              <a:gd name="T18" fmla="*/ 94 w 94"/>
              <a:gd name="T19" fmla="*/ 46 h 85"/>
              <a:gd name="T20" fmla="*/ 94 w 94"/>
              <a:gd name="T21" fmla="*/ 9 h 85"/>
              <a:gd name="T22" fmla="*/ 85 w 94"/>
              <a:gd name="T23"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4" h="85">
                <a:moveTo>
                  <a:pt x="85" y="0"/>
                </a:moveTo>
                <a:cubicBezTo>
                  <a:pt x="9" y="0"/>
                  <a:pt x="9" y="0"/>
                  <a:pt x="9" y="0"/>
                </a:cubicBezTo>
                <a:cubicBezTo>
                  <a:pt x="4" y="0"/>
                  <a:pt x="0" y="4"/>
                  <a:pt x="0" y="9"/>
                </a:cubicBezTo>
                <a:cubicBezTo>
                  <a:pt x="0" y="46"/>
                  <a:pt x="0" y="46"/>
                  <a:pt x="0" y="46"/>
                </a:cubicBezTo>
                <a:cubicBezTo>
                  <a:pt x="0" y="51"/>
                  <a:pt x="4" y="55"/>
                  <a:pt x="9" y="55"/>
                </a:cubicBezTo>
                <a:cubicBezTo>
                  <a:pt x="64" y="55"/>
                  <a:pt x="64" y="55"/>
                  <a:pt x="64" y="55"/>
                </a:cubicBezTo>
                <a:cubicBezTo>
                  <a:pt x="84" y="85"/>
                  <a:pt x="84" y="85"/>
                  <a:pt x="84" y="85"/>
                </a:cubicBezTo>
                <a:cubicBezTo>
                  <a:pt x="84" y="55"/>
                  <a:pt x="84" y="55"/>
                  <a:pt x="84" y="55"/>
                </a:cubicBezTo>
                <a:cubicBezTo>
                  <a:pt x="85" y="55"/>
                  <a:pt x="85" y="55"/>
                  <a:pt x="85" y="55"/>
                </a:cubicBezTo>
                <a:cubicBezTo>
                  <a:pt x="90" y="55"/>
                  <a:pt x="94" y="51"/>
                  <a:pt x="94" y="46"/>
                </a:cubicBezTo>
                <a:cubicBezTo>
                  <a:pt x="94" y="9"/>
                  <a:pt x="94" y="9"/>
                  <a:pt x="94" y="9"/>
                </a:cubicBezTo>
                <a:cubicBezTo>
                  <a:pt x="94" y="4"/>
                  <a:pt x="90" y="0"/>
                  <a:pt x="85"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5" name="Freeform 105"/>
          <p:cNvSpPr>
            <a:spLocks/>
          </p:cNvSpPr>
          <p:nvPr userDrawn="1"/>
        </p:nvSpPr>
        <p:spPr bwMode="auto">
          <a:xfrm>
            <a:off x="3843338" y="2578100"/>
            <a:ext cx="377825" cy="385763"/>
          </a:xfrm>
          <a:custGeom>
            <a:avLst/>
            <a:gdLst>
              <a:gd name="T0" fmla="*/ 93 w 98"/>
              <a:gd name="T1" fmla="*/ 19 h 100"/>
              <a:gd name="T2" fmla="*/ 79 w 98"/>
              <a:gd name="T3" fmla="*/ 14 h 100"/>
              <a:gd name="T4" fmla="*/ 79 w 98"/>
              <a:gd name="T5" fmla="*/ 14 h 100"/>
              <a:gd name="T6" fmla="*/ 23 w 98"/>
              <a:gd name="T7" fmla="*/ 14 h 100"/>
              <a:gd name="T8" fmla="*/ 22 w 98"/>
              <a:gd name="T9" fmla="*/ 14 h 100"/>
              <a:gd name="T10" fmla="*/ 0 w 98"/>
              <a:gd name="T11" fmla="*/ 0 h 100"/>
              <a:gd name="T12" fmla="*/ 3 w 98"/>
              <a:gd name="T13" fmla="*/ 4 h 100"/>
              <a:gd name="T14" fmla="*/ 9 w 98"/>
              <a:gd name="T15" fmla="*/ 19 h 100"/>
              <a:gd name="T16" fmla="*/ 4 w 98"/>
              <a:gd name="T17" fmla="*/ 33 h 100"/>
              <a:gd name="T18" fmla="*/ 4 w 98"/>
              <a:gd name="T19" fmla="*/ 80 h 100"/>
              <a:gd name="T20" fmla="*/ 9 w 98"/>
              <a:gd name="T21" fmla="*/ 94 h 100"/>
              <a:gd name="T22" fmla="*/ 23 w 98"/>
              <a:gd name="T23" fmla="*/ 100 h 100"/>
              <a:gd name="T24" fmla="*/ 79 w 98"/>
              <a:gd name="T25" fmla="*/ 100 h 100"/>
              <a:gd name="T26" fmla="*/ 93 w 98"/>
              <a:gd name="T27" fmla="*/ 94 h 100"/>
              <a:gd name="T28" fmla="*/ 98 w 98"/>
              <a:gd name="T29" fmla="*/ 80 h 100"/>
              <a:gd name="T30" fmla="*/ 98 w 98"/>
              <a:gd name="T31" fmla="*/ 33 h 100"/>
              <a:gd name="T32" fmla="*/ 93 w 98"/>
              <a:gd name="T33" fmla="*/ 19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8" h="100">
                <a:moveTo>
                  <a:pt x="93" y="19"/>
                </a:moveTo>
                <a:cubicBezTo>
                  <a:pt x="89" y="16"/>
                  <a:pt x="84" y="14"/>
                  <a:pt x="79" y="14"/>
                </a:cubicBezTo>
                <a:cubicBezTo>
                  <a:pt x="79" y="14"/>
                  <a:pt x="79" y="14"/>
                  <a:pt x="79" y="14"/>
                </a:cubicBezTo>
                <a:cubicBezTo>
                  <a:pt x="23" y="14"/>
                  <a:pt x="23" y="14"/>
                  <a:pt x="23" y="14"/>
                </a:cubicBezTo>
                <a:cubicBezTo>
                  <a:pt x="23" y="14"/>
                  <a:pt x="23" y="14"/>
                  <a:pt x="22" y="14"/>
                </a:cubicBezTo>
                <a:cubicBezTo>
                  <a:pt x="17" y="6"/>
                  <a:pt x="9" y="2"/>
                  <a:pt x="0" y="0"/>
                </a:cubicBezTo>
                <a:cubicBezTo>
                  <a:pt x="1" y="2"/>
                  <a:pt x="2" y="3"/>
                  <a:pt x="3" y="4"/>
                </a:cubicBezTo>
                <a:cubicBezTo>
                  <a:pt x="7" y="9"/>
                  <a:pt x="9" y="14"/>
                  <a:pt x="9" y="19"/>
                </a:cubicBezTo>
                <a:cubicBezTo>
                  <a:pt x="6" y="23"/>
                  <a:pt x="4" y="28"/>
                  <a:pt x="4" y="33"/>
                </a:cubicBezTo>
                <a:cubicBezTo>
                  <a:pt x="4" y="80"/>
                  <a:pt x="4" y="80"/>
                  <a:pt x="4" y="80"/>
                </a:cubicBezTo>
                <a:cubicBezTo>
                  <a:pt x="4" y="85"/>
                  <a:pt x="6" y="90"/>
                  <a:pt x="9" y="94"/>
                </a:cubicBezTo>
                <a:cubicBezTo>
                  <a:pt x="13" y="98"/>
                  <a:pt x="18" y="100"/>
                  <a:pt x="23" y="100"/>
                </a:cubicBezTo>
                <a:cubicBezTo>
                  <a:pt x="79" y="100"/>
                  <a:pt x="79" y="100"/>
                  <a:pt x="79" y="100"/>
                </a:cubicBezTo>
                <a:cubicBezTo>
                  <a:pt x="84" y="100"/>
                  <a:pt x="89" y="98"/>
                  <a:pt x="93" y="94"/>
                </a:cubicBezTo>
                <a:cubicBezTo>
                  <a:pt x="96" y="90"/>
                  <a:pt x="98" y="85"/>
                  <a:pt x="98" y="80"/>
                </a:cubicBezTo>
                <a:cubicBezTo>
                  <a:pt x="98" y="33"/>
                  <a:pt x="98" y="33"/>
                  <a:pt x="98" y="33"/>
                </a:cubicBezTo>
                <a:cubicBezTo>
                  <a:pt x="98" y="28"/>
                  <a:pt x="96" y="23"/>
                  <a:pt x="93" y="1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6" name="Freeform 106"/>
          <p:cNvSpPr>
            <a:spLocks noEditPoints="1"/>
          </p:cNvSpPr>
          <p:nvPr userDrawn="1"/>
        </p:nvSpPr>
        <p:spPr bwMode="auto">
          <a:xfrm>
            <a:off x="1920875" y="2184400"/>
            <a:ext cx="377825" cy="331788"/>
          </a:xfrm>
          <a:custGeom>
            <a:avLst/>
            <a:gdLst>
              <a:gd name="T0" fmla="*/ 97 w 98"/>
              <a:gd name="T1" fmla="*/ 80 h 86"/>
              <a:gd name="T2" fmla="*/ 52 w 98"/>
              <a:gd name="T3" fmla="*/ 2 h 86"/>
              <a:gd name="T4" fmla="*/ 49 w 98"/>
              <a:gd name="T5" fmla="*/ 0 h 86"/>
              <a:gd name="T6" fmla="*/ 46 w 98"/>
              <a:gd name="T7" fmla="*/ 2 h 86"/>
              <a:gd name="T8" fmla="*/ 1 w 98"/>
              <a:gd name="T9" fmla="*/ 80 h 86"/>
              <a:gd name="T10" fmla="*/ 1 w 98"/>
              <a:gd name="T11" fmla="*/ 84 h 86"/>
              <a:gd name="T12" fmla="*/ 4 w 98"/>
              <a:gd name="T13" fmla="*/ 86 h 86"/>
              <a:gd name="T14" fmla="*/ 94 w 98"/>
              <a:gd name="T15" fmla="*/ 86 h 86"/>
              <a:gd name="T16" fmla="*/ 97 w 98"/>
              <a:gd name="T17" fmla="*/ 84 h 86"/>
              <a:gd name="T18" fmla="*/ 98 w 98"/>
              <a:gd name="T19" fmla="*/ 82 h 86"/>
              <a:gd name="T20" fmla="*/ 97 w 98"/>
              <a:gd name="T21" fmla="*/ 80 h 86"/>
              <a:gd name="T22" fmla="*/ 55 w 98"/>
              <a:gd name="T23" fmla="*/ 22 h 86"/>
              <a:gd name="T24" fmla="*/ 54 w 98"/>
              <a:gd name="T25" fmla="*/ 58 h 86"/>
              <a:gd name="T26" fmla="*/ 44 w 98"/>
              <a:gd name="T27" fmla="*/ 58 h 86"/>
              <a:gd name="T28" fmla="*/ 43 w 98"/>
              <a:gd name="T29" fmla="*/ 22 h 86"/>
              <a:gd name="T30" fmla="*/ 55 w 98"/>
              <a:gd name="T31" fmla="*/ 22 h 86"/>
              <a:gd name="T32" fmla="*/ 49 w 98"/>
              <a:gd name="T33" fmla="*/ 77 h 86"/>
              <a:gd name="T34" fmla="*/ 42 w 98"/>
              <a:gd name="T35" fmla="*/ 69 h 86"/>
              <a:gd name="T36" fmla="*/ 49 w 98"/>
              <a:gd name="T37" fmla="*/ 62 h 86"/>
              <a:gd name="T38" fmla="*/ 56 w 98"/>
              <a:gd name="T39" fmla="*/ 69 h 86"/>
              <a:gd name="T40" fmla="*/ 49 w 98"/>
              <a:gd name="T41" fmla="*/ 77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8" h="86">
                <a:moveTo>
                  <a:pt x="97" y="80"/>
                </a:moveTo>
                <a:cubicBezTo>
                  <a:pt x="52" y="2"/>
                  <a:pt x="52" y="2"/>
                  <a:pt x="52" y="2"/>
                </a:cubicBezTo>
                <a:cubicBezTo>
                  <a:pt x="52" y="1"/>
                  <a:pt x="50" y="0"/>
                  <a:pt x="49" y="0"/>
                </a:cubicBezTo>
                <a:cubicBezTo>
                  <a:pt x="48" y="0"/>
                  <a:pt x="46" y="1"/>
                  <a:pt x="46" y="2"/>
                </a:cubicBezTo>
                <a:cubicBezTo>
                  <a:pt x="1" y="80"/>
                  <a:pt x="1" y="80"/>
                  <a:pt x="1" y="80"/>
                </a:cubicBezTo>
                <a:cubicBezTo>
                  <a:pt x="0" y="81"/>
                  <a:pt x="0" y="83"/>
                  <a:pt x="1" y="84"/>
                </a:cubicBezTo>
                <a:cubicBezTo>
                  <a:pt x="1" y="85"/>
                  <a:pt x="3" y="86"/>
                  <a:pt x="4" y="86"/>
                </a:cubicBezTo>
                <a:cubicBezTo>
                  <a:pt x="94" y="86"/>
                  <a:pt x="94" y="86"/>
                  <a:pt x="94" y="86"/>
                </a:cubicBezTo>
                <a:cubicBezTo>
                  <a:pt x="95" y="86"/>
                  <a:pt x="96" y="85"/>
                  <a:pt x="97" y="84"/>
                </a:cubicBezTo>
                <a:cubicBezTo>
                  <a:pt x="97" y="83"/>
                  <a:pt x="98" y="83"/>
                  <a:pt x="98" y="82"/>
                </a:cubicBezTo>
                <a:cubicBezTo>
                  <a:pt x="98" y="81"/>
                  <a:pt x="97" y="81"/>
                  <a:pt x="97" y="80"/>
                </a:cubicBezTo>
                <a:close/>
                <a:moveTo>
                  <a:pt x="55" y="22"/>
                </a:moveTo>
                <a:cubicBezTo>
                  <a:pt x="54" y="58"/>
                  <a:pt x="54" y="58"/>
                  <a:pt x="54" y="58"/>
                </a:cubicBezTo>
                <a:cubicBezTo>
                  <a:pt x="44" y="58"/>
                  <a:pt x="44" y="58"/>
                  <a:pt x="44" y="58"/>
                </a:cubicBezTo>
                <a:cubicBezTo>
                  <a:pt x="43" y="22"/>
                  <a:pt x="43" y="22"/>
                  <a:pt x="43" y="22"/>
                </a:cubicBezTo>
                <a:lnTo>
                  <a:pt x="55" y="22"/>
                </a:lnTo>
                <a:close/>
                <a:moveTo>
                  <a:pt x="49" y="77"/>
                </a:moveTo>
                <a:cubicBezTo>
                  <a:pt x="45" y="77"/>
                  <a:pt x="42" y="73"/>
                  <a:pt x="42" y="69"/>
                </a:cubicBezTo>
                <a:cubicBezTo>
                  <a:pt x="42" y="65"/>
                  <a:pt x="45" y="62"/>
                  <a:pt x="49" y="62"/>
                </a:cubicBezTo>
                <a:cubicBezTo>
                  <a:pt x="53" y="62"/>
                  <a:pt x="56" y="65"/>
                  <a:pt x="56" y="69"/>
                </a:cubicBezTo>
                <a:cubicBezTo>
                  <a:pt x="56" y="73"/>
                  <a:pt x="53" y="77"/>
                  <a:pt x="49" y="7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7" name="Freeform 107"/>
          <p:cNvSpPr>
            <a:spLocks noEditPoints="1"/>
          </p:cNvSpPr>
          <p:nvPr userDrawn="1"/>
        </p:nvSpPr>
        <p:spPr bwMode="auto">
          <a:xfrm>
            <a:off x="3662363" y="1847850"/>
            <a:ext cx="528638" cy="528638"/>
          </a:xfrm>
          <a:custGeom>
            <a:avLst/>
            <a:gdLst>
              <a:gd name="T0" fmla="*/ 0 w 137"/>
              <a:gd name="T1" fmla="*/ 51 h 137"/>
              <a:gd name="T2" fmla="*/ 0 w 137"/>
              <a:gd name="T3" fmla="*/ 51 h 137"/>
              <a:gd name="T4" fmla="*/ 15 w 137"/>
              <a:gd name="T5" fmla="*/ 86 h 137"/>
              <a:gd name="T6" fmla="*/ 51 w 137"/>
              <a:gd name="T7" fmla="*/ 101 h 137"/>
              <a:gd name="T8" fmla="*/ 80 w 137"/>
              <a:gd name="T9" fmla="*/ 92 h 137"/>
              <a:gd name="T10" fmla="*/ 122 w 137"/>
              <a:gd name="T11" fmla="*/ 134 h 137"/>
              <a:gd name="T12" fmla="*/ 132 w 137"/>
              <a:gd name="T13" fmla="*/ 134 h 137"/>
              <a:gd name="T14" fmla="*/ 134 w 137"/>
              <a:gd name="T15" fmla="*/ 133 h 137"/>
              <a:gd name="T16" fmla="*/ 134 w 137"/>
              <a:gd name="T17" fmla="*/ 122 h 137"/>
              <a:gd name="T18" fmla="*/ 92 w 137"/>
              <a:gd name="T19" fmla="*/ 80 h 137"/>
              <a:gd name="T20" fmla="*/ 101 w 137"/>
              <a:gd name="T21" fmla="*/ 51 h 137"/>
              <a:gd name="T22" fmla="*/ 86 w 137"/>
              <a:gd name="T23" fmla="*/ 15 h 137"/>
              <a:gd name="T24" fmla="*/ 51 w 137"/>
              <a:gd name="T25" fmla="*/ 1 h 137"/>
              <a:gd name="T26" fmla="*/ 15 w 137"/>
              <a:gd name="T27" fmla="*/ 15 h 137"/>
              <a:gd name="T28" fmla="*/ 0 w 137"/>
              <a:gd name="T29" fmla="*/ 51 h 137"/>
              <a:gd name="T30" fmla="*/ 8 w 137"/>
              <a:gd name="T31" fmla="*/ 51 h 137"/>
              <a:gd name="T32" fmla="*/ 20 w 137"/>
              <a:gd name="T33" fmla="*/ 21 h 137"/>
              <a:gd name="T34" fmla="*/ 80 w 137"/>
              <a:gd name="T35" fmla="*/ 21 h 137"/>
              <a:gd name="T36" fmla="*/ 93 w 137"/>
              <a:gd name="T37" fmla="*/ 51 h 137"/>
              <a:gd name="T38" fmla="*/ 81 w 137"/>
              <a:gd name="T39" fmla="*/ 81 h 137"/>
              <a:gd name="T40" fmla="*/ 21 w 137"/>
              <a:gd name="T41" fmla="*/ 81 h 137"/>
              <a:gd name="T42" fmla="*/ 8 w 137"/>
              <a:gd name="T43" fmla="*/ 51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7" h="137">
                <a:moveTo>
                  <a:pt x="0" y="51"/>
                </a:moveTo>
                <a:cubicBezTo>
                  <a:pt x="0" y="51"/>
                  <a:pt x="0" y="51"/>
                  <a:pt x="0" y="51"/>
                </a:cubicBezTo>
                <a:cubicBezTo>
                  <a:pt x="0" y="64"/>
                  <a:pt x="6" y="77"/>
                  <a:pt x="15" y="86"/>
                </a:cubicBezTo>
                <a:cubicBezTo>
                  <a:pt x="25" y="96"/>
                  <a:pt x="37" y="101"/>
                  <a:pt x="51" y="101"/>
                </a:cubicBezTo>
                <a:cubicBezTo>
                  <a:pt x="62" y="101"/>
                  <a:pt x="72" y="98"/>
                  <a:pt x="80" y="92"/>
                </a:cubicBezTo>
                <a:cubicBezTo>
                  <a:pt x="122" y="134"/>
                  <a:pt x="122" y="134"/>
                  <a:pt x="122" y="134"/>
                </a:cubicBezTo>
                <a:cubicBezTo>
                  <a:pt x="125" y="137"/>
                  <a:pt x="130" y="137"/>
                  <a:pt x="132" y="134"/>
                </a:cubicBezTo>
                <a:cubicBezTo>
                  <a:pt x="134" y="133"/>
                  <a:pt x="134" y="133"/>
                  <a:pt x="134" y="133"/>
                </a:cubicBezTo>
                <a:cubicBezTo>
                  <a:pt x="137" y="130"/>
                  <a:pt x="137" y="125"/>
                  <a:pt x="134" y="122"/>
                </a:cubicBezTo>
                <a:cubicBezTo>
                  <a:pt x="92" y="80"/>
                  <a:pt x="92" y="80"/>
                  <a:pt x="92" y="80"/>
                </a:cubicBezTo>
                <a:cubicBezTo>
                  <a:pt x="98" y="72"/>
                  <a:pt x="101" y="62"/>
                  <a:pt x="101" y="51"/>
                </a:cubicBezTo>
                <a:cubicBezTo>
                  <a:pt x="101" y="38"/>
                  <a:pt x="96" y="25"/>
                  <a:pt x="86" y="15"/>
                </a:cubicBezTo>
                <a:cubicBezTo>
                  <a:pt x="77" y="6"/>
                  <a:pt x="64" y="1"/>
                  <a:pt x="51" y="1"/>
                </a:cubicBezTo>
                <a:cubicBezTo>
                  <a:pt x="37" y="0"/>
                  <a:pt x="24" y="6"/>
                  <a:pt x="15" y="15"/>
                </a:cubicBezTo>
                <a:cubicBezTo>
                  <a:pt x="6" y="25"/>
                  <a:pt x="0" y="37"/>
                  <a:pt x="0" y="51"/>
                </a:cubicBezTo>
                <a:close/>
                <a:moveTo>
                  <a:pt x="8" y="51"/>
                </a:moveTo>
                <a:cubicBezTo>
                  <a:pt x="8" y="40"/>
                  <a:pt x="12" y="29"/>
                  <a:pt x="20" y="21"/>
                </a:cubicBezTo>
                <a:cubicBezTo>
                  <a:pt x="37" y="4"/>
                  <a:pt x="64" y="4"/>
                  <a:pt x="80" y="21"/>
                </a:cubicBezTo>
                <a:cubicBezTo>
                  <a:pt x="89" y="29"/>
                  <a:pt x="93" y="40"/>
                  <a:pt x="93" y="51"/>
                </a:cubicBezTo>
                <a:cubicBezTo>
                  <a:pt x="93" y="62"/>
                  <a:pt x="89" y="73"/>
                  <a:pt x="81" y="81"/>
                </a:cubicBezTo>
                <a:cubicBezTo>
                  <a:pt x="64" y="98"/>
                  <a:pt x="37" y="97"/>
                  <a:pt x="21" y="81"/>
                </a:cubicBezTo>
                <a:cubicBezTo>
                  <a:pt x="12" y="72"/>
                  <a:pt x="8" y="61"/>
                  <a:pt x="8" y="5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8" name="Freeform 108"/>
          <p:cNvSpPr>
            <a:spLocks/>
          </p:cNvSpPr>
          <p:nvPr userDrawn="1"/>
        </p:nvSpPr>
        <p:spPr bwMode="auto">
          <a:xfrm>
            <a:off x="1878013" y="1712913"/>
            <a:ext cx="533400" cy="339725"/>
          </a:xfrm>
          <a:custGeom>
            <a:avLst/>
            <a:gdLst>
              <a:gd name="T0" fmla="*/ 92 w 138"/>
              <a:gd name="T1" fmla="*/ 80 h 88"/>
              <a:gd name="T2" fmla="*/ 88 w 138"/>
              <a:gd name="T3" fmla="*/ 73 h 88"/>
              <a:gd name="T4" fmla="*/ 88 w 138"/>
              <a:gd name="T5" fmla="*/ 73 h 88"/>
              <a:gd name="T6" fmla="*/ 89 w 138"/>
              <a:gd name="T7" fmla="*/ 73 h 88"/>
              <a:gd name="T8" fmla="*/ 97 w 138"/>
              <a:gd name="T9" fmla="*/ 65 h 88"/>
              <a:gd name="T10" fmla="*/ 92 w 138"/>
              <a:gd name="T11" fmla="*/ 57 h 88"/>
              <a:gd name="T12" fmla="*/ 93 w 138"/>
              <a:gd name="T13" fmla="*/ 57 h 88"/>
              <a:gd name="T14" fmla="*/ 101 w 138"/>
              <a:gd name="T15" fmla="*/ 50 h 88"/>
              <a:gd name="T16" fmla="*/ 96 w 138"/>
              <a:gd name="T17" fmla="*/ 42 h 88"/>
              <a:gd name="T18" fmla="*/ 130 w 138"/>
              <a:gd name="T19" fmla="*/ 42 h 88"/>
              <a:gd name="T20" fmla="*/ 138 w 138"/>
              <a:gd name="T21" fmla="*/ 34 h 88"/>
              <a:gd name="T22" fmla="*/ 130 w 138"/>
              <a:gd name="T23" fmla="*/ 27 h 88"/>
              <a:gd name="T24" fmla="*/ 87 w 138"/>
              <a:gd name="T25" fmla="*/ 27 h 88"/>
              <a:gd name="T26" fmla="*/ 87 w 138"/>
              <a:gd name="T27" fmla="*/ 27 h 88"/>
              <a:gd name="T28" fmla="*/ 77 w 138"/>
              <a:gd name="T29" fmla="*/ 27 h 88"/>
              <a:gd name="T30" fmla="*/ 93 w 138"/>
              <a:gd name="T31" fmla="*/ 17 h 88"/>
              <a:gd name="T32" fmla="*/ 99 w 138"/>
              <a:gd name="T33" fmla="*/ 5 h 88"/>
              <a:gd name="T34" fmla="*/ 86 w 138"/>
              <a:gd name="T35" fmla="*/ 3 h 88"/>
              <a:gd name="T36" fmla="*/ 46 w 138"/>
              <a:gd name="T37" fmla="*/ 27 h 88"/>
              <a:gd name="T38" fmla="*/ 40 w 138"/>
              <a:gd name="T39" fmla="*/ 32 h 88"/>
              <a:gd name="T40" fmla="*/ 0 w 138"/>
              <a:gd name="T41" fmla="*/ 38 h 88"/>
              <a:gd name="T42" fmla="*/ 0 w 138"/>
              <a:gd name="T43" fmla="*/ 75 h 88"/>
              <a:gd name="T44" fmla="*/ 39 w 138"/>
              <a:gd name="T45" fmla="*/ 78 h 88"/>
              <a:gd name="T46" fmla="*/ 56 w 138"/>
              <a:gd name="T47" fmla="*/ 88 h 88"/>
              <a:gd name="T48" fmla="*/ 62 w 138"/>
              <a:gd name="T49" fmla="*/ 88 h 88"/>
              <a:gd name="T50" fmla="*/ 63 w 138"/>
              <a:gd name="T51" fmla="*/ 88 h 88"/>
              <a:gd name="T52" fmla="*/ 84 w 138"/>
              <a:gd name="T53" fmla="*/ 88 h 88"/>
              <a:gd name="T54" fmla="*/ 92 w 138"/>
              <a:gd name="T55" fmla="*/ 8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8" h="88">
                <a:moveTo>
                  <a:pt x="92" y="80"/>
                </a:moveTo>
                <a:cubicBezTo>
                  <a:pt x="92" y="77"/>
                  <a:pt x="91" y="74"/>
                  <a:pt x="88" y="73"/>
                </a:cubicBezTo>
                <a:cubicBezTo>
                  <a:pt x="88" y="73"/>
                  <a:pt x="88" y="73"/>
                  <a:pt x="88" y="73"/>
                </a:cubicBezTo>
                <a:cubicBezTo>
                  <a:pt x="89" y="73"/>
                  <a:pt x="89" y="73"/>
                  <a:pt x="89" y="73"/>
                </a:cubicBezTo>
                <a:cubicBezTo>
                  <a:pt x="94" y="73"/>
                  <a:pt x="97" y="69"/>
                  <a:pt x="97" y="65"/>
                </a:cubicBezTo>
                <a:cubicBezTo>
                  <a:pt x="97" y="61"/>
                  <a:pt x="95" y="59"/>
                  <a:pt x="92" y="57"/>
                </a:cubicBezTo>
                <a:cubicBezTo>
                  <a:pt x="93" y="57"/>
                  <a:pt x="93" y="57"/>
                  <a:pt x="93" y="57"/>
                </a:cubicBezTo>
                <a:cubicBezTo>
                  <a:pt x="97" y="57"/>
                  <a:pt x="101" y="54"/>
                  <a:pt x="101" y="50"/>
                </a:cubicBezTo>
                <a:cubicBezTo>
                  <a:pt x="101" y="46"/>
                  <a:pt x="99" y="44"/>
                  <a:pt x="96" y="42"/>
                </a:cubicBezTo>
                <a:cubicBezTo>
                  <a:pt x="130" y="42"/>
                  <a:pt x="130" y="42"/>
                  <a:pt x="130" y="42"/>
                </a:cubicBezTo>
                <a:cubicBezTo>
                  <a:pt x="134" y="42"/>
                  <a:pt x="138" y="39"/>
                  <a:pt x="138" y="34"/>
                </a:cubicBezTo>
                <a:cubicBezTo>
                  <a:pt x="138" y="30"/>
                  <a:pt x="134" y="27"/>
                  <a:pt x="130" y="27"/>
                </a:cubicBezTo>
                <a:cubicBezTo>
                  <a:pt x="87" y="27"/>
                  <a:pt x="87" y="27"/>
                  <a:pt x="87" y="27"/>
                </a:cubicBezTo>
                <a:cubicBezTo>
                  <a:pt x="87" y="27"/>
                  <a:pt x="87" y="27"/>
                  <a:pt x="87" y="27"/>
                </a:cubicBezTo>
                <a:cubicBezTo>
                  <a:pt x="77" y="27"/>
                  <a:pt x="77" y="27"/>
                  <a:pt x="77" y="27"/>
                </a:cubicBezTo>
                <a:cubicBezTo>
                  <a:pt x="93" y="17"/>
                  <a:pt x="93" y="17"/>
                  <a:pt x="93" y="17"/>
                </a:cubicBezTo>
                <a:cubicBezTo>
                  <a:pt x="99" y="14"/>
                  <a:pt x="101" y="8"/>
                  <a:pt x="99" y="5"/>
                </a:cubicBezTo>
                <a:cubicBezTo>
                  <a:pt x="97" y="1"/>
                  <a:pt x="91" y="0"/>
                  <a:pt x="86" y="3"/>
                </a:cubicBezTo>
                <a:cubicBezTo>
                  <a:pt x="46" y="27"/>
                  <a:pt x="46" y="27"/>
                  <a:pt x="46" y="27"/>
                </a:cubicBezTo>
                <a:cubicBezTo>
                  <a:pt x="43" y="28"/>
                  <a:pt x="42" y="30"/>
                  <a:pt x="40" y="32"/>
                </a:cubicBezTo>
                <a:cubicBezTo>
                  <a:pt x="0" y="38"/>
                  <a:pt x="0" y="38"/>
                  <a:pt x="0" y="38"/>
                </a:cubicBezTo>
                <a:cubicBezTo>
                  <a:pt x="0" y="75"/>
                  <a:pt x="0" y="75"/>
                  <a:pt x="0" y="75"/>
                </a:cubicBezTo>
                <a:cubicBezTo>
                  <a:pt x="39" y="78"/>
                  <a:pt x="39" y="78"/>
                  <a:pt x="39" y="78"/>
                </a:cubicBezTo>
                <a:cubicBezTo>
                  <a:pt x="42" y="84"/>
                  <a:pt x="48" y="88"/>
                  <a:pt x="56" y="88"/>
                </a:cubicBezTo>
                <a:cubicBezTo>
                  <a:pt x="62" y="88"/>
                  <a:pt x="62" y="88"/>
                  <a:pt x="62" y="88"/>
                </a:cubicBezTo>
                <a:cubicBezTo>
                  <a:pt x="62" y="88"/>
                  <a:pt x="63" y="88"/>
                  <a:pt x="63" y="88"/>
                </a:cubicBezTo>
                <a:cubicBezTo>
                  <a:pt x="84" y="88"/>
                  <a:pt x="84" y="88"/>
                  <a:pt x="84" y="88"/>
                </a:cubicBezTo>
                <a:cubicBezTo>
                  <a:pt x="89" y="88"/>
                  <a:pt x="92" y="84"/>
                  <a:pt x="92" y="8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9" name="Freeform 109"/>
          <p:cNvSpPr>
            <a:spLocks noEditPoints="1"/>
          </p:cNvSpPr>
          <p:nvPr userDrawn="1"/>
        </p:nvSpPr>
        <p:spPr bwMode="auto">
          <a:xfrm>
            <a:off x="2781300" y="735013"/>
            <a:ext cx="498475" cy="441325"/>
          </a:xfrm>
          <a:custGeom>
            <a:avLst/>
            <a:gdLst>
              <a:gd name="T0" fmla="*/ 114 w 129"/>
              <a:gd name="T1" fmla="*/ 63 h 114"/>
              <a:gd name="T2" fmla="*/ 114 w 129"/>
              <a:gd name="T3" fmla="*/ 68 h 114"/>
              <a:gd name="T4" fmla="*/ 107 w 129"/>
              <a:gd name="T5" fmla="*/ 68 h 114"/>
              <a:gd name="T6" fmla="*/ 107 w 129"/>
              <a:gd name="T7" fmla="*/ 75 h 114"/>
              <a:gd name="T8" fmla="*/ 74 w 129"/>
              <a:gd name="T9" fmla="*/ 75 h 114"/>
              <a:gd name="T10" fmla="*/ 74 w 129"/>
              <a:gd name="T11" fmla="*/ 45 h 114"/>
              <a:gd name="T12" fmla="*/ 77 w 129"/>
              <a:gd name="T13" fmla="*/ 45 h 114"/>
              <a:gd name="T14" fmla="*/ 77 w 129"/>
              <a:gd name="T15" fmla="*/ 37 h 114"/>
              <a:gd name="T16" fmla="*/ 72 w 129"/>
              <a:gd name="T17" fmla="*/ 37 h 114"/>
              <a:gd name="T18" fmla="*/ 69 w 129"/>
              <a:gd name="T19" fmla="*/ 15 h 114"/>
              <a:gd name="T20" fmla="*/ 66 w 129"/>
              <a:gd name="T21" fmla="*/ 15 h 114"/>
              <a:gd name="T22" fmla="*/ 66 w 129"/>
              <a:gd name="T23" fmla="*/ 0 h 114"/>
              <a:gd name="T24" fmla="*/ 64 w 129"/>
              <a:gd name="T25" fmla="*/ 0 h 114"/>
              <a:gd name="T26" fmla="*/ 63 w 129"/>
              <a:gd name="T27" fmla="*/ 0 h 114"/>
              <a:gd name="T28" fmla="*/ 56 w 129"/>
              <a:gd name="T29" fmla="*/ 0 h 114"/>
              <a:gd name="T30" fmla="*/ 56 w 129"/>
              <a:gd name="T31" fmla="*/ 6 h 114"/>
              <a:gd name="T32" fmla="*/ 63 w 129"/>
              <a:gd name="T33" fmla="*/ 6 h 114"/>
              <a:gd name="T34" fmla="*/ 63 w 129"/>
              <a:gd name="T35" fmla="*/ 15 h 114"/>
              <a:gd name="T36" fmla="*/ 60 w 129"/>
              <a:gd name="T37" fmla="*/ 15 h 114"/>
              <a:gd name="T38" fmla="*/ 57 w 129"/>
              <a:gd name="T39" fmla="*/ 37 h 114"/>
              <a:gd name="T40" fmla="*/ 52 w 129"/>
              <a:gd name="T41" fmla="*/ 37 h 114"/>
              <a:gd name="T42" fmla="*/ 52 w 129"/>
              <a:gd name="T43" fmla="*/ 45 h 114"/>
              <a:gd name="T44" fmla="*/ 55 w 129"/>
              <a:gd name="T45" fmla="*/ 45 h 114"/>
              <a:gd name="T46" fmla="*/ 55 w 129"/>
              <a:gd name="T47" fmla="*/ 75 h 114"/>
              <a:gd name="T48" fmla="*/ 22 w 129"/>
              <a:gd name="T49" fmla="*/ 75 h 114"/>
              <a:gd name="T50" fmla="*/ 22 w 129"/>
              <a:gd name="T51" fmla="*/ 68 h 114"/>
              <a:gd name="T52" fmla="*/ 15 w 129"/>
              <a:gd name="T53" fmla="*/ 68 h 114"/>
              <a:gd name="T54" fmla="*/ 15 w 129"/>
              <a:gd name="T55" fmla="*/ 63 h 114"/>
              <a:gd name="T56" fmla="*/ 0 w 129"/>
              <a:gd name="T57" fmla="*/ 63 h 114"/>
              <a:gd name="T58" fmla="*/ 0 w 129"/>
              <a:gd name="T59" fmla="*/ 75 h 114"/>
              <a:gd name="T60" fmla="*/ 0 w 129"/>
              <a:gd name="T61" fmla="*/ 114 h 114"/>
              <a:gd name="T62" fmla="*/ 6 w 129"/>
              <a:gd name="T63" fmla="*/ 114 h 114"/>
              <a:gd name="T64" fmla="*/ 15 w 129"/>
              <a:gd name="T65" fmla="*/ 114 h 114"/>
              <a:gd name="T66" fmla="*/ 22 w 129"/>
              <a:gd name="T67" fmla="*/ 114 h 114"/>
              <a:gd name="T68" fmla="*/ 107 w 129"/>
              <a:gd name="T69" fmla="*/ 114 h 114"/>
              <a:gd name="T70" fmla="*/ 114 w 129"/>
              <a:gd name="T71" fmla="*/ 114 h 114"/>
              <a:gd name="T72" fmla="*/ 123 w 129"/>
              <a:gd name="T73" fmla="*/ 114 h 114"/>
              <a:gd name="T74" fmla="*/ 129 w 129"/>
              <a:gd name="T75" fmla="*/ 114 h 114"/>
              <a:gd name="T76" fmla="*/ 129 w 129"/>
              <a:gd name="T77" fmla="*/ 75 h 114"/>
              <a:gd name="T78" fmla="*/ 129 w 129"/>
              <a:gd name="T79" fmla="*/ 63 h 114"/>
              <a:gd name="T80" fmla="*/ 114 w 129"/>
              <a:gd name="T81" fmla="*/ 63 h 114"/>
              <a:gd name="T82" fmla="*/ 65 w 129"/>
              <a:gd name="T83" fmla="*/ 53 h 114"/>
              <a:gd name="T84" fmla="*/ 60 w 129"/>
              <a:gd name="T85" fmla="*/ 48 h 114"/>
              <a:gd name="T86" fmla="*/ 65 w 129"/>
              <a:gd name="T87" fmla="*/ 44 h 114"/>
              <a:gd name="T88" fmla="*/ 69 w 129"/>
              <a:gd name="T89" fmla="*/ 48 h 114"/>
              <a:gd name="T90" fmla="*/ 65 w 129"/>
              <a:gd name="T91" fmla="*/ 53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9" h="114">
                <a:moveTo>
                  <a:pt x="114" y="63"/>
                </a:moveTo>
                <a:cubicBezTo>
                  <a:pt x="114" y="68"/>
                  <a:pt x="114" y="68"/>
                  <a:pt x="114" y="68"/>
                </a:cubicBezTo>
                <a:cubicBezTo>
                  <a:pt x="107" y="68"/>
                  <a:pt x="107" y="68"/>
                  <a:pt x="107" y="68"/>
                </a:cubicBezTo>
                <a:cubicBezTo>
                  <a:pt x="107" y="75"/>
                  <a:pt x="107" y="75"/>
                  <a:pt x="107" y="75"/>
                </a:cubicBezTo>
                <a:cubicBezTo>
                  <a:pt x="74" y="75"/>
                  <a:pt x="74" y="75"/>
                  <a:pt x="74" y="75"/>
                </a:cubicBezTo>
                <a:cubicBezTo>
                  <a:pt x="74" y="45"/>
                  <a:pt x="74" y="45"/>
                  <a:pt x="74" y="45"/>
                </a:cubicBezTo>
                <a:cubicBezTo>
                  <a:pt x="77" y="45"/>
                  <a:pt x="77" y="45"/>
                  <a:pt x="77" y="45"/>
                </a:cubicBezTo>
                <a:cubicBezTo>
                  <a:pt x="77" y="37"/>
                  <a:pt x="77" y="37"/>
                  <a:pt x="77" y="37"/>
                </a:cubicBezTo>
                <a:cubicBezTo>
                  <a:pt x="72" y="37"/>
                  <a:pt x="72" y="37"/>
                  <a:pt x="72" y="37"/>
                </a:cubicBezTo>
                <a:cubicBezTo>
                  <a:pt x="69" y="15"/>
                  <a:pt x="69" y="15"/>
                  <a:pt x="69" y="15"/>
                </a:cubicBezTo>
                <a:cubicBezTo>
                  <a:pt x="66" y="15"/>
                  <a:pt x="66" y="15"/>
                  <a:pt x="66" y="15"/>
                </a:cubicBezTo>
                <a:cubicBezTo>
                  <a:pt x="66" y="0"/>
                  <a:pt x="66" y="0"/>
                  <a:pt x="66" y="0"/>
                </a:cubicBezTo>
                <a:cubicBezTo>
                  <a:pt x="64" y="0"/>
                  <a:pt x="64" y="0"/>
                  <a:pt x="64" y="0"/>
                </a:cubicBezTo>
                <a:cubicBezTo>
                  <a:pt x="63" y="0"/>
                  <a:pt x="63" y="0"/>
                  <a:pt x="63" y="0"/>
                </a:cubicBezTo>
                <a:cubicBezTo>
                  <a:pt x="56" y="0"/>
                  <a:pt x="56" y="0"/>
                  <a:pt x="56" y="0"/>
                </a:cubicBezTo>
                <a:cubicBezTo>
                  <a:pt x="56" y="6"/>
                  <a:pt x="56" y="6"/>
                  <a:pt x="56" y="6"/>
                </a:cubicBezTo>
                <a:cubicBezTo>
                  <a:pt x="63" y="6"/>
                  <a:pt x="63" y="6"/>
                  <a:pt x="63" y="6"/>
                </a:cubicBezTo>
                <a:cubicBezTo>
                  <a:pt x="63" y="15"/>
                  <a:pt x="63" y="15"/>
                  <a:pt x="63" y="15"/>
                </a:cubicBezTo>
                <a:cubicBezTo>
                  <a:pt x="60" y="15"/>
                  <a:pt x="60" y="15"/>
                  <a:pt x="60" y="15"/>
                </a:cubicBezTo>
                <a:cubicBezTo>
                  <a:pt x="57" y="37"/>
                  <a:pt x="57" y="37"/>
                  <a:pt x="57" y="37"/>
                </a:cubicBezTo>
                <a:cubicBezTo>
                  <a:pt x="52" y="37"/>
                  <a:pt x="52" y="37"/>
                  <a:pt x="52" y="37"/>
                </a:cubicBezTo>
                <a:cubicBezTo>
                  <a:pt x="52" y="45"/>
                  <a:pt x="52" y="45"/>
                  <a:pt x="52" y="45"/>
                </a:cubicBezTo>
                <a:cubicBezTo>
                  <a:pt x="55" y="45"/>
                  <a:pt x="55" y="45"/>
                  <a:pt x="55" y="45"/>
                </a:cubicBezTo>
                <a:cubicBezTo>
                  <a:pt x="55" y="75"/>
                  <a:pt x="55" y="75"/>
                  <a:pt x="55" y="75"/>
                </a:cubicBezTo>
                <a:cubicBezTo>
                  <a:pt x="22" y="75"/>
                  <a:pt x="22" y="75"/>
                  <a:pt x="22" y="75"/>
                </a:cubicBezTo>
                <a:cubicBezTo>
                  <a:pt x="22" y="68"/>
                  <a:pt x="22" y="68"/>
                  <a:pt x="22" y="68"/>
                </a:cubicBezTo>
                <a:cubicBezTo>
                  <a:pt x="15" y="68"/>
                  <a:pt x="15" y="68"/>
                  <a:pt x="15" y="68"/>
                </a:cubicBezTo>
                <a:cubicBezTo>
                  <a:pt x="15" y="63"/>
                  <a:pt x="15" y="63"/>
                  <a:pt x="15" y="63"/>
                </a:cubicBezTo>
                <a:cubicBezTo>
                  <a:pt x="0" y="63"/>
                  <a:pt x="0" y="63"/>
                  <a:pt x="0" y="63"/>
                </a:cubicBezTo>
                <a:cubicBezTo>
                  <a:pt x="0" y="75"/>
                  <a:pt x="0" y="75"/>
                  <a:pt x="0" y="75"/>
                </a:cubicBezTo>
                <a:cubicBezTo>
                  <a:pt x="0" y="114"/>
                  <a:pt x="0" y="114"/>
                  <a:pt x="0" y="114"/>
                </a:cubicBezTo>
                <a:cubicBezTo>
                  <a:pt x="6" y="114"/>
                  <a:pt x="6" y="114"/>
                  <a:pt x="6" y="114"/>
                </a:cubicBezTo>
                <a:cubicBezTo>
                  <a:pt x="15" y="114"/>
                  <a:pt x="15" y="114"/>
                  <a:pt x="15" y="114"/>
                </a:cubicBezTo>
                <a:cubicBezTo>
                  <a:pt x="22" y="114"/>
                  <a:pt x="22" y="114"/>
                  <a:pt x="22" y="114"/>
                </a:cubicBezTo>
                <a:cubicBezTo>
                  <a:pt x="107" y="114"/>
                  <a:pt x="107" y="114"/>
                  <a:pt x="107" y="114"/>
                </a:cubicBezTo>
                <a:cubicBezTo>
                  <a:pt x="114" y="114"/>
                  <a:pt x="114" y="114"/>
                  <a:pt x="114" y="114"/>
                </a:cubicBezTo>
                <a:cubicBezTo>
                  <a:pt x="123" y="114"/>
                  <a:pt x="123" y="114"/>
                  <a:pt x="123" y="114"/>
                </a:cubicBezTo>
                <a:cubicBezTo>
                  <a:pt x="129" y="114"/>
                  <a:pt x="129" y="114"/>
                  <a:pt x="129" y="114"/>
                </a:cubicBezTo>
                <a:cubicBezTo>
                  <a:pt x="129" y="75"/>
                  <a:pt x="129" y="75"/>
                  <a:pt x="129" y="75"/>
                </a:cubicBezTo>
                <a:cubicBezTo>
                  <a:pt x="129" y="63"/>
                  <a:pt x="129" y="63"/>
                  <a:pt x="129" y="63"/>
                </a:cubicBezTo>
                <a:lnTo>
                  <a:pt x="114" y="63"/>
                </a:lnTo>
                <a:close/>
                <a:moveTo>
                  <a:pt x="65" y="53"/>
                </a:moveTo>
                <a:cubicBezTo>
                  <a:pt x="62" y="53"/>
                  <a:pt x="60" y="51"/>
                  <a:pt x="60" y="48"/>
                </a:cubicBezTo>
                <a:cubicBezTo>
                  <a:pt x="60" y="46"/>
                  <a:pt x="62" y="44"/>
                  <a:pt x="65" y="44"/>
                </a:cubicBezTo>
                <a:cubicBezTo>
                  <a:pt x="67" y="44"/>
                  <a:pt x="69" y="46"/>
                  <a:pt x="69" y="48"/>
                </a:cubicBezTo>
                <a:cubicBezTo>
                  <a:pt x="69" y="51"/>
                  <a:pt x="67" y="53"/>
                  <a:pt x="65" y="53"/>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130" name="Group 129"/>
          <p:cNvGrpSpPr/>
          <p:nvPr userDrawn="1"/>
        </p:nvGrpSpPr>
        <p:grpSpPr>
          <a:xfrm>
            <a:off x="3368675" y="2287588"/>
            <a:ext cx="369888" cy="557213"/>
            <a:chOff x="3368675" y="2287588"/>
            <a:chExt cx="369888" cy="557213"/>
          </a:xfrm>
        </p:grpSpPr>
        <p:sp>
          <p:nvSpPr>
            <p:cNvPr id="131" name="Freeform 110"/>
            <p:cNvSpPr>
              <a:spLocks/>
            </p:cNvSpPr>
            <p:nvPr userDrawn="1"/>
          </p:nvSpPr>
          <p:spPr bwMode="auto">
            <a:xfrm>
              <a:off x="3514725" y="2287588"/>
              <a:ext cx="77788" cy="101600"/>
            </a:xfrm>
            <a:custGeom>
              <a:avLst/>
              <a:gdLst>
                <a:gd name="T0" fmla="*/ 20 w 49"/>
                <a:gd name="T1" fmla="*/ 54 h 64"/>
                <a:gd name="T2" fmla="*/ 32 w 49"/>
                <a:gd name="T3" fmla="*/ 61 h 64"/>
                <a:gd name="T4" fmla="*/ 44 w 49"/>
                <a:gd name="T5" fmla="*/ 54 h 64"/>
                <a:gd name="T6" fmla="*/ 49 w 49"/>
                <a:gd name="T7" fmla="*/ 59 h 64"/>
                <a:gd name="T8" fmla="*/ 49 w 49"/>
                <a:gd name="T9" fmla="*/ 0 h 64"/>
                <a:gd name="T10" fmla="*/ 25 w 49"/>
                <a:gd name="T11" fmla="*/ 27 h 64"/>
                <a:gd name="T12" fmla="*/ 0 w 49"/>
                <a:gd name="T13" fmla="*/ 0 h 64"/>
                <a:gd name="T14" fmla="*/ 0 w 49"/>
                <a:gd name="T15" fmla="*/ 61 h 64"/>
                <a:gd name="T16" fmla="*/ 8 w 49"/>
                <a:gd name="T17" fmla="*/ 64 h 64"/>
                <a:gd name="T18" fmla="*/ 20 w 49"/>
                <a:gd name="T19"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64">
                  <a:moveTo>
                    <a:pt x="20" y="54"/>
                  </a:moveTo>
                  <a:lnTo>
                    <a:pt x="32" y="61"/>
                  </a:lnTo>
                  <a:lnTo>
                    <a:pt x="44" y="54"/>
                  </a:lnTo>
                  <a:lnTo>
                    <a:pt x="49" y="59"/>
                  </a:lnTo>
                  <a:lnTo>
                    <a:pt x="49" y="0"/>
                  </a:lnTo>
                  <a:lnTo>
                    <a:pt x="25" y="27"/>
                  </a:lnTo>
                  <a:lnTo>
                    <a:pt x="0" y="0"/>
                  </a:lnTo>
                  <a:lnTo>
                    <a:pt x="0" y="61"/>
                  </a:lnTo>
                  <a:lnTo>
                    <a:pt x="8" y="64"/>
                  </a:lnTo>
                  <a:lnTo>
                    <a:pt x="20" y="5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2" name="Freeform 111"/>
            <p:cNvSpPr>
              <a:spLocks/>
            </p:cNvSpPr>
            <p:nvPr userDrawn="1"/>
          </p:nvSpPr>
          <p:spPr bwMode="auto">
            <a:xfrm>
              <a:off x="3514725" y="2744788"/>
              <a:ext cx="77788" cy="100013"/>
            </a:xfrm>
            <a:custGeom>
              <a:avLst/>
              <a:gdLst>
                <a:gd name="T0" fmla="*/ 32 w 49"/>
                <a:gd name="T1" fmla="*/ 9 h 63"/>
                <a:gd name="T2" fmla="*/ 20 w 49"/>
                <a:gd name="T3" fmla="*/ 2 h 63"/>
                <a:gd name="T4" fmla="*/ 8 w 49"/>
                <a:gd name="T5" fmla="*/ 9 h 63"/>
                <a:gd name="T6" fmla="*/ 0 w 49"/>
                <a:gd name="T7" fmla="*/ 4 h 63"/>
                <a:gd name="T8" fmla="*/ 0 w 49"/>
                <a:gd name="T9" fmla="*/ 63 h 63"/>
                <a:gd name="T10" fmla="*/ 25 w 49"/>
                <a:gd name="T11" fmla="*/ 36 h 63"/>
                <a:gd name="T12" fmla="*/ 49 w 49"/>
                <a:gd name="T13" fmla="*/ 63 h 63"/>
                <a:gd name="T14" fmla="*/ 49 w 49"/>
                <a:gd name="T15" fmla="*/ 2 h 63"/>
                <a:gd name="T16" fmla="*/ 44 w 49"/>
                <a:gd name="T17" fmla="*/ 0 h 63"/>
                <a:gd name="T18" fmla="*/ 32 w 49"/>
                <a:gd name="T19" fmla="*/ 9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63">
                  <a:moveTo>
                    <a:pt x="32" y="9"/>
                  </a:moveTo>
                  <a:lnTo>
                    <a:pt x="20" y="2"/>
                  </a:lnTo>
                  <a:lnTo>
                    <a:pt x="8" y="9"/>
                  </a:lnTo>
                  <a:lnTo>
                    <a:pt x="0" y="4"/>
                  </a:lnTo>
                  <a:lnTo>
                    <a:pt x="0" y="63"/>
                  </a:lnTo>
                  <a:lnTo>
                    <a:pt x="25" y="36"/>
                  </a:lnTo>
                  <a:lnTo>
                    <a:pt x="49" y="63"/>
                  </a:lnTo>
                  <a:lnTo>
                    <a:pt x="49" y="2"/>
                  </a:lnTo>
                  <a:lnTo>
                    <a:pt x="44" y="0"/>
                  </a:lnTo>
                  <a:lnTo>
                    <a:pt x="32" y="9"/>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3" name="Freeform 112"/>
            <p:cNvSpPr>
              <a:spLocks noEditPoints="1"/>
            </p:cNvSpPr>
            <p:nvPr userDrawn="1"/>
          </p:nvSpPr>
          <p:spPr bwMode="auto">
            <a:xfrm>
              <a:off x="3368675" y="2381250"/>
              <a:ext cx="369888" cy="369888"/>
            </a:xfrm>
            <a:custGeom>
              <a:avLst/>
              <a:gdLst>
                <a:gd name="T0" fmla="*/ 82 w 96"/>
                <a:gd name="T1" fmla="*/ 14 h 96"/>
                <a:gd name="T2" fmla="*/ 75 w 96"/>
                <a:gd name="T3" fmla="*/ 8 h 96"/>
                <a:gd name="T4" fmla="*/ 66 w 96"/>
                <a:gd name="T5" fmla="*/ 3 h 96"/>
                <a:gd name="T6" fmla="*/ 56 w 96"/>
                <a:gd name="T7" fmla="*/ 1 h 96"/>
                <a:gd name="T8" fmla="*/ 46 w 96"/>
                <a:gd name="T9" fmla="*/ 0 h 96"/>
                <a:gd name="T10" fmla="*/ 36 w 96"/>
                <a:gd name="T11" fmla="*/ 2 h 96"/>
                <a:gd name="T12" fmla="*/ 27 w 96"/>
                <a:gd name="T13" fmla="*/ 5 h 96"/>
                <a:gd name="T14" fmla="*/ 18 w 96"/>
                <a:gd name="T15" fmla="*/ 11 h 96"/>
                <a:gd name="T16" fmla="*/ 11 w 96"/>
                <a:gd name="T17" fmla="*/ 18 h 96"/>
                <a:gd name="T18" fmla="*/ 6 w 96"/>
                <a:gd name="T19" fmla="*/ 26 h 96"/>
                <a:gd name="T20" fmla="*/ 2 w 96"/>
                <a:gd name="T21" fmla="*/ 36 h 96"/>
                <a:gd name="T22" fmla="*/ 0 w 96"/>
                <a:gd name="T23" fmla="*/ 45 h 96"/>
                <a:gd name="T24" fmla="*/ 1 w 96"/>
                <a:gd name="T25" fmla="*/ 56 h 96"/>
                <a:gd name="T26" fmla="*/ 4 w 96"/>
                <a:gd name="T27" fmla="*/ 65 h 96"/>
                <a:gd name="T28" fmla="*/ 8 w 96"/>
                <a:gd name="T29" fmla="*/ 74 h 96"/>
                <a:gd name="T30" fmla="*/ 14 w 96"/>
                <a:gd name="T31" fmla="*/ 82 h 96"/>
                <a:gd name="T32" fmla="*/ 22 w 96"/>
                <a:gd name="T33" fmla="*/ 88 h 96"/>
                <a:gd name="T34" fmla="*/ 31 w 96"/>
                <a:gd name="T35" fmla="*/ 93 h 96"/>
                <a:gd name="T36" fmla="*/ 41 w 96"/>
                <a:gd name="T37" fmla="*/ 96 h 96"/>
                <a:gd name="T38" fmla="*/ 51 w 96"/>
                <a:gd name="T39" fmla="*/ 96 h 96"/>
                <a:gd name="T40" fmla="*/ 61 w 96"/>
                <a:gd name="T41" fmla="*/ 94 h 96"/>
                <a:gd name="T42" fmla="*/ 70 w 96"/>
                <a:gd name="T43" fmla="*/ 91 h 96"/>
                <a:gd name="T44" fmla="*/ 79 w 96"/>
                <a:gd name="T45" fmla="*/ 85 h 96"/>
                <a:gd name="T46" fmla="*/ 86 w 96"/>
                <a:gd name="T47" fmla="*/ 78 h 96"/>
                <a:gd name="T48" fmla="*/ 91 w 96"/>
                <a:gd name="T49" fmla="*/ 70 h 96"/>
                <a:gd name="T50" fmla="*/ 95 w 96"/>
                <a:gd name="T51" fmla="*/ 60 h 96"/>
                <a:gd name="T52" fmla="*/ 96 w 96"/>
                <a:gd name="T53" fmla="*/ 51 h 96"/>
                <a:gd name="T54" fmla="*/ 96 w 96"/>
                <a:gd name="T55" fmla="*/ 41 h 96"/>
                <a:gd name="T56" fmla="*/ 93 w 96"/>
                <a:gd name="T57" fmla="*/ 31 h 96"/>
                <a:gd name="T58" fmla="*/ 89 w 96"/>
                <a:gd name="T59" fmla="*/ 22 h 96"/>
                <a:gd name="T60" fmla="*/ 71 w 96"/>
                <a:gd name="T61" fmla="*/ 71 h 96"/>
                <a:gd name="T62" fmla="*/ 26 w 96"/>
                <a:gd name="T63" fmla="*/ 25 h 96"/>
                <a:gd name="T64" fmla="*/ 71 w 96"/>
                <a:gd name="T65" fmla="*/ 71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6" h="96">
                  <a:moveTo>
                    <a:pt x="83" y="20"/>
                  </a:moveTo>
                  <a:cubicBezTo>
                    <a:pt x="82" y="14"/>
                    <a:pt x="82" y="14"/>
                    <a:pt x="82" y="14"/>
                  </a:cubicBezTo>
                  <a:cubicBezTo>
                    <a:pt x="77" y="13"/>
                    <a:pt x="77" y="13"/>
                    <a:pt x="77" y="13"/>
                  </a:cubicBezTo>
                  <a:cubicBezTo>
                    <a:pt x="75" y="8"/>
                    <a:pt x="75" y="8"/>
                    <a:pt x="75" y="8"/>
                  </a:cubicBezTo>
                  <a:cubicBezTo>
                    <a:pt x="69" y="8"/>
                    <a:pt x="69" y="8"/>
                    <a:pt x="69" y="8"/>
                  </a:cubicBezTo>
                  <a:cubicBezTo>
                    <a:pt x="66" y="3"/>
                    <a:pt x="66" y="3"/>
                    <a:pt x="66" y="3"/>
                  </a:cubicBezTo>
                  <a:cubicBezTo>
                    <a:pt x="60" y="5"/>
                    <a:pt x="60" y="5"/>
                    <a:pt x="60" y="5"/>
                  </a:cubicBezTo>
                  <a:cubicBezTo>
                    <a:pt x="56" y="1"/>
                    <a:pt x="56" y="1"/>
                    <a:pt x="56" y="1"/>
                  </a:cubicBezTo>
                  <a:cubicBezTo>
                    <a:pt x="51" y="3"/>
                    <a:pt x="51" y="3"/>
                    <a:pt x="51" y="3"/>
                  </a:cubicBezTo>
                  <a:cubicBezTo>
                    <a:pt x="46" y="0"/>
                    <a:pt x="46" y="0"/>
                    <a:pt x="46" y="0"/>
                  </a:cubicBezTo>
                  <a:cubicBezTo>
                    <a:pt x="41" y="4"/>
                    <a:pt x="41" y="4"/>
                    <a:pt x="41" y="4"/>
                  </a:cubicBezTo>
                  <a:cubicBezTo>
                    <a:pt x="36" y="2"/>
                    <a:pt x="36" y="2"/>
                    <a:pt x="36" y="2"/>
                  </a:cubicBezTo>
                  <a:cubicBezTo>
                    <a:pt x="32" y="6"/>
                    <a:pt x="32" y="6"/>
                    <a:pt x="32" y="6"/>
                  </a:cubicBezTo>
                  <a:cubicBezTo>
                    <a:pt x="27" y="5"/>
                    <a:pt x="27" y="5"/>
                    <a:pt x="27" y="5"/>
                  </a:cubicBezTo>
                  <a:cubicBezTo>
                    <a:pt x="24" y="10"/>
                    <a:pt x="24" y="10"/>
                    <a:pt x="24" y="10"/>
                  </a:cubicBezTo>
                  <a:cubicBezTo>
                    <a:pt x="18" y="11"/>
                    <a:pt x="18" y="11"/>
                    <a:pt x="18" y="11"/>
                  </a:cubicBezTo>
                  <a:cubicBezTo>
                    <a:pt x="17" y="16"/>
                    <a:pt x="17" y="16"/>
                    <a:pt x="17" y="16"/>
                  </a:cubicBezTo>
                  <a:cubicBezTo>
                    <a:pt x="11" y="18"/>
                    <a:pt x="11" y="18"/>
                    <a:pt x="11" y="18"/>
                  </a:cubicBezTo>
                  <a:cubicBezTo>
                    <a:pt x="11" y="24"/>
                    <a:pt x="11" y="24"/>
                    <a:pt x="11" y="24"/>
                  </a:cubicBezTo>
                  <a:cubicBezTo>
                    <a:pt x="6" y="26"/>
                    <a:pt x="6" y="26"/>
                    <a:pt x="6" y="26"/>
                  </a:cubicBezTo>
                  <a:cubicBezTo>
                    <a:pt x="6" y="32"/>
                    <a:pt x="6" y="32"/>
                    <a:pt x="6" y="32"/>
                  </a:cubicBezTo>
                  <a:cubicBezTo>
                    <a:pt x="2" y="36"/>
                    <a:pt x="2" y="36"/>
                    <a:pt x="2" y="36"/>
                  </a:cubicBezTo>
                  <a:cubicBezTo>
                    <a:pt x="4" y="41"/>
                    <a:pt x="4" y="41"/>
                    <a:pt x="4" y="41"/>
                  </a:cubicBezTo>
                  <a:cubicBezTo>
                    <a:pt x="0" y="45"/>
                    <a:pt x="0" y="45"/>
                    <a:pt x="0" y="45"/>
                  </a:cubicBezTo>
                  <a:cubicBezTo>
                    <a:pt x="3" y="50"/>
                    <a:pt x="3" y="50"/>
                    <a:pt x="3" y="50"/>
                  </a:cubicBezTo>
                  <a:cubicBezTo>
                    <a:pt x="1" y="56"/>
                    <a:pt x="1" y="56"/>
                    <a:pt x="1" y="56"/>
                  </a:cubicBezTo>
                  <a:cubicBezTo>
                    <a:pt x="5" y="60"/>
                    <a:pt x="5" y="60"/>
                    <a:pt x="5" y="60"/>
                  </a:cubicBezTo>
                  <a:cubicBezTo>
                    <a:pt x="4" y="65"/>
                    <a:pt x="4" y="65"/>
                    <a:pt x="4" y="65"/>
                  </a:cubicBezTo>
                  <a:cubicBezTo>
                    <a:pt x="8" y="68"/>
                    <a:pt x="8" y="68"/>
                    <a:pt x="8" y="68"/>
                  </a:cubicBezTo>
                  <a:cubicBezTo>
                    <a:pt x="8" y="74"/>
                    <a:pt x="8" y="74"/>
                    <a:pt x="8" y="74"/>
                  </a:cubicBezTo>
                  <a:cubicBezTo>
                    <a:pt x="13" y="76"/>
                    <a:pt x="13" y="76"/>
                    <a:pt x="13" y="76"/>
                  </a:cubicBezTo>
                  <a:cubicBezTo>
                    <a:pt x="14" y="82"/>
                    <a:pt x="14" y="82"/>
                    <a:pt x="14" y="82"/>
                  </a:cubicBezTo>
                  <a:cubicBezTo>
                    <a:pt x="20" y="83"/>
                    <a:pt x="20" y="83"/>
                    <a:pt x="20" y="83"/>
                  </a:cubicBezTo>
                  <a:cubicBezTo>
                    <a:pt x="22" y="88"/>
                    <a:pt x="22" y="88"/>
                    <a:pt x="22" y="88"/>
                  </a:cubicBezTo>
                  <a:cubicBezTo>
                    <a:pt x="28" y="88"/>
                    <a:pt x="28" y="88"/>
                    <a:pt x="28" y="88"/>
                  </a:cubicBezTo>
                  <a:cubicBezTo>
                    <a:pt x="31" y="93"/>
                    <a:pt x="31" y="93"/>
                    <a:pt x="31" y="93"/>
                  </a:cubicBezTo>
                  <a:cubicBezTo>
                    <a:pt x="37" y="91"/>
                    <a:pt x="37" y="91"/>
                    <a:pt x="37" y="91"/>
                  </a:cubicBezTo>
                  <a:cubicBezTo>
                    <a:pt x="41" y="96"/>
                    <a:pt x="41" y="96"/>
                    <a:pt x="41" y="96"/>
                  </a:cubicBezTo>
                  <a:cubicBezTo>
                    <a:pt x="46" y="93"/>
                    <a:pt x="46" y="93"/>
                    <a:pt x="46" y="93"/>
                  </a:cubicBezTo>
                  <a:cubicBezTo>
                    <a:pt x="51" y="96"/>
                    <a:pt x="51" y="96"/>
                    <a:pt x="51" y="96"/>
                  </a:cubicBezTo>
                  <a:cubicBezTo>
                    <a:pt x="55" y="92"/>
                    <a:pt x="55" y="92"/>
                    <a:pt x="55" y="92"/>
                  </a:cubicBezTo>
                  <a:cubicBezTo>
                    <a:pt x="61" y="94"/>
                    <a:pt x="61" y="94"/>
                    <a:pt x="61" y="94"/>
                  </a:cubicBezTo>
                  <a:cubicBezTo>
                    <a:pt x="65" y="90"/>
                    <a:pt x="65" y="90"/>
                    <a:pt x="65" y="90"/>
                  </a:cubicBezTo>
                  <a:cubicBezTo>
                    <a:pt x="70" y="91"/>
                    <a:pt x="70" y="91"/>
                    <a:pt x="70" y="91"/>
                  </a:cubicBezTo>
                  <a:cubicBezTo>
                    <a:pt x="73" y="86"/>
                    <a:pt x="73" y="86"/>
                    <a:pt x="73" y="86"/>
                  </a:cubicBezTo>
                  <a:cubicBezTo>
                    <a:pt x="79" y="85"/>
                    <a:pt x="79" y="85"/>
                    <a:pt x="79" y="85"/>
                  </a:cubicBezTo>
                  <a:cubicBezTo>
                    <a:pt x="80" y="80"/>
                    <a:pt x="80" y="80"/>
                    <a:pt x="80" y="80"/>
                  </a:cubicBezTo>
                  <a:cubicBezTo>
                    <a:pt x="86" y="78"/>
                    <a:pt x="86" y="78"/>
                    <a:pt x="86" y="78"/>
                  </a:cubicBezTo>
                  <a:cubicBezTo>
                    <a:pt x="86" y="73"/>
                    <a:pt x="86" y="73"/>
                    <a:pt x="86" y="73"/>
                  </a:cubicBezTo>
                  <a:cubicBezTo>
                    <a:pt x="91" y="70"/>
                    <a:pt x="91" y="70"/>
                    <a:pt x="91" y="70"/>
                  </a:cubicBezTo>
                  <a:cubicBezTo>
                    <a:pt x="90" y="64"/>
                    <a:pt x="90" y="64"/>
                    <a:pt x="90" y="64"/>
                  </a:cubicBezTo>
                  <a:cubicBezTo>
                    <a:pt x="95" y="60"/>
                    <a:pt x="95" y="60"/>
                    <a:pt x="95" y="60"/>
                  </a:cubicBezTo>
                  <a:cubicBezTo>
                    <a:pt x="93" y="55"/>
                    <a:pt x="93" y="55"/>
                    <a:pt x="93" y="55"/>
                  </a:cubicBezTo>
                  <a:cubicBezTo>
                    <a:pt x="96" y="51"/>
                    <a:pt x="96" y="51"/>
                    <a:pt x="96" y="51"/>
                  </a:cubicBezTo>
                  <a:cubicBezTo>
                    <a:pt x="93" y="46"/>
                    <a:pt x="93" y="46"/>
                    <a:pt x="93" y="46"/>
                  </a:cubicBezTo>
                  <a:cubicBezTo>
                    <a:pt x="96" y="41"/>
                    <a:pt x="96" y="41"/>
                    <a:pt x="96" y="41"/>
                  </a:cubicBezTo>
                  <a:cubicBezTo>
                    <a:pt x="92" y="36"/>
                    <a:pt x="92" y="36"/>
                    <a:pt x="92" y="36"/>
                  </a:cubicBezTo>
                  <a:cubicBezTo>
                    <a:pt x="93" y="31"/>
                    <a:pt x="93" y="31"/>
                    <a:pt x="93" y="31"/>
                  </a:cubicBezTo>
                  <a:cubicBezTo>
                    <a:pt x="88" y="28"/>
                    <a:pt x="88" y="28"/>
                    <a:pt x="88" y="28"/>
                  </a:cubicBezTo>
                  <a:cubicBezTo>
                    <a:pt x="89" y="22"/>
                    <a:pt x="89" y="22"/>
                    <a:pt x="89" y="22"/>
                  </a:cubicBezTo>
                  <a:lnTo>
                    <a:pt x="83" y="20"/>
                  </a:lnTo>
                  <a:close/>
                  <a:moveTo>
                    <a:pt x="71" y="71"/>
                  </a:moveTo>
                  <a:cubicBezTo>
                    <a:pt x="59" y="83"/>
                    <a:pt x="38" y="83"/>
                    <a:pt x="26" y="71"/>
                  </a:cubicBezTo>
                  <a:cubicBezTo>
                    <a:pt x="13" y="58"/>
                    <a:pt x="13" y="38"/>
                    <a:pt x="26" y="25"/>
                  </a:cubicBezTo>
                  <a:cubicBezTo>
                    <a:pt x="38" y="13"/>
                    <a:pt x="59" y="13"/>
                    <a:pt x="71" y="25"/>
                  </a:cubicBezTo>
                  <a:cubicBezTo>
                    <a:pt x="84" y="38"/>
                    <a:pt x="84" y="58"/>
                    <a:pt x="71" y="7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134" name="Freeform 113"/>
          <p:cNvSpPr>
            <a:spLocks/>
          </p:cNvSpPr>
          <p:nvPr userDrawn="1"/>
        </p:nvSpPr>
        <p:spPr bwMode="auto">
          <a:xfrm>
            <a:off x="2425700" y="1492250"/>
            <a:ext cx="320675" cy="304800"/>
          </a:xfrm>
          <a:custGeom>
            <a:avLst/>
            <a:gdLst>
              <a:gd name="T0" fmla="*/ 48 w 83"/>
              <a:gd name="T1" fmla="*/ 6 h 79"/>
              <a:gd name="T2" fmla="*/ 54 w 83"/>
              <a:gd name="T3" fmla="*/ 18 h 79"/>
              <a:gd name="T4" fmla="*/ 60 w 83"/>
              <a:gd name="T5" fmla="*/ 22 h 79"/>
              <a:gd name="T6" fmla="*/ 74 w 83"/>
              <a:gd name="T7" fmla="*/ 24 h 79"/>
              <a:gd name="T8" fmla="*/ 78 w 83"/>
              <a:gd name="T9" fmla="*/ 38 h 79"/>
              <a:gd name="T10" fmla="*/ 68 w 83"/>
              <a:gd name="T11" fmla="*/ 47 h 79"/>
              <a:gd name="T12" fmla="*/ 66 w 83"/>
              <a:gd name="T13" fmla="*/ 54 h 79"/>
              <a:gd name="T14" fmla="*/ 68 w 83"/>
              <a:gd name="T15" fmla="*/ 68 h 79"/>
              <a:gd name="T16" fmla="*/ 57 w 83"/>
              <a:gd name="T17" fmla="*/ 76 h 79"/>
              <a:gd name="T18" fmla="*/ 45 w 83"/>
              <a:gd name="T19" fmla="*/ 70 h 79"/>
              <a:gd name="T20" fmla="*/ 37 w 83"/>
              <a:gd name="T21" fmla="*/ 70 h 79"/>
              <a:gd name="T22" fmla="*/ 25 w 83"/>
              <a:gd name="T23" fmla="*/ 76 h 79"/>
              <a:gd name="T24" fmla="*/ 14 w 83"/>
              <a:gd name="T25" fmla="*/ 68 h 79"/>
              <a:gd name="T26" fmla="*/ 16 w 83"/>
              <a:gd name="T27" fmla="*/ 54 h 79"/>
              <a:gd name="T28" fmla="*/ 14 w 83"/>
              <a:gd name="T29" fmla="*/ 47 h 79"/>
              <a:gd name="T30" fmla="*/ 4 w 83"/>
              <a:gd name="T31" fmla="*/ 38 h 79"/>
              <a:gd name="T32" fmla="*/ 9 w 83"/>
              <a:gd name="T33" fmla="*/ 24 h 79"/>
              <a:gd name="T34" fmla="*/ 22 w 83"/>
              <a:gd name="T35" fmla="*/ 22 h 79"/>
              <a:gd name="T36" fmla="*/ 28 w 83"/>
              <a:gd name="T37" fmla="*/ 18 h 79"/>
              <a:gd name="T38" fmla="*/ 34 w 83"/>
              <a:gd name="T39" fmla="*/ 6 h 79"/>
              <a:gd name="T40" fmla="*/ 48 w 83"/>
              <a:gd name="T41" fmla="*/ 6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3" h="79">
                <a:moveTo>
                  <a:pt x="48" y="6"/>
                </a:moveTo>
                <a:cubicBezTo>
                  <a:pt x="54" y="18"/>
                  <a:pt x="54" y="18"/>
                  <a:pt x="54" y="18"/>
                </a:cubicBezTo>
                <a:cubicBezTo>
                  <a:pt x="55" y="20"/>
                  <a:pt x="58" y="22"/>
                  <a:pt x="60" y="22"/>
                </a:cubicBezTo>
                <a:cubicBezTo>
                  <a:pt x="74" y="24"/>
                  <a:pt x="74" y="24"/>
                  <a:pt x="74" y="24"/>
                </a:cubicBezTo>
                <a:cubicBezTo>
                  <a:pt x="80" y="25"/>
                  <a:pt x="83" y="33"/>
                  <a:pt x="78" y="38"/>
                </a:cubicBezTo>
                <a:cubicBezTo>
                  <a:pt x="68" y="47"/>
                  <a:pt x="68" y="47"/>
                  <a:pt x="68" y="47"/>
                </a:cubicBezTo>
                <a:cubicBezTo>
                  <a:pt x="67" y="49"/>
                  <a:pt x="66" y="52"/>
                  <a:pt x="66" y="54"/>
                </a:cubicBezTo>
                <a:cubicBezTo>
                  <a:pt x="68" y="68"/>
                  <a:pt x="68" y="68"/>
                  <a:pt x="68" y="68"/>
                </a:cubicBezTo>
                <a:cubicBezTo>
                  <a:pt x="70" y="74"/>
                  <a:pt x="63" y="79"/>
                  <a:pt x="57" y="76"/>
                </a:cubicBezTo>
                <a:cubicBezTo>
                  <a:pt x="45" y="70"/>
                  <a:pt x="45" y="70"/>
                  <a:pt x="45" y="70"/>
                </a:cubicBezTo>
                <a:cubicBezTo>
                  <a:pt x="43" y="69"/>
                  <a:pt x="40" y="69"/>
                  <a:pt x="37" y="70"/>
                </a:cubicBezTo>
                <a:cubicBezTo>
                  <a:pt x="25" y="76"/>
                  <a:pt x="25" y="76"/>
                  <a:pt x="25" y="76"/>
                </a:cubicBezTo>
                <a:cubicBezTo>
                  <a:pt x="20" y="79"/>
                  <a:pt x="13" y="74"/>
                  <a:pt x="14" y="68"/>
                </a:cubicBezTo>
                <a:cubicBezTo>
                  <a:pt x="16" y="54"/>
                  <a:pt x="16" y="54"/>
                  <a:pt x="16" y="54"/>
                </a:cubicBezTo>
                <a:cubicBezTo>
                  <a:pt x="17" y="52"/>
                  <a:pt x="16" y="49"/>
                  <a:pt x="14" y="47"/>
                </a:cubicBezTo>
                <a:cubicBezTo>
                  <a:pt x="4" y="38"/>
                  <a:pt x="4" y="38"/>
                  <a:pt x="4" y="38"/>
                </a:cubicBezTo>
                <a:cubicBezTo>
                  <a:pt x="0" y="33"/>
                  <a:pt x="2" y="25"/>
                  <a:pt x="9" y="24"/>
                </a:cubicBezTo>
                <a:cubicBezTo>
                  <a:pt x="22" y="22"/>
                  <a:pt x="22" y="22"/>
                  <a:pt x="22" y="22"/>
                </a:cubicBezTo>
                <a:cubicBezTo>
                  <a:pt x="25" y="22"/>
                  <a:pt x="27" y="20"/>
                  <a:pt x="28" y="18"/>
                </a:cubicBezTo>
                <a:cubicBezTo>
                  <a:pt x="34" y="6"/>
                  <a:pt x="34" y="6"/>
                  <a:pt x="34" y="6"/>
                </a:cubicBezTo>
                <a:cubicBezTo>
                  <a:pt x="37" y="0"/>
                  <a:pt x="45" y="0"/>
                  <a:pt x="48" y="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5" name="Freeform 114"/>
          <p:cNvSpPr>
            <a:spLocks/>
          </p:cNvSpPr>
          <p:nvPr userDrawn="1"/>
        </p:nvSpPr>
        <p:spPr bwMode="auto">
          <a:xfrm>
            <a:off x="5581650" y="2287588"/>
            <a:ext cx="582613" cy="325438"/>
          </a:xfrm>
          <a:custGeom>
            <a:avLst/>
            <a:gdLst>
              <a:gd name="T0" fmla="*/ 367 w 367"/>
              <a:gd name="T1" fmla="*/ 103 h 205"/>
              <a:gd name="T2" fmla="*/ 189 w 367"/>
              <a:gd name="T3" fmla="*/ 0 h 205"/>
              <a:gd name="T4" fmla="*/ 189 w 367"/>
              <a:gd name="T5" fmla="*/ 69 h 205"/>
              <a:gd name="T6" fmla="*/ 0 w 367"/>
              <a:gd name="T7" fmla="*/ 69 h 205"/>
              <a:gd name="T8" fmla="*/ 0 w 367"/>
              <a:gd name="T9" fmla="*/ 137 h 205"/>
              <a:gd name="T10" fmla="*/ 189 w 367"/>
              <a:gd name="T11" fmla="*/ 137 h 205"/>
              <a:gd name="T12" fmla="*/ 189 w 367"/>
              <a:gd name="T13" fmla="*/ 205 h 205"/>
              <a:gd name="T14" fmla="*/ 367 w 367"/>
              <a:gd name="T15" fmla="*/ 103 h 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7" h="205">
                <a:moveTo>
                  <a:pt x="367" y="103"/>
                </a:moveTo>
                <a:lnTo>
                  <a:pt x="189" y="0"/>
                </a:lnTo>
                <a:lnTo>
                  <a:pt x="189" y="69"/>
                </a:lnTo>
                <a:lnTo>
                  <a:pt x="0" y="69"/>
                </a:lnTo>
                <a:lnTo>
                  <a:pt x="0" y="137"/>
                </a:lnTo>
                <a:lnTo>
                  <a:pt x="189" y="137"/>
                </a:lnTo>
                <a:lnTo>
                  <a:pt x="189" y="205"/>
                </a:lnTo>
                <a:lnTo>
                  <a:pt x="367" y="10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6" name="Freeform 115"/>
          <p:cNvSpPr>
            <a:spLocks/>
          </p:cNvSpPr>
          <p:nvPr userDrawn="1"/>
        </p:nvSpPr>
        <p:spPr bwMode="auto">
          <a:xfrm>
            <a:off x="5461000" y="2613025"/>
            <a:ext cx="579438" cy="323850"/>
          </a:xfrm>
          <a:custGeom>
            <a:avLst/>
            <a:gdLst>
              <a:gd name="T0" fmla="*/ 0 w 365"/>
              <a:gd name="T1" fmla="*/ 102 h 204"/>
              <a:gd name="T2" fmla="*/ 175 w 365"/>
              <a:gd name="T3" fmla="*/ 204 h 204"/>
              <a:gd name="T4" fmla="*/ 175 w 365"/>
              <a:gd name="T5" fmla="*/ 136 h 204"/>
              <a:gd name="T6" fmla="*/ 365 w 365"/>
              <a:gd name="T7" fmla="*/ 136 h 204"/>
              <a:gd name="T8" fmla="*/ 365 w 365"/>
              <a:gd name="T9" fmla="*/ 68 h 204"/>
              <a:gd name="T10" fmla="*/ 175 w 365"/>
              <a:gd name="T11" fmla="*/ 68 h 204"/>
              <a:gd name="T12" fmla="*/ 175 w 365"/>
              <a:gd name="T13" fmla="*/ 0 h 204"/>
              <a:gd name="T14" fmla="*/ 0 w 365"/>
              <a:gd name="T15" fmla="*/ 102 h 2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5" h="204">
                <a:moveTo>
                  <a:pt x="0" y="102"/>
                </a:moveTo>
                <a:lnTo>
                  <a:pt x="175" y="204"/>
                </a:lnTo>
                <a:lnTo>
                  <a:pt x="175" y="136"/>
                </a:lnTo>
                <a:lnTo>
                  <a:pt x="365" y="136"/>
                </a:lnTo>
                <a:lnTo>
                  <a:pt x="365" y="68"/>
                </a:lnTo>
                <a:lnTo>
                  <a:pt x="175" y="68"/>
                </a:lnTo>
                <a:lnTo>
                  <a:pt x="175" y="0"/>
                </a:lnTo>
                <a:lnTo>
                  <a:pt x="0" y="10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7" name="Freeform 116"/>
          <p:cNvSpPr>
            <a:spLocks/>
          </p:cNvSpPr>
          <p:nvPr userDrawn="1"/>
        </p:nvSpPr>
        <p:spPr bwMode="auto">
          <a:xfrm>
            <a:off x="4786313" y="2971800"/>
            <a:ext cx="346075" cy="347663"/>
          </a:xfrm>
          <a:custGeom>
            <a:avLst/>
            <a:gdLst>
              <a:gd name="T0" fmla="*/ 109 w 218"/>
              <a:gd name="T1" fmla="*/ 0 h 219"/>
              <a:gd name="T2" fmla="*/ 121 w 218"/>
              <a:gd name="T3" fmla="*/ 37 h 219"/>
              <a:gd name="T4" fmla="*/ 143 w 218"/>
              <a:gd name="T5" fmla="*/ 5 h 219"/>
              <a:gd name="T6" fmla="*/ 143 w 218"/>
              <a:gd name="T7" fmla="*/ 44 h 219"/>
              <a:gd name="T8" fmla="*/ 175 w 218"/>
              <a:gd name="T9" fmla="*/ 20 h 219"/>
              <a:gd name="T10" fmla="*/ 163 w 218"/>
              <a:gd name="T11" fmla="*/ 56 h 219"/>
              <a:gd name="T12" fmla="*/ 199 w 218"/>
              <a:gd name="T13" fmla="*/ 44 h 219"/>
              <a:gd name="T14" fmla="*/ 177 w 218"/>
              <a:gd name="T15" fmla="*/ 76 h 219"/>
              <a:gd name="T16" fmla="*/ 214 w 218"/>
              <a:gd name="T17" fmla="*/ 76 h 219"/>
              <a:gd name="T18" fmla="*/ 184 w 218"/>
              <a:gd name="T19" fmla="*/ 97 h 219"/>
              <a:gd name="T20" fmla="*/ 218 w 218"/>
              <a:gd name="T21" fmla="*/ 110 h 219"/>
              <a:gd name="T22" fmla="*/ 184 w 218"/>
              <a:gd name="T23" fmla="*/ 122 h 219"/>
              <a:gd name="T24" fmla="*/ 214 w 218"/>
              <a:gd name="T25" fmla="*/ 144 h 219"/>
              <a:gd name="T26" fmla="*/ 177 w 218"/>
              <a:gd name="T27" fmla="*/ 144 h 219"/>
              <a:gd name="T28" fmla="*/ 199 w 218"/>
              <a:gd name="T29" fmla="*/ 173 h 219"/>
              <a:gd name="T30" fmla="*/ 163 w 218"/>
              <a:gd name="T31" fmla="*/ 161 h 219"/>
              <a:gd name="T32" fmla="*/ 175 w 218"/>
              <a:gd name="T33" fmla="*/ 197 h 219"/>
              <a:gd name="T34" fmla="*/ 143 w 218"/>
              <a:gd name="T35" fmla="*/ 175 h 219"/>
              <a:gd name="T36" fmla="*/ 143 w 218"/>
              <a:gd name="T37" fmla="*/ 214 h 219"/>
              <a:gd name="T38" fmla="*/ 121 w 218"/>
              <a:gd name="T39" fmla="*/ 183 h 219"/>
              <a:gd name="T40" fmla="*/ 109 w 218"/>
              <a:gd name="T41" fmla="*/ 219 h 219"/>
              <a:gd name="T42" fmla="*/ 99 w 218"/>
              <a:gd name="T43" fmla="*/ 183 h 219"/>
              <a:gd name="T44" fmla="*/ 75 w 218"/>
              <a:gd name="T45" fmla="*/ 214 h 219"/>
              <a:gd name="T46" fmla="*/ 77 w 218"/>
              <a:gd name="T47" fmla="*/ 175 h 219"/>
              <a:gd name="T48" fmla="*/ 46 w 218"/>
              <a:gd name="T49" fmla="*/ 197 h 219"/>
              <a:gd name="T50" fmla="*/ 58 w 218"/>
              <a:gd name="T51" fmla="*/ 161 h 219"/>
              <a:gd name="T52" fmla="*/ 21 w 218"/>
              <a:gd name="T53" fmla="*/ 173 h 219"/>
              <a:gd name="T54" fmla="*/ 43 w 218"/>
              <a:gd name="T55" fmla="*/ 144 h 219"/>
              <a:gd name="T56" fmla="*/ 7 w 218"/>
              <a:gd name="T57" fmla="*/ 144 h 219"/>
              <a:gd name="T58" fmla="*/ 36 w 218"/>
              <a:gd name="T59" fmla="*/ 122 h 219"/>
              <a:gd name="T60" fmla="*/ 0 w 218"/>
              <a:gd name="T61" fmla="*/ 110 h 219"/>
              <a:gd name="T62" fmla="*/ 36 w 218"/>
              <a:gd name="T63" fmla="*/ 97 h 219"/>
              <a:gd name="T64" fmla="*/ 7 w 218"/>
              <a:gd name="T65" fmla="*/ 76 h 219"/>
              <a:gd name="T66" fmla="*/ 43 w 218"/>
              <a:gd name="T67" fmla="*/ 76 h 219"/>
              <a:gd name="T68" fmla="*/ 21 w 218"/>
              <a:gd name="T69" fmla="*/ 44 h 219"/>
              <a:gd name="T70" fmla="*/ 58 w 218"/>
              <a:gd name="T71" fmla="*/ 56 h 219"/>
              <a:gd name="T72" fmla="*/ 46 w 218"/>
              <a:gd name="T73" fmla="*/ 20 h 219"/>
              <a:gd name="T74" fmla="*/ 77 w 218"/>
              <a:gd name="T75" fmla="*/ 44 h 219"/>
              <a:gd name="T76" fmla="*/ 75 w 218"/>
              <a:gd name="T77" fmla="*/ 5 h 219"/>
              <a:gd name="T78" fmla="*/ 99 w 218"/>
              <a:gd name="T79" fmla="*/ 37 h 219"/>
              <a:gd name="T80" fmla="*/ 109 w 218"/>
              <a:gd name="T81" fmla="*/ 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18" h="219">
                <a:moveTo>
                  <a:pt x="109" y="0"/>
                </a:moveTo>
                <a:lnTo>
                  <a:pt x="121" y="37"/>
                </a:lnTo>
                <a:lnTo>
                  <a:pt x="143" y="5"/>
                </a:lnTo>
                <a:lnTo>
                  <a:pt x="143" y="44"/>
                </a:lnTo>
                <a:lnTo>
                  <a:pt x="175" y="20"/>
                </a:lnTo>
                <a:lnTo>
                  <a:pt x="163" y="56"/>
                </a:lnTo>
                <a:lnTo>
                  <a:pt x="199" y="44"/>
                </a:lnTo>
                <a:lnTo>
                  <a:pt x="177" y="76"/>
                </a:lnTo>
                <a:lnTo>
                  <a:pt x="214" y="76"/>
                </a:lnTo>
                <a:lnTo>
                  <a:pt x="184" y="97"/>
                </a:lnTo>
                <a:lnTo>
                  <a:pt x="218" y="110"/>
                </a:lnTo>
                <a:lnTo>
                  <a:pt x="184" y="122"/>
                </a:lnTo>
                <a:lnTo>
                  <a:pt x="214" y="144"/>
                </a:lnTo>
                <a:lnTo>
                  <a:pt x="177" y="144"/>
                </a:lnTo>
                <a:lnTo>
                  <a:pt x="199" y="173"/>
                </a:lnTo>
                <a:lnTo>
                  <a:pt x="163" y="161"/>
                </a:lnTo>
                <a:lnTo>
                  <a:pt x="175" y="197"/>
                </a:lnTo>
                <a:lnTo>
                  <a:pt x="143" y="175"/>
                </a:lnTo>
                <a:lnTo>
                  <a:pt x="143" y="214"/>
                </a:lnTo>
                <a:lnTo>
                  <a:pt x="121" y="183"/>
                </a:lnTo>
                <a:lnTo>
                  <a:pt x="109" y="219"/>
                </a:lnTo>
                <a:lnTo>
                  <a:pt x="99" y="183"/>
                </a:lnTo>
                <a:lnTo>
                  <a:pt x="75" y="214"/>
                </a:lnTo>
                <a:lnTo>
                  <a:pt x="77" y="175"/>
                </a:lnTo>
                <a:lnTo>
                  <a:pt x="46" y="197"/>
                </a:lnTo>
                <a:lnTo>
                  <a:pt x="58" y="161"/>
                </a:lnTo>
                <a:lnTo>
                  <a:pt x="21" y="173"/>
                </a:lnTo>
                <a:lnTo>
                  <a:pt x="43" y="144"/>
                </a:lnTo>
                <a:lnTo>
                  <a:pt x="7" y="144"/>
                </a:lnTo>
                <a:lnTo>
                  <a:pt x="36" y="122"/>
                </a:lnTo>
                <a:lnTo>
                  <a:pt x="0" y="110"/>
                </a:lnTo>
                <a:lnTo>
                  <a:pt x="36" y="97"/>
                </a:lnTo>
                <a:lnTo>
                  <a:pt x="7" y="76"/>
                </a:lnTo>
                <a:lnTo>
                  <a:pt x="43" y="76"/>
                </a:lnTo>
                <a:lnTo>
                  <a:pt x="21" y="44"/>
                </a:lnTo>
                <a:lnTo>
                  <a:pt x="58" y="56"/>
                </a:lnTo>
                <a:lnTo>
                  <a:pt x="46" y="20"/>
                </a:lnTo>
                <a:lnTo>
                  <a:pt x="77" y="44"/>
                </a:lnTo>
                <a:lnTo>
                  <a:pt x="75" y="5"/>
                </a:lnTo>
                <a:lnTo>
                  <a:pt x="99" y="37"/>
                </a:lnTo>
                <a:lnTo>
                  <a:pt x="109"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8" name="Freeform 117"/>
          <p:cNvSpPr>
            <a:spLocks noEditPoints="1"/>
          </p:cNvSpPr>
          <p:nvPr userDrawn="1"/>
        </p:nvSpPr>
        <p:spPr bwMode="auto">
          <a:xfrm>
            <a:off x="2314575" y="2006600"/>
            <a:ext cx="327025" cy="358775"/>
          </a:xfrm>
          <a:custGeom>
            <a:avLst/>
            <a:gdLst>
              <a:gd name="T0" fmla="*/ 41 w 85"/>
              <a:gd name="T1" fmla="*/ 15 h 93"/>
              <a:gd name="T2" fmla="*/ 43 w 85"/>
              <a:gd name="T3" fmla="*/ 0 h 93"/>
              <a:gd name="T4" fmla="*/ 45 w 85"/>
              <a:gd name="T5" fmla="*/ 15 h 93"/>
              <a:gd name="T6" fmla="*/ 85 w 85"/>
              <a:gd name="T7" fmla="*/ 41 h 93"/>
              <a:gd name="T8" fmla="*/ 70 w 85"/>
              <a:gd name="T9" fmla="*/ 39 h 93"/>
              <a:gd name="T10" fmla="*/ 70 w 85"/>
              <a:gd name="T11" fmla="*/ 44 h 93"/>
              <a:gd name="T12" fmla="*/ 85 w 85"/>
              <a:gd name="T13" fmla="*/ 41 h 93"/>
              <a:gd name="T14" fmla="*/ 15 w 85"/>
              <a:gd name="T15" fmla="*/ 39 h 93"/>
              <a:gd name="T16" fmla="*/ 0 w 85"/>
              <a:gd name="T17" fmla="*/ 41 h 93"/>
              <a:gd name="T18" fmla="*/ 15 w 85"/>
              <a:gd name="T19" fmla="*/ 44 h 93"/>
              <a:gd name="T20" fmla="*/ 64 w 85"/>
              <a:gd name="T21" fmla="*/ 23 h 93"/>
              <a:gd name="T22" fmla="*/ 72 w 85"/>
              <a:gd name="T23" fmla="*/ 12 h 93"/>
              <a:gd name="T24" fmla="*/ 61 w 85"/>
              <a:gd name="T25" fmla="*/ 20 h 93"/>
              <a:gd name="T26" fmla="*/ 62 w 85"/>
              <a:gd name="T27" fmla="*/ 24 h 93"/>
              <a:gd name="T28" fmla="*/ 17 w 85"/>
              <a:gd name="T29" fmla="*/ 70 h 93"/>
              <a:gd name="T30" fmla="*/ 25 w 85"/>
              <a:gd name="T31" fmla="*/ 59 h 93"/>
              <a:gd name="T32" fmla="*/ 14 w 85"/>
              <a:gd name="T33" fmla="*/ 67 h 93"/>
              <a:gd name="T34" fmla="*/ 15 w 85"/>
              <a:gd name="T35" fmla="*/ 71 h 93"/>
              <a:gd name="T36" fmla="*/ 25 w 85"/>
              <a:gd name="T37" fmla="*/ 23 h 93"/>
              <a:gd name="T38" fmla="*/ 17 w 85"/>
              <a:gd name="T39" fmla="*/ 12 h 93"/>
              <a:gd name="T40" fmla="*/ 14 w 85"/>
              <a:gd name="T41" fmla="*/ 16 h 93"/>
              <a:gd name="T42" fmla="*/ 23 w 85"/>
              <a:gd name="T43" fmla="*/ 24 h 93"/>
              <a:gd name="T44" fmla="*/ 72 w 85"/>
              <a:gd name="T45" fmla="*/ 70 h 93"/>
              <a:gd name="T46" fmla="*/ 64 w 85"/>
              <a:gd name="T47" fmla="*/ 59 h 93"/>
              <a:gd name="T48" fmla="*/ 61 w 85"/>
              <a:gd name="T49" fmla="*/ 62 h 93"/>
              <a:gd name="T50" fmla="*/ 70 w 85"/>
              <a:gd name="T51" fmla="*/ 71 h 93"/>
              <a:gd name="T52" fmla="*/ 65 w 85"/>
              <a:gd name="T53" fmla="*/ 42 h 93"/>
              <a:gd name="T54" fmla="*/ 59 w 85"/>
              <a:gd name="T55" fmla="*/ 56 h 93"/>
              <a:gd name="T56" fmla="*/ 54 w 85"/>
              <a:gd name="T57" fmla="*/ 69 h 93"/>
              <a:gd name="T58" fmla="*/ 54 w 85"/>
              <a:gd name="T59" fmla="*/ 71 h 93"/>
              <a:gd name="T60" fmla="*/ 52 w 85"/>
              <a:gd name="T61" fmla="*/ 73 h 93"/>
              <a:gd name="T62" fmla="*/ 32 w 85"/>
              <a:gd name="T63" fmla="*/ 71 h 93"/>
              <a:gd name="T64" fmla="*/ 31 w 85"/>
              <a:gd name="T65" fmla="*/ 71 h 93"/>
              <a:gd name="T66" fmla="*/ 26 w 85"/>
              <a:gd name="T67" fmla="*/ 56 h 93"/>
              <a:gd name="T68" fmla="*/ 26 w 85"/>
              <a:gd name="T69" fmla="*/ 56 h 93"/>
              <a:gd name="T70" fmla="*/ 43 w 85"/>
              <a:gd name="T71" fmla="*/ 20 h 93"/>
              <a:gd name="T72" fmla="*/ 61 w 85"/>
              <a:gd name="T73" fmla="*/ 42 h 93"/>
              <a:gd name="T74" fmla="*/ 25 w 85"/>
              <a:gd name="T75" fmla="*/ 42 h 93"/>
              <a:gd name="T76" fmla="*/ 30 w 85"/>
              <a:gd name="T77" fmla="*/ 55 h 93"/>
              <a:gd name="T78" fmla="*/ 35 w 85"/>
              <a:gd name="T79" fmla="*/ 69 h 93"/>
              <a:gd name="T80" fmla="*/ 35 w 85"/>
              <a:gd name="T81" fmla="*/ 70 h 93"/>
              <a:gd name="T82" fmla="*/ 51 w 85"/>
              <a:gd name="T83" fmla="*/ 69 h 93"/>
              <a:gd name="T84" fmla="*/ 55 w 85"/>
              <a:gd name="T85" fmla="*/ 55 h 93"/>
              <a:gd name="T86" fmla="*/ 61 w 85"/>
              <a:gd name="T87" fmla="*/ 42 h 93"/>
              <a:gd name="T88" fmla="*/ 54 w 85"/>
              <a:gd name="T89" fmla="*/ 76 h 93"/>
              <a:gd name="T90" fmla="*/ 33 w 85"/>
              <a:gd name="T91" fmla="*/ 74 h 93"/>
              <a:gd name="T92" fmla="*/ 32 w 85"/>
              <a:gd name="T93" fmla="*/ 76 h 93"/>
              <a:gd name="T94" fmla="*/ 52 w 85"/>
              <a:gd name="T95" fmla="*/ 78 h 93"/>
              <a:gd name="T96" fmla="*/ 54 w 85"/>
              <a:gd name="T97" fmla="*/ 81 h 93"/>
              <a:gd name="T98" fmla="*/ 52 w 85"/>
              <a:gd name="T99" fmla="*/ 79 h 93"/>
              <a:gd name="T100" fmla="*/ 32 w 85"/>
              <a:gd name="T101" fmla="*/ 81 h 93"/>
              <a:gd name="T102" fmla="*/ 33 w 85"/>
              <a:gd name="T103" fmla="*/ 82 h 93"/>
              <a:gd name="T104" fmla="*/ 54 w 85"/>
              <a:gd name="T105" fmla="*/ 81 h 93"/>
              <a:gd name="T106" fmla="*/ 54 w 85"/>
              <a:gd name="T107" fmla="*/ 85 h 93"/>
              <a:gd name="T108" fmla="*/ 33 w 85"/>
              <a:gd name="T109" fmla="*/ 84 h 93"/>
              <a:gd name="T110" fmla="*/ 32 w 85"/>
              <a:gd name="T111" fmla="*/ 85 h 93"/>
              <a:gd name="T112" fmla="*/ 52 w 85"/>
              <a:gd name="T113" fmla="*/ 87 h 93"/>
              <a:gd name="T114" fmla="*/ 47 w 85"/>
              <a:gd name="T115" fmla="*/ 88 h 93"/>
              <a:gd name="T116" fmla="*/ 38 w 85"/>
              <a:gd name="T117" fmla="*/ 90 h 93"/>
              <a:gd name="T118" fmla="*/ 45 w 85"/>
              <a:gd name="T119" fmla="*/ 92 h 93"/>
              <a:gd name="T120" fmla="*/ 47 w 85"/>
              <a:gd name="T121" fmla="*/ 88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5" h="93">
                <a:moveTo>
                  <a:pt x="43" y="17"/>
                </a:moveTo>
                <a:cubicBezTo>
                  <a:pt x="42" y="17"/>
                  <a:pt x="41" y="16"/>
                  <a:pt x="41" y="15"/>
                </a:cubicBezTo>
                <a:cubicBezTo>
                  <a:pt x="41" y="2"/>
                  <a:pt x="41" y="2"/>
                  <a:pt x="41" y="2"/>
                </a:cubicBezTo>
                <a:cubicBezTo>
                  <a:pt x="41" y="1"/>
                  <a:pt x="42" y="0"/>
                  <a:pt x="43" y="0"/>
                </a:cubicBezTo>
                <a:cubicBezTo>
                  <a:pt x="44" y="0"/>
                  <a:pt x="45" y="1"/>
                  <a:pt x="45" y="2"/>
                </a:cubicBezTo>
                <a:cubicBezTo>
                  <a:pt x="45" y="15"/>
                  <a:pt x="45" y="15"/>
                  <a:pt x="45" y="15"/>
                </a:cubicBezTo>
                <a:cubicBezTo>
                  <a:pt x="45" y="16"/>
                  <a:pt x="44" y="17"/>
                  <a:pt x="43" y="17"/>
                </a:cubicBezTo>
                <a:close/>
                <a:moveTo>
                  <a:pt x="85" y="41"/>
                </a:moveTo>
                <a:cubicBezTo>
                  <a:pt x="85" y="40"/>
                  <a:pt x="84" y="39"/>
                  <a:pt x="83" y="39"/>
                </a:cubicBezTo>
                <a:cubicBezTo>
                  <a:pt x="70" y="39"/>
                  <a:pt x="70" y="39"/>
                  <a:pt x="70" y="39"/>
                </a:cubicBezTo>
                <a:cubicBezTo>
                  <a:pt x="69" y="39"/>
                  <a:pt x="68" y="40"/>
                  <a:pt x="68" y="41"/>
                </a:cubicBezTo>
                <a:cubicBezTo>
                  <a:pt x="68" y="43"/>
                  <a:pt x="69" y="44"/>
                  <a:pt x="70" y="44"/>
                </a:cubicBezTo>
                <a:cubicBezTo>
                  <a:pt x="83" y="44"/>
                  <a:pt x="83" y="44"/>
                  <a:pt x="83" y="44"/>
                </a:cubicBezTo>
                <a:cubicBezTo>
                  <a:pt x="84" y="44"/>
                  <a:pt x="85" y="43"/>
                  <a:pt x="85" y="41"/>
                </a:cubicBezTo>
                <a:close/>
                <a:moveTo>
                  <a:pt x="17" y="41"/>
                </a:moveTo>
                <a:cubicBezTo>
                  <a:pt x="17" y="40"/>
                  <a:pt x="16" y="39"/>
                  <a:pt x="15" y="39"/>
                </a:cubicBezTo>
                <a:cubicBezTo>
                  <a:pt x="2" y="39"/>
                  <a:pt x="2" y="39"/>
                  <a:pt x="2" y="39"/>
                </a:cubicBezTo>
                <a:cubicBezTo>
                  <a:pt x="1" y="39"/>
                  <a:pt x="0" y="40"/>
                  <a:pt x="0" y="41"/>
                </a:cubicBezTo>
                <a:cubicBezTo>
                  <a:pt x="0" y="43"/>
                  <a:pt x="1" y="44"/>
                  <a:pt x="2" y="44"/>
                </a:cubicBezTo>
                <a:cubicBezTo>
                  <a:pt x="15" y="44"/>
                  <a:pt x="15" y="44"/>
                  <a:pt x="15" y="44"/>
                </a:cubicBezTo>
                <a:cubicBezTo>
                  <a:pt x="16" y="44"/>
                  <a:pt x="17" y="43"/>
                  <a:pt x="17" y="41"/>
                </a:cubicBezTo>
                <a:close/>
                <a:moveTo>
                  <a:pt x="64" y="23"/>
                </a:moveTo>
                <a:cubicBezTo>
                  <a:pt x="72" y="16"/>
                  <a:pt x="72" y="16"/>
                  <a:pt x="72" y="16"/>
                </a:cubicBezTo>
                <a:cubicBezTo>
                  <a:pt x="73" y="15"/>
                  <a:pt x="73" y="13"/>
                  <a:pt x="72" y="12"/>
                </a:cubicBezTo>
                <a:cubicBezTo>
                  <a:pt x="71" y="11"/>
                  <a:pt x="70" y="11"/>
                  <a:pt x="69" y="12"/>
                </a:cubicBezTo>
                <a:cubicBezTo>
                  <a:pt x="61" y="20"/>
                  <a:pt x="61" y="20"/>
                  <a:pt x="61" y="20"/>
                </a:cubicBezTo>
                <a:cubicBezTo>
                  <a:pt x="60" y="21"/>
                  <a:pt x="60" y="23"/>
                  <a:pt x="61" y="23"/>
                </a:cubicBezTo>
                <a:cubicBezTo>
                  <a:pt x="61" y="24"/>
                  <a:pt x="62" y="24"/>
                  <a:pt x="62" y="24"/>
                </a:cubicBezTo>
                <a:cubicBezTo>
                  <a:pt x="63" y="24"/>
                  <a:pt x="64" y="24"/>
                  <a:pt x="64" y="23"/>
                </a:cubicBezTo>
                <a:close/>
                <a:moveTo>
                  <a:pt x="17" y="70"/>
                </a:moveTo>
                <a:cubicBezTo>
                  <a:pt x="25" y="62"/>
                  <a:pt x="25" y="62"/>
                  <a:pt x="25" y="62"/>
                </a:cubicBezTo>
                <a:cubicBezTo>
                  <a:pt x="26" y="62"/>
                  <a:pt x="26" y="60"/>
                  <a:pt x="25" y="59"/>
                </a:cubicBezTo>
                <a:cubicBezTo>
                  <a:pt x="24" y="58"/>
                  <a:pt x="23" y="58"/>
                  <a:pt x="22" y="59"/>
                </a:cubicBezTo>
                <a:cubicBezTo>
                  <a:pt x="14" y="67"/>
                  <a:pt x="14" y="67"/>
                  <a:pt x="14" y="67"/>
                </a:cubicBezTo>
                <a:cubicBezTo>
                  <a:pt x="13" y="68"/>
                  <a:pt x="13" y="70"/>
                  <a:pt x="14" y="70"/>
                </a:cubicBezTo>
                <a:cubicBezTo>
                  <a:pt x="14" y="71"/>
                  <a:pt x="15" y="71"/>
                  <a:pt x="15" y="71"/>
                </a:cubicBezTo>
                <a:cubicBezTo>
                  <a:pt x="16" y="71"/>
                  <a:pt x="17" y="71"/>
                  <a:pt x="17" y="70"/>
                </a:cubicBezTo>
                <a:close/>
                <a:moveTo>
                  <a:pt x="25" y="23"/>
                </a:moveTo>
                <a:cubicBezTo>
                  <a:pt x="26" y="23"/>
                  <a:pt x="26" y="21"/>
                  <a:pt x="25" y="20"/>
                </a:cubicBezTo>
                <a:cubicBezTo>
                  <a:pt x="17" y="12"/>
                  <a:pt x="17" y="12"/>
                  <a:pt x="17" y="12"/>
                </a:cubicBezTo>
                <a:cubicBezTo>
                  <a:pt x="16" y="11"/>
                  <a:pt x="15" y="11"/>
                  <a:pt x="14" y="12"/>
                </a:cubicBezTo>
                <a:cubicBezTo>
                  <a:pt x="13" y="13"/>
                  <a:pt x="13" y="15"/>
                  <a:pt x="14" y="16"/>
                </a:cubicBezTo>
                <a:cubicBezTo>
                  <a:pt x="22" y="23"/>
                  <a:pt x="22" y="23"/>
                  <a:pt x="22" y="23"/>
                </a:cubicBezTo>
                <a:cubicBezTo>
                  <a:pt x="22" y="24"/>
                  <a:pt x="23" y="24"/>
                  <a:pt x="23" y="24"/>
                </a:cubicBezTo>
                <a:cubicBezTo>
                  <a:pt x="24" y="24"/>
                  <a:pt x="24" y="24"/>
                  <a:pt x="25" y="23"/>
                </a:cubicBezTo>
                <a:close/>
                <a:moveTo>
                  <a:pt x="72" y="70"/>
                </a:moveTo>
                <a:cubicBezTo>
                  <a:pt x="73" y="70"/>
                  <a:pt x="73" y="68"/>
                  <a:pt x="72" y="67"/>
                </a:cubicBezTo>
                <a:cubicBezTo>
                  <a:pt x="64" y="59"/>
                  <a:pt x="64" y="59"/>
                  <a:pt x="64" y="59"/>
                </a:cubicBezTo>
                <a:cubicBezTo>
                  <a:pt x="63" y="58"/>
                  <a:pt x="62" y="58"/>
                  <a:pt x="61" y="59"/>
                </a:cubicBezTo>
                <a:cubicBezTo>
                  <a:pt x="60" y="60"/>
                  <a:pt x="60" y="62"/>
                  <a:pt x="61" y="62"/>
                </a:cubicBezTo>
                <a:cubicBezTo>
                  <a:pt x="69" y="70"/>
                  <a:pt x="69" y="70"/>
                  <a:pt x="69" y="70"/>
                </a:cubicBezTo>
                <a:cubicBezTo>
                  <a:pt x="69" y="71"/>
                  <a:pt x="70" y="71"/>
                  <a:pt x="70" y="71"/>
                </a:cubicBezTo>
                <a:cubicBezTo>
                  <a:pt x="71" y="71"/>
                  <a:pt x="71" y="71"/>
                  <a:pt x="72" y="70"/>
                </a:cubicBezTo>
                <a:close/>
                <a:moveTo>
                  <a:pt x="65" y="42"/>
                </a:moveTo>
                <a:cubicBezTo>
                  <a:pt x="65" y="47"/>
                  <a:pt x="63" y="52"/>
                  <a:pt x="59" y="56"/>
                </a:cubicBezTo>
                <a:cubicBezTo>
                  <a:pt x="59" y="56"/>
                  <a:pt x="59" y="56"/>
                  <a:pt x="59" y="56"/>
                </a:cubicBezTo>
                <a:cubicBezTo>
                  <a:pt x="59" y="56"/>
                  <a:pt x="54" y="62"/>
                  <a:pt x="54" y="69"/>
                </a:cubicBezTo>
                <a:cubicBezTo>
                  <a:pt x="54" y="69"/>
                  <a:pt x="54" y="69"/>
                  <a:pt x="54" y="69"/>
                </a:cubicBezTo>
                <a:cubicBezTo>
                  <a:pt x="54" y="71"/>
                  <a:pt x="54" y="71"/>
                  <a:pt x="54" y="71"/>
                </a:cubicBezTo>
                <a:cubicBezTo>
                  <a:pt x="54" y="71"/>
                  <a:pt x="54" y="71"/>
                  <a:pt x="54" y="71"/>
                </a:cubicBezTo>
                <a:cubicBezTo>
                  <a:pt x="54" y="71"/>
                  <a:pt x="54" y="71"/>
                  <a:pt x="54" y="71"/>
                </a:cubicBezTo>
                <a:cubicBezTo>
                  <a:pt x="54" y="72"/>
                  <a:pt x="53" y="73"/>
                  <a:pt x="52" y="73"/>
                </a:cubicBezTo>
                <a:cubicBezTo>
                  <a:pt x="33" y="73"/>
                  <a:pt x="33" y="73"/>
                  <a:pt x="33" y="73"/>
                </a:cubicBezTo>
                <a:cubicBezTo>
                  <a:pt x="32" y="73"/>
                  <a:pt x="32" y="72"/>
                  <a:pt x="32" y="71"/>
                </a:cubicBezTo>
                <a:cubicBezTo>
                  <a:pt x="32" y="71"/>
                  <a:pt x="32" y="71"/>
                  <a:pt x="32" y="71"/>
                </a:cubicBezTo>
                <a:cubicBezTo>
                  <a:pt x="31" y="71"/>
                  <a:pt x="31" y="71"/>
                  <a:pt x="31" y="71"/>
                </a:cubicBezTo>
                <a:cubicBezTo>
                  <a:pt x="31" y="69"/>
                  <a:pt x="31" y="69"/>
                  <a:pt x="31" y="69"/>
                </a:cubicBezTo>
                <a:cubicBezTo>
                  <a:pt x="31" y="62"/>
                  <a:pt x="26" y="56"/>
                  <a:pt x="26" y="56"/>
                </a:cubicBezTo>
                <a:cubicBezTo>
                  <a:pt x="26" y="56"/>
                  <a:pt x="26" y="56"/>
                  <a:pt x="26" y="56"/>
                </a:cubicBezTo>
                <a:cubicBezTo>
                  <a:pt x="26" y="56"/>
                  <a:pt x="26" y="56"/>
                  <a:pt x="26" y="56"/>
                </a:cubicBezTo>
                <a:cubicBezTo>
                  <a:pt x="23" y="52"/>
                  <a:pt x="21" y="47"/>
                  <a:pt x="21" y="42"/>
                </a:cubicBezTo>
                <a:cubicBezTo>
                  <a:pt x="21" y="30"/>
                  <a:pt x="31" y="20"/>
                  <a:pt x="43" y="20"/>
                </a:cubicBezTo>
                <a:cubicBezTo>
                  <a:pt x="55" y="20"/>
                  <a:pt x="65" y="30"/>
                  <a:pt x="65" y="42"/>
                </a:cubicBezTo>
                <a:close/>
                <a:moveTo>
                  <a:pt x="61" y="42"/>
                </a:moveTo>
                <a:cubicBezTo>
                  <a:pt x="61" y="32"/>
                  <a:pt x="53" y="24"/>
                  <a:pt x="43" y="24"/>
                </a:cubicBezTo>
                <a:cubicBezTo>
                  <a:pt x="33" y="24"/>
                  <a:pt x="25" y="32"/>
                  <a:pt x="25" y="42"/>
                </a:cubicBezTo>
                <a:cubicBezTo>
                  <a:pt x="25" y="46"/>
                  <a:pt x="26" y="50"/>
                  <a:pt x="29" y="54"/>
                </a:cubicBezTo>
                <a:cubicBezTo>
                  <a:pt x="30" y="55"/>
                  <a:pt x="30" y="55"/>
                  <a:pt x="30" y="55"/>
                </a:cubicBezTo>
                <a:cubicBezTo>
                  <a:pt x="30" y="55"/>
                  <a:pt x="30" y="55"/>
                  <a:pt x="30" y="55"/>
                </a:cubicBezTo>
                <a:cubicBezTo>
                  <a:pt x="32" y="58"/>
                  <a:pt x="35" y="63"/>
                  <a:pt x="35" y="69"/>
                </a:cubicBezTo>
                <a:cubicBezTo>
                  <a:pt x="35" y="69"/>
                  <a:pt x="35" y="69"/>
                  <a:pt x="35" y="69"/>
                </a:cubicBezTo>
                <a:cubicBezTo>
                  <a:pt x="35" y="70"/>
                  <a:pt x="35" y="70"/>
                  <a:pt x="35" y="70"/>
                </a:cubicBezTo>
                <a:cubicBezTo>
                  <a:pt x="51" y="70"/>
                  <a:pt x="51" y="70"/>
                  <a:pt x="51" y="70"/>
                </a:cubicBezTo>
                <a:cubicBezTo>
                  <a:pt x="51" y="69"/>
                  <a:pt x="51" y="69"/>
                  <a:pt x="51" y="69"/>
                </a:cubicBezTo>
                <a:cubicBezTo>
                  <a:pt x="51" y="63"/>
                  <a:pt x="53" y="58"/>
                  <a:pt x="55" y="56"/>
                </a:cubicBezTo>
                <a:cubicBezTo>
                  <a:pt x="55" y="55"/>
                  <a:pt x="55" y="55"/>
                  <a:pt x="55" y="55"/>
                </a:cubicBezTo>
                <a:cubicBezTo>
                  <a:pt x="56" y="54"/>
                  <a:pt x="56" y="54"/>
                  <a:pt x="56" y="54"/>
                </a:cubicBezTo>
                <a:cubicBezTo>
                  <a:pt x="59" y="50"/>
                  <a:pt x="61" y="46"/>
                  <a:pt x="61" y="42"/>
                </a:cubicBezTo>
                <a:close/>
                <a:moveTo>
                  <a:pt x="54" y="76"/>
                </a:moveTo>
                <a:cubicBezTo>
                  <a:pt x="54" y="76"/>
                  <a:pt x="54" y="76"/>
                  <a:pt x="54" y="76"/>
                </a:cubicBezTo>
                <a:cubicBezTo>
                  <a:pt x="54" y="75"/>
                  <a:pt x="53" y="74"/>
                  <a:pt x="52" y="74"/>
                </a:cubicBezTo>
                <a:cubicBezTo>
                  <a:pt x="33" y="74"/>
                  <a:pt x="33" y="74"/>
                  <a:pt x="33" y="74"/>
                </a:cubicBezTo>
                <a:cubicBezTo>
                  <a:pt x="32" y="74"/>
                  <a:pt x="32" y="75"/>
                  <a:pt x="32" y="76"/>
                </a:cubicBezTo>
                <a:cubicBezTo>
                  <a:pt x="32" y="76"/>
                  <a:pt x="32" y="76"/>
                  <a:pt x="32" y="76"/>
                </a:cubicBezTo>
                <a:cubicBezTo>
                  <a:pt x="32" y="77"/>
                  <a:pt x="32" y="78"/>
                  <a:pt x="33" y="78"/>
                </a:cubicBezTo>
                <a:cubicBezTo>
                  <a:pt x="52" y="78"/>
                  <a:pt x="52" y="78"/>
                  <a:pt x="52" y="78"/>
                </a:cubicBezTo>
                <a:cubicBezTo>
                  <a:pt x="53" y="78"/>
                  <a:pt x="54" y="77"/>
                  <a:pt x="54" y="76"/>
                </a:cubicBezTo>
                <a:close/>
                <a:moveTo>
                  <a:pt x="54" y="81"/>
                </a:moveTo>
                <a:cubicBezTo>
                  <a:pt x="54" y="81"/>
                  <a:pt x="54" y="81"/>
                  <a:pt x="54" y="81"/>
                </a:cubicBezTo>
                <a:cubicBezTo>
                  <a:pt x="54" y="80"/>
                  <a:pt x="53" y="79"/>
                  <a:pt x="52" y="79"/>
                </a:cubicBezTo>
                <a:cubicBezTo>
                  <a:pt x="33" y="79"/>
                  <a:pt x="33" y="79"/>
                  <a:pt x="33" y="79"/>
                </a:cubicBezTo>
                <a:cubicBezTo>
                  <a:pt x="32" y="79"/>
                  <a:pt x="32" y="80"/>
                  <a:pt x="32" y="81"/>
                </a:cubicBezTo>
                <a:cubicBezTo>
                  <a:pt x="32" y="81"/>
                  <a:pt x="32" y="81"/>
                  <a:pt x="32" y="81"/>
                </a:cubicBezTo>
                <a:cubicBezTo>
                  <a:pt x="32" y="82"/>
                  <a:pt x="32" y="82"/>
                  <a:pt x="33" y="82"/>
                </a:cubicBezTo>
                <a:cubicBezTo>
                  <a:pt x="52" y="82"/>
                  <a:pt x="52" y="82"/>
                  <a:pt x="52" y="82"/>
                </a:cubicBezTo>
                <a:cubicBezTo>
                  <a:pt x="53" y="82"/>
                  <a:pt x="54" y="82"/>
                  <a:pt x="54" y="81"/>
                </a:cubicBezTo>
                <a:close/>
                <a:moveTo>
                  <a:pt x="54" y="85"/>
                </a:moveTo>
                <a:cubicBezTo>
                  <a:pt x="54" y="85"/>
                  <a:pt x="54" y="85"/>
                  <a:pt x="54" y="85"/>
                </a:cubicBezTo>
                <a:cubicBezTo>
                  <a:pt x="54" y="84"/>
                  <a:pt x="53" y="84"/>
                  <a:pt x="52" y="84"/>
                </a:cubicBezTo>
                <a:cubicBezTo>
                  <a:pt x="33" y="84"/>
                  <a:pt x="33" y="84"/>
                  <a:pt x="33" y="84"/>
                </a:cubicBezTo>
                <a:cubicBezTo>
                  <a:pt x="32" y="84"/>
                  <a:pt x="32" y="84"/>
                  <a:pt x="32" y="85"/>
                </a:cubicBezTo>
                <a:cubicBezTo>
                  <a:pt x="32" y="85"/>
                  <a:pt x="32" y="85"/>
                  <a:pt x="32" y="85"/>
                </a:cubicBezTo>
                <a:cubicBezTo>
                  <a:pt x="32" y="86"/>
                  <a:pt x="32" y="87"/>
                  <a:pt x="33" y="87"/>
                </a:cubicBezTo>
                <a:cubicBezTo>
                  <a:pt x="52" y="87"/>
                  <a:pt x="52" y="87"/>
                  <a:pt x="52" y="87"/>
                </a:cubicBezTo>
                <a:cubicBezTo>
                  <a:pt x="53" y="87"/>
                  <a:pt x="54" y="86"/>
                  <a:pt x="54" y="85"/>
                </a:cubicBezTo>
                <a:close/>
                <a:moveTo>
                  <a:pt x="47" y="88"/>
                </a:moveTo>
                <a:cubicBezTo>
                  <a:pt x="39" y="88"/>
                  <a:pt x="39" y="88"/>
                  <a:pt x="39" y="88"/>
                </a:cubicBezTo>
                <a:cubicBezTo>
                  <a:pt x="37" y="88"/>
                  <a:pt x="37" y="90"/>
                  <a:pt x="38" y="90"/>
                </a:cubicBezTo>
                <a:cubicBezTo>
                  <a:pt x="40" y="92"/>
                  <a:pt x="40" y="92"/>
                  <a:pt x="40" y="92"/>
                </a:cubicBezTo>
                <a:cubicBezTo>
                  <a:pt x="42" y="93"/>
                  <a:pt x="44" y="93"/>
                  <a:pt x="45" y="92"/>
                </a:cubicBezTo>
                <a:cubicBezTo>
                  <a:pt x="48" y="90"/>
                  <a:pt x="48" y="90"/>
                  <a:pt x="48" y="90"/>
                </a:cubicBezTo>
                <a:cubicBezTo>
                  <a:pt x="49" y="90"/>
                  <a:pt x="48" y="88"/>
                  <a:pt x="47" y="8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9" name="Freeform 118"/>
          <p:cNvSpPr>
            <a:spLocks noEditPoints="1"/>
          </p:cNvSpPr>
          <p:nvPr userDrawn="1"/>
        </p:nvSpPr>
        <p:spPr bwMode="auto">
          <a:xfrm>
            <a:off x="2554288" y="2373313"/>
            <a:ext cx="169863" cy="282575"/>
          </a:xfrm>
          <a:custGeom>
            <a:avLst/>
            <a:gdLst>
              <a:gd name="T0" fmla="*/ 38 w 44"/>
              <a:gd name="T1" fmla="*/ 36 h 73"/>
              <a:gd name="T2" fmla="*/ 33 w 44"/>
              <a:gd name="T3" fmla="*/ 49 h 73"/>
              <a:gd name="T4" fmla="*/ 33 w 44"/>
              <a:gd name="T5" fmla="*/ 51 h 73"/>
              <a:gd name="T6" fmla="*/ 33 w 44"/>
              <a:gd name="T7" fmla="*/ 51 h 73"/>
              <a:gd name="T8" fmla="*/ 12 w 44"/>
              <a:gd name="T9" fmla="*/ 53 h 73"/>
              <a:gd name="T10" fmla="*/ 10 w 44"/>
              <a:gd name="T11" fmla="*/ 51 h 73"/>
              <a:gd name="T12" fmla="*/ 10 w 44"/>
              <a:gd name="T13" fmla="*/ 49 h 73"/>
              <a:gd name="T14" fmla="*/ 5 w 44"/>
              <a:gd name="T15" fmla="*/ 36 h 73"/>
              <a:gd name="T16" fmla="*/ 0 w 44"/>
              <a:gd name="T17" fmla="*/ 22 h 73"/>
              <a:gd name="T18" fmla="*/ 44 w 44"/>
              <a:gd name="T19" fmla="*/ 22 h 73"/>
              <a:gd name="T20" fmla="*/ 22 w 44"/>
              <a:gd name="T21" fmla="*/ 4 h 73"/>
              <a:gd name="T22" fmla="*/ 8 w 44"/>
              <a:gd name="T23" fmla="*/ 34 h 73"/>
              <a:gd name="T24" fmla="*/ 9 w 44"/>
              <a:gd name="T25" fmla="*/ 35 h 73"/>
              <a:gd name="T26" fmla="*/ 14 w 44"/>
              <a:gd name="T27" fmla="*/ 49 h 73"/>
              <a:gd name="T28" fmla="*/ 29 w 44"/>
              <a:gd name="T29" fmla="*/ 50 h 73"/>
              <a:gd name="T30" fmla="*/ 34 w 44"/>
              <a:gd name="T31" fmla="*/ 36 h 73"/>
              <a:gd name="T32" fmla="*/ 35 w 44"/>
              <a:gd name="T33" fmla="*/ 34 h 73"/>
              <a:gd name="T34" fmla="*/ 33 w 44"/>
              <a:gd name="T35" fmla="*/ 56 h 73"/>
              <a:gd name="T36" fmla="*/ 31 w 44"/>
              <a:gd name="T37" fmla="*/ 54 h 73"/>
              <a:gd name="T38" fmla="*/ 10 w 44"/>
              <a:gd name="T39" fmla="*/ 56 h 73"/>
              <a:gd name="T40" fmla="*/ 12 w 44"/>
              <a:gd name="T41" fmla="*/ 58 h 73"/>
              <a:gd name="T42" fmla="*/ 33 w 44"/>
              <a:gd name="T43" fmla="*/ 56 h 73"/>
              <a:gd name="T44" fmla="*/ 33 w 44"/>
              <a:gd name="T45" fmla="*/ 61 h 73"/>
              <a:gd name="T46" fmla="*/ 12 w 44"/>
              <a:gd name="T47" fmla="*/ 59 h 73"/>
              <a:gd name="T48" fmla="*/ 10 w 44"/>
              <a:gd name="T49" fmla="*/ 61 h 73"/>
              <a:gd name="T50" fmla="*/ 31 w 44"/>
              <a:gd name="T51" fmla="*/ 62 h 73"/>
              <a:gd name="T52" fmla="*/ 33 w 44"/>
              <a:gd name="T53" fmla="*/ 65 h 73"/>
              <a:gd name="T54" fmla="*/ 31 w 44"/>
              <a:gd name="T55" fmla="*/ 64 h 73"/>
              <a:gd name="T56" fmla="*/ 10 w 44"/>
              <a:gd name="T57" fmla="*/ 65 h 73"/>
              <a:gd name="T58" fmla="*/ 12 w 44"/>
              <a:gd name="T59" fmla="*/ 67 h 73"/>
              <a:gd name="T60" fmla="*/ 33 w 44"/>
              <a:gd name="T61" fmla="*/ 65 h 73"/>
              <a:gd name="T62" fmla="*/ 17 w 44"/>
              <a:gd name="T63" fmla="*/ 68 h 73"/>
              <a:gd name="T64" fmla="*/ 19 w 44"/>
              <a:gd name="T65" fmla="*/ 72 h 73"/>
              <a:gd name="T66" fmla="*/ 27 w 44"/>
              <a:gd name="T67" fmla="*/ 7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4" h="73">
                <a:moveTo>
                  <a:pt x="44" y="22"/>
                </a:moveTo>
                <a:cubicBezTo>
                  <a:pt x="44" y="27"/>
                  <a:pt x="42" y="32"/>
                  <a:pt x="38" y="36"/>
                </a:cubicBezTo>
                <a:cubicBezTo>
                  <a:pt x="38" y="36"/>
                  <a:pt x="38" y="36"/>
                  <a:pt x="38" y="36"/>
                </a:cubicBezTo>
                <a:cubicBezTo>
                  <a:pt x="38" y="36"/>
                  <a:pt x="33" y="42"/>
                  <a:pt x="33" y="49"/>
                </a:cubicBezTo>
                <a:cubicBezTo>
                  <a:pt x="33" y="49"/>
                  <a:pt x="33" y="49"/>
                  <a:pt x="33" y="49"/>
                </a:cubicBezTo>
                <a:cubicBezTo>
                  <a:pt x="33" y="51"/>
                  <a:pt x="33" y="51"/>
                  <a:pt x="33" y="51"/>
                </a:cubicBezTo>
                <a:cubicBezTo>
                  <a:pt x="33" y="51"/>
                  <a:pt x="33" y="51"/>
                  <a:pt x="33" y="51"/>
                </a:cubicBezTo>
                <a:cubicBezTo>
                  <a:pt x="33" y="51"/>
                  <a:pt x="33" y="51"/>
                  <a:pt x="33" y="51"/>
                </a:cubicBezTo>
                <a:cubicBezTo>
                  <a:pt x="33" y="52"/>
                  <a:pt x="32" y="53"/>
                  <a:pt x="31" y="53"/>
                </a:cubicBezTo>
                <a:cubicBezTo>
                  <a:pt x="12" y="53"/>
                  <a:pt x="12" y="53"/>
                  <a:pt x="12" y="53"/>
                </a:cubicBezTo>
                <a:cubicBezTo>
                  <a:pt x="11" y="53"/>
                  <a:pt x="10" y="52"/>
                  <a:pt x="10" y="51"/>
                </a:cubicBezTo>
                <a:cubicBezTo>
                  <a:pt x="10" y="51"/>
                  <a:pt x="10" y="51"/>
                  <a:pt x="10" y="51"/>
                </a:cubicBezTo>
                <a:cubicBezTo>
                  <a:pt x="10" y="51"/>
                  <a:pt x="10" y="51"/>
                  <a:pt x="10" y="51"/>
                </a:cubicBezTo>
                <a:cubicBezTo>
                  <a:pt x="10" y="49"/>
                  <a:pt x="10" y="49"/>
                  <a:pt x="10" y="49"/>
                </a:cubicBezTo>
                <a:cubicBezTo>
                  <a:pt x="10" y="42"/>
                  <a:pt x="5" y="36"/>
                  <a:pt x="5" y="36"/>
                </a:cubicBezTo>
                <a:cubicBezTo>
                  <a:pt x="5" y="36"/>
                  <a:pt x="5" y="36"/>
                  <a:pt x="5" y="36"/>
                </a:cubicBezTo>
                <a:cubicBezTo>
                  <a:pt x="5" y="36"/>
                  <a:pt x="5" y="36"/>
                  <a:pt x="5" y="36"/>
                </a:cubicBezTo>
                <a:cubicBezTo>
                  <a:pt x="2" y="32"/>
                  <a:pt x="0" y="27"/>
                  <a:pt x="0" y="22"/>
                </a:cubicBezTo>
                <a:cubicBezTo>
                  <a:pt x="0" y="10"/>
                  <a:pt x="10" y="0"/>
                  <a:pt x="22" y="0"/>
                </a:cubicBezTo>
                <a:cubicBezTo>
                  <a:pt x="34" y="0"/>
                  <a:pt x="44" y="10"/>
                  <a:pt x="44" y="22"/>
                </a:cubicBezTo>
                <a:close/>
                <a:moveTo>
                  <a:pt x="40" y="22"/>
                </a:moveTo>
                <a:cubicBezTo>
                  <a:pt x="40" y="12"/>
                  <a:pt x="32" y="4"/>
                  <a:pt x="22" y="4"/>
                </a:cubicBezTo>
                <a:cubicBezTo>
                  <a:pt x="12" y="4"/>
                  <a:pt x="4" y="12"/>
                  <a:pt x="4" y="22"/>
                </a:cubicBezTo>
                <a:cubicBezTo>
                  <a:pt x="4" y="26"/>
                  <a:pt x="5" y="30"/>
                  <a:pt x="8" y="34"/>
                </a:cubicBezTo>
                <a:cubicBezTo>
                  <a:pt x="9" y="35"/>
                  <a:pt x="9" y="35"/>
                  <a:pt x="9" y="35"/>
                </a:cubicBezTo>
                <a:cubicBezTo>
                  <a:pt x="9" y="35"/>
                  <a:pt x="9" y="35"/>
                  <a:pt x="9" y="35"/>
                </a:cubicBezTo>
                <a:cubicBezTo>
                  <a:pt x="11" y="38"/>
                  <a:pt x="14" y="43"/>
                  <a:pt x="14" y="49"/>
                </a:cubicBezTo>
                <a:cubicBezTo>
                  <a:pt x="14" y="49"/>
                  <a:pt x="14" y="49"/>
                  <a:pt x="14" y="49"/>
                </a:cubicBezTo>
                <a:cubicBezTo>
                  <a:pt x="14" y="50"/>
                  <a:pt x="14" y="50"/>
                  <a:pt x="14" y="50"/>
                </a:cubicBezTo>
                <a:cubicBezTo>
                  <a:pt x="29" y="50"/>
                  <a:pt x="29" y="50"/>
                  <a:pt x="29" y="50"/>
                </a:cubicBezTo>
                <a:cubicBezTo>
                  <a:pt x="29" y="49"/>
                  <a:pt x="29" y="49"/>
                  <a:pt x="29" y="49"/>
                </a:cubicBezTo>
                <a:cubicBezTo>
                  <a:pt x="30" y="43"/>
                  <a:pt x="32" y="38"/>
                  <a:pt x="34" y="36"/>
                </a:cubicBezTo>
                <a:cubicBezTo>
                  <a:pt x="34" y="35"/>
                  <a:pt x="34" y="35"/>
                  <a:pt x="34" y="35"/>
                </a:cubicBezTo>
                <a:cubicBezTo>
                  <a:pt x="35" y="34"/>
                  <a:pt x="35" y="34"/>
                  <a:pt x="35" y="34"/>
                </a:cubicBezTo>
                <a:cubicBezTo>
                  <a:pt x="38" y="30"/>
                  <a:pt x="40" y="26"/>
                  <a:pt x="40" y="22"/>
                </a:cubicBezTo>
                <a:close/>
                <a:moveTo>
                  <a:pt x="33" y="56"/>
                </a:moveTo>
                <a:cubicBezTo>
                  <a:pt x="33" y="56"/>
                  <a:pt x="33" y="56"/>
                  <a:pt x="33" y="56"/>
                </a:cubicBezTo>
                <a:cubicBezTo>
                  <a:pt x="33" y="55"/>
                  <a:pt x="32" y="54"/>
                  <a:pt x="31" y="54"/>
                </a:cubicBezTo>
                <a:cubicBezTo>
                  <a:pt x="12" y="54"/>
                  <a:pt x="12" y="54"/>
                  <a:pt x="12" y="54"/>
                </a:cubicBezTo>
                <a:cubicBezTo>
                  <a:pt x="11" y="54"/>
                  <a:pt x="10" y="55"/>
                  <a:pt x="10" y="56"/>
                </a:cubicBezTo>
                <a:cubicBezTo>
                  <a:pt x="10" y="56"/>
                  <a:pt x="10" y="56"/>
                  <a:pt x="10" y="56"/>
                </a:cubicBezTo>
                <a:cubicBezTo>
                  <a:pt x="10" y="57"/>
                  <a:pt x="11" y="58"/>
                  <a:pt x="12" y="58"/>
                </a:cubicBezTo>
                <a:cubicBezTo>
                  <a:pt x="31" y="58"/>
                  <a:pt x="31" y="58"/>
                  <a:pt x="31" y="58"/>
                </a:cubicBezTo>
                <a:cubicBezTo>
                  <a:pt x="32" y="58"/>
                  <a:pt x="33" y="57"/>
                  <a:pt x="33" y="56"/>
                </a:cubicBezTo>
                <a:close/>
                <a:moveTo>
                  <a:pt x="33" y="61"/>
                </a:moveTo>
                <a:cubicBezTo>
                  <a:pt x="33" y="61"/>
                  <a:pt x="33" y="61"/>
                  <a:pt x="33" y="61"/>
                </a:cubicBezTo>
                <a:cubicBezTo>
                  <a:pt x="33" y="60"/>
                  <a:pt x="32" y="59"/>
                  <a:pt x="31" y="59"/>
                </a:cubicBezTo>
                <a:cubicBezTo>
                  <a:pt x="12" y="59"/>
                  <a:pt x="12" y="59"/>
                  <a:pt x="12" y="59"/>
                </a:cubicBezTo>
                <a:cubicBezTo>
                  <a:pt x="11" y="59"/>
                  <a:pt x="10" y="60"/>
                  <a:pt x="10" y="61"/>
                </a:cubicBezTo>
                <a:cubicBezTo>
                  <a:pt x="10" y="61"/>
                  <a:pt x="10" y="61"/>
                  <a:pt x="10" y="61"/>
                </a:cubicBezTo>
                <a:cubicBezTo>
                  <a:pt x="10" y="62"/>
                  <a:pt x="11" y="62"/>
                  <a:pt x="12" y="62"/>
                </a:cubicBezTo>
                <a:cubicBezTo>
                  <a:pt x="31" y="62"/>
                  <a:pt x="31" y="62"/>
                  <a:pt x="31" y="62"/>
                </a:cubicBezTo>
                <a:cubicBezTo>
                  <a:pt x="32" y="62"/>
                  <a:pt x="33" y="62"/>
                  <a:pt x="33" y="61"/>
                </a:cubicBezTo>
                <a:close/>
                <a:moveTo>
                  <a:pt x="33" y="65"/>
                </a:moveTo>
                <a:cubicBezTo>
                  <a:pt x="33" y="65"/>
                  <a:pt x="33" y="65"/>
                  <a:pt x="33" y="65"/>
                </a:cubicBezTo>
                <a:cubicBezTo>
                  <a:pt x="33" y="64"/>
                  <a:pt x="32" y="64"/>
                  <a:pt x="31" y="64"/>
                </a:cubicBezTo>
                <a:cubicBezTo>
                  <a:pt x="12" y="64"/>
                  <a:pt x="12" y="64"/>
                  <a:pt x="12" y="64"/>
                </a:cubicBezTo>
                <a:cubicBezTo>
                  <a:pt x="11" y="64"/>
                  <a:pt x="10" y="64"/>
                  <a:pt x="10" y="65"/>
                </a:cubicBezTo>
                <a:cubicBezTo>
                  <a:pt x="10" y="65"/>
                  <a:pt x="10" y="65"/>
                  <a:pt x="10" y="65"/>
                </a:cubicBezTo>
                <a:cubicBezTo>
                  <a:pt x="10" y="66"/>
                  <a:pt x="11" y="67"/>
                  <a:pt x="12" y="67"/>
                </a:cubicBezTo>
                <a:cubicBezTo>
                  <a:pt x="31" y="67"/>
                  <a:pt x="31" y="67"/>
                  <a:pt x="31" y="67"/>
                </a:cubicBezTo>
                <a:cubicBezTo>
                  <a:pt x="32" y="67"/>
                  <a:pt x="33" y="66"/>
                  <a:pt x="33" y="65"/>
                </a:cubicBezTo>
                <a:close/>
                <a:moveTo>
                  <a:pt x="26" y="68"/>
                </a:moveTo>
                <a:cubicBezTo>
                  <a:pt x="17" y="68"/>
                  <a:pt x="17" y="68"/>
                  <a:pt x="17" y="68"/>
                </a:cubicBezTo>
                <a:cubicBezTo>
                  <a:pt x="16" y="68"/>
                  <a:pt x="16" y="70"/>
                  <a:pt x="17" y="70"/>
                </a:cubicBezTo>
                <a:cubicBezTo>
                  <a:pt x="19" y="72"/>
                  <a:pt x="19" y="72"/>
                  <a:pt x="19" y="72"/>
                </a:cubicBezTo>
                <a:cubicBezTo>
                  <a:pt x="21" y="73"/>
                  <a:pt x="23" y="73"/>
                  <a:pt x="24" y="72"/>
                </a:cubicBezTo>
                <a:cubicBezTo>
                  <a:pt x="27" y="70"/>
                  <a:pt x="27" y="70"/>
                  <a:pt x="27" y="70"/>
                </a:cubicBezTo>
                <a:cubicBezTo>
                  <a:pt x="28" y="70"/>
                  <a:pt x="27" y="68"/>
                  <a:pt x="26" y="6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0" name="Freeform 119"/>
          <p:cNvSpPr>
            <a:spLocks noEditPoints="1"/>
          </p:cNvSpPr>
          <p:nvPr userDrawn="1"/>
        </p:nvSpPr>
        <p:spPr bwMode="auto">
          <a:xfrm>
            <a:off x="1835150" y="3125788"/>
            <a:ext cx="644525" cy="468313"/>
          </a:xfrm>
          <a:custGeom>
            <a:avLst/>
            <a:gdLst>
              <a:gd name="T0" fmla="*/ 57 w 167"/>
              <a:gd name="T1" fmla="*/ 50 h 121"/>
              <a:gd name="T2" fmla="*/ 38 w 167"/>
              <a:gd name="T3" fmla="*/ 0 h 121"/>
              <a:gd name="T4" fmla="*/ 87 w 167"/>
              <a:gd name="T5" fmla="*/ 30 h 121"/>
              <a:gd name="T6" fmla="*/ 108 w 167"/>
              <a:gd name="T7" fmla="*/ 29 h 121"/>
              <a:gd name="T8" fmla="*/ 113 w 167"/>
              <a:gd name="T9" fmla="*/ 37 h 121"/>
              <a:gd name="T10" fmla="*/ 108 w 167"/>
              <a:gd name="T11" fmla="*/ 46 h 121"/>
              <a:gd name="T12" fmla="*/ 94 w 167"/>
              <a:gd name="T13" fmla="*/ 47 h 121"/>
              <a:gd name="T14" fmla="*/ 142 w 167"/>
              <a:gd name="T15" fmla="*/ 50 h 121"/>
              <a:gd name="T16" fmla="*/ 138 w 167"/>
              <a:gd name="T17" fmla="*/ 52 h 121"/>
              <a:gd name="T18" fmla="*/ 155 w 167"/>
              <a:gd name="T19" fmla="*/ 56 h 121"/>
              <a:gd name="T20" fmla="*/ 142 w 167"/>
              <a:gd name="T21" fmla="*/ 79 h 121"/>
              <a:gd name="T22" fmla="*/ 10 w 167"/>
              <a:gd name="T23" fmla="*/ 61 h 121"/>
              <a:gd name="T24" fmla="*/ 0 w 167"/>
              <a:gd name="T25" fmla="*/ 34 h 121"/>
              <a:gd name="T26" fmla="*/ 18 w 167"/>
              <a:gd name="T27" fmla="*/ 46 h 121"/>
              <a:gd name="T28" fmla="*/ 14 w 167"/>
              <a:gd name="T29" fmla="*/ 34 h 121"/>
              <a:gd name="T30" fmla="*/ 30 w 167"/>
              <a:gd name="T31" fmla="*/ 23 h 121"/>
              <a:gd name="T32" fmla="*/ 101 w 167"/>
              <a:gd name="T33" fmla="*/ 88 h 121"/>
              <a:gd name="T34" fmla="*/ 112 w 167"/>
              <a:gd name="T35" fmla="*/ 88 h 121"/>
              <a:gd name="T36" fmla="*/ 116 w 167"/>
              <a:gd name="T37" fmla="*/ 95 h 121"/>
              <a:gd name="T38" fmla="*/ 112 w 167"/>
              <a:gd name="T39" fmla="*/ 102 h 121"/>
              <a:gd name="T40" fmla="*/ 96 w 167"/>
              <a:gd name="T41" fmla="*/ 102 h 121"/>
              <a:gd name="T42" fmla="*/ 74 w 167"/>
              <a:gd name="T43" fmla="*/ 121 h 121"/>
              <a:gd name="T44" fmla="*/ 66 w 167"/>
              <a:gd name="T45" fmla="*/ 85 h 121"/>
              <a:gd name="T46" fmla="*/ 101 w 167"/>
              <a:gd name="T47" fmla="*/ 88 h 121"/>
              <a:gd name="T48" fmla="*/ 112 w 167"/>
              <a:gd name="T49" fmla="*/ 91 h 121"/>
              <a:gd name="T50" fmla="*/ 112 w 167"/>
              <a:gd name="T51" fmla="*/ 95 h 121"/>
              <a:gd name="T52" fmla="*/ 112 w 167"/>
              <a:gd name="T53" fmla="*/ 98 h 121"/>
              <a:gd name="T54" fmla="*/ 113 w 167"/>
              <a:gd name="T55" fmla="*/ 95 h 121"/>
              <a:gd name="T56" fmla="*/ 108 w 167"/>
              <a:gd name="T57" fmla="*/ 32 h 121"/>
              <a:gd name="T58" fmla="*/ 108 w 167"/>
              <a:gd name="T59" fmla="*/ 32 h 121"/>
              <a:gd name="T60" fmla="*/ 106 w 167"/>
              <a:gd name="T61" fmla="*/ 37 h 121"/>
              <a:gd name="T62" fmla="*/ 108 w 167"/>
              <a:gd name="T63" fmla="*/ 43 h 121"/>
              <a:gd name="T64" fmla="*/ 110 w 167"/>
              <a:gd name="T65" fmla="*/ 37 h 121"/>
              <a:gd name="T66" fmla="*/ 108 w 167"/>
              <a:gd name="T67" fmla="*/ 32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 h="121">
                <a:moveTo>
                  <a:pt x="40" y="50"/>
                </a:moveTo>
                <a:cubicBezTo>
                  <a:pt x="57" y="50"/>
                  <a:pt x="57" y="50"/>
                  <a:pt x="57" y="50"/>
                </a:cubicBezTo>
                <a:cubicBezTo>
                  <a:pt x="30" y="0"/>
                  <a:pt x="30" y="0"/>
                  <a:pt x="30" y="0"/>
                </a:cubicBezTo>
                <a:cubicBezTo>
                  <a:pt x="38" y="0"/>
                  <a:pt x="38" y="0"/>
                  <a:pt x="38" y="0"/>
                </a:cubicBezTo>
                <a:cubicBezTo>
                  <a:pt x="76" y="31"/>
                  <a:pt x="76" y="31"/>
                  <a:pt x="76" y="31"/>
                </a:cubicBezTo>
                <a:cubicBezTo>
                  <a:pt x="79" y="31"/>
                  <a:pt x="83" y="30"/>
                  <a:pt x="87" y="30"/>
                </a:cubicBezTo>
                <a:cubicBezTo>
                  <a:pt x="93" y="29"/>
                  <a:pt x="100" y="29"/>
                  <a:pt x="106" y="29"/>
                </a:cubicBezTo>
                <a:cubicBezTo>
                  <a:pt x="107" y="29"/>
                  <a:pt x="107" y="29"/>
                  <a:pt x="108" y="29"/>
                </a:cubicBezTo>
                <a:cubicBezTo>
                  <a:pt x="110" y="29"/>
                  <a:pt x="111" y="30"/>
                  <a:pt x="112" y="32"/>
                </a:cubicBezTo>
                <a:cubicBezTo>
                  <a:pt x="112" y="33"/>
                  <a:pt x="113" y="35"/>
                  <a:pt x="113" y="37"/>
                </a:cubicBezTo>
                <a:cubicBezTo>
                  <a:pt x="113" y="40"/>
                  <a:pt x="112" y="42"/>
                  <a:pt x="112" y="43"/>
                </a:cubicBezTo>
                <a:cubicBezTo>
                  <a:pt x="111" y="45"/>
                  <a:pt x="110" y="46"/>
                  <a:pt x="108" y="46"/>
                </a:cubicBezTo>
                <a:cubicBezTo>
                  <a:pt x="108" y="46"/>
                  <a:pt x="108" y="46"/>
                  <a:pt x="107" y="46"/>
                </a:cubicBezTo>
                <a:cubicBezTo>
                  <a:pt x="103" y="47"/>
                  <a:pt x="99" y="47"/>
                  <a:pt x="94" y="47"/>
                </a:cubicBezTo>
                <a:cubicBezTo>
                  <a:pt x="98" y="50"/>
                  <a:pt x="98" y="50"/>
                  <a:pt x="98" y="50"/>
                </a:cubicBezTo>
                <a:cubicBezTo>
                  <a:pt x="142" y="50"/>
                  <a:pt x="142" y="50"/>
                  <a:pt x="142" y="50"/>
                </a:cubicBezTo>
                <a:cubicBezTo>
                  <a:pt x="144" y="51"/>
                  <a:pt x="146" y="51"/>
                  <a:pt x="147" y="52"/>
                </a:cubicBezTo>
                <a:cubicBezTo>
                  <a:pt x="138" y="52"/>
                  <a:pt x="138" y="52"/>
                  <a:pt x="138" y="52"/>
                </a:cubicBezTo>
                <a:cubicBezTo>
                  <a:pt x="141" y="56"/>
                  <a:pt x="141" y="56"/>
                  <a:pt x="141" y="56"/>
                </a:cubicBezTo>
                <a:cubicBezTo>
                  <a:pt x="155" y="56"/>
                  <a:pt x="155" y="56"/>
                  <a:pt x="155" y="56"/>
                </a:cubicBezTo>
                <a:cubicBezTo>
                  <a:pt x="160" y="59"/>
                  <a:pt x="164" y="64"/>
                  <a:pt x="167" y="69"/>
                </a:cubicBezTo>
                <a:cubicBezTo>
                  <a:pt x="167" y="76"/>
                  <a:pt x="156" y="78"/>
                  <a:pt x="142" y="79"/>
                </a:cubicBezTo>
                <a:cubicBezTo>
                  <a:pt x="65" y="79"/>
                  <a:pt x="65" y="79"/>
                  <a:pt x="65" y="79"/>
                </a:cubicBezTo>
                <a:cubicBezTo>
                  <a:pt x="10" y="61"/>
                  <a:pt x="10" y="61"/>
                  <a:pt x="10" y="61"/>
                </a:cubicBezTo>
                <a:cubicBezTo>
                  <a:pt x="10" y="51"/>
                  <a:pt x="10" y="51"/>
                  <a:pt x="10" y="51"/>
                </a:cubicBezTo>
                <a:cubicBezTo>
                  <a:pt x="0" y="34"/>
                  <a:pt x="0" y="34"/>
                  <a:pt x="0" y="34"/>
                </a:cubicBezTo>
                <a:cubicBezTo>
                  <a:pt x="7" y="34"/>
                  <a:pt x="7" y="34"/>
                  <a:pt x="7" y="34"/>
                </a:cubicBezTo>
                <a:cubicBezTo>
                  <a:pt x="18" y="46"/>
                  <a:pt x="18" y="46"/>
                  <a:pt x="18" y="46"/>
                </a:cubicBezTo>
                <a:cubicBezTo>
                  <a:pt x="19" y="45"/>
                  <a:pt x="19" y="45"/>
                  <a:pt x="19" y="45"/>
                </a:cubicBezTo>
                <a:cubicBezTo>
                  <a:pt x="14" y="34"/>
                  <a:pt x="14" y="34"/>
                  <a:pt x="14" y="34"/>
                </a:cubicBezTo>
                <a:cubicBezTo>
                  <a:pt x="16" y="23"/>
                  <a:pt x="16" y="23"/>
                  <a:pt x="16" y="23"/>
                </a:cubicBezTo>
                <a:cubicBezTo>
                  <a:pt x="30" y="23"/>
                  <a:pt x="30" y="23"/>
                  <a:pt x="30" y="23"/>
                </a:cubicBezTo>
                <a:cubicBezTo>
                  <a:pt x="40" y="50"/>
                  <a:pt x="40" y="50"/>
                  <a:pt x="40" y="50"/>
                </a:cubicBezTo>
                <a:close/>
                <a:moveTo>
                  <a:pt x="101" y="88"/>
                </a:moveTo>
                <a:cubicBezTo>
                  <a:pt x="105" y="88"/>
                  <a:pt x="108" y="88"/>
                  <a:pt x="112" y="88"/>
                </a:cubicBezTo>
                <a:cubicBezTo>
                  <a:pt x="112" y="88"/>
                  <a:pt x="112" y="88"/>
                  <a:pt x="112" y="88"/>
                </a:cubicBezTo>
                <a:cubicBezTo>
                  <a:pt x="114" y="88"/>
                  <a:pt x="115" y="89"/>
                  <a:pt x="116" y="90"/>
                </a:cubicBezTo>
                <a:cubicBezTo>
                  <a:pt x="116" y="92"/>
                  <a:pt x="116" y="93"/>
                  <a:pt x="116" y="95"/>
                </a:cubicBezTo>
                <a:cubicBezTo>
                  <a:pt x="116" y="96"/>
                  <a:pt x="116" y="98"/>
                  <a:pt x="116" y="99"/>
                </a:cubicBezTo>
                <a:cubicBezTo>
                  <a:pt x="115" y="101"/>
                  <a:pt x="114" y="102"/>
                  <a:pt x="112" y="102"/>
                </a:cubicBezTo>
                <a:cubicBezTo>
                  <a:pt x="112" y="102"/>
                  <a:pt x="112" y="102"/>
                  <a:pt x="112" y="102"/>
                </a:cubicBezTo>
                <a:cubicBezTo>
                  <a:pt x="107" y="102"/>
                  <a:pt x="101" y="102"/>
                  <a:pt x="96" y="102"/>
                </a:cubicBezTo>
                <a:cubicBezTo>
                  <a:pt x="94" y="102"/>
                  <a:pt x="92" y="102"/>
                  <a:pt x="90" y="101"/>
                </a:cubicBezTo>
                <a:cubicBezTo>
                  <a:pt x="74" y="121"/>
                  <a:pt x="74" y="121"/>
                  <a:pt x="74" y="121"/>
                </a:cubicBezTo>
                <a:cubicBezTo>
                  <a:pt x="64" y="119"/>
                  <a:pt x="64" y="119"/>
                  <a:pt x="64" y="119"/>
                </a:cubicBezTo>
                <a:cubicBezTo>
                  <a:pt x="66" y="85"/>
                  <a:pt x="66" y="85"/>
                  <a:pt x="66" y="85"/>
                </a:cubicBezTo>
                <a:cubicBezTo>
                  <a:pt x="103" y="85"/>
                  <a:pt x="103" y="85"/>
                  <a:pt x="103" y="85"/>
                </a:cubicBezTo>
                <a:cubicBezTo>
                  <a:pt x="101" y="88"/>
                  <a:pt x="101" y="88"/>
                  <a:pt x="101" y="88"/>
                </a:cubicBezTo>
                <a:close/>
                <a:moveTo>
                  <a:pt x="113" y="92"/>
                </a:moveTo>
                <a:cubicBezTo>
                  <a:pt x="113" y="91"/>
                  <a:pt x="112" y="91"/>
                  <a:pt x="112" y="91"/>
                </a:cubicBezTo>
                <a:cubicBezTo>
                  <a:pt x="112" y="91"/>
                  <a:pt x="112" y="91"/>
                  <a:pt x="112" y="92"/>
                </a:cubicBezTo>
                <a:cubicBezTo>
                  <a:pt x="112" y="92"/>
                  <a:pt x="112" y="94"/>
                  <a:pt x="112" y="95"/>
                </a:cubicBezTo>
                <a:cubicBezTo>
                  <a:pt x="112" y="96"/>
                  <a:pt x="112" y="97"/>
                  <a:pt x="112" y="98"/>
                </a:cubicBezTo>
                <a:cubicBezTo>
                  <a:pt x="112" y="98"/>
                  <a:pt x="112" y="98"/>
                  <a:pt x="112" y="98"/>
                </a:cubicBezTo>
                <a:cubicBezTo>
                  <a:pt x="112" y="98"/>
                  <a:pt x="113" y="98"/>
                  <a:pt x="113" y="98"/>
                </a:cubicBezTo>
                <a:cubicBezTo>
                  <a:pt x="113" y="97"/>
                  <a:pt x="113" y="96"/>
                  <a:pt x="113" y="95"/>
                </a:cubicBezTo>
                <a:cubicBezTo>
                  <a:pt x="113" y="94"/>
                  <a:pt x="113" y="92"/>
                  <a:pt x="113" y="92"/>
                </a:cubicBezTo>
                <a:close/>
                <a:moveTo>
                  <a:pt x="108" y="32"/>
                </a:moveTo>
                <a:cubicBezTo>
                  <a:pt x="108" y="32"/>
                  <a:pt x="108" y="32"/>
                  <a:pt x="108" y="32"/>
                </a:cubicBezTo>
                <a:cubicBezTo>
                  <a:pt x="108" y="32"/>
                  <a:pt x="108" y="32"/>
                  <a:pt x="108" y="32"/>
                </a:cubicBezTo>
                <a:cubicBezTo>
                  <a:pt x="108" y="33"/>
                  <a:pt x="107" y="33"/>
                  <a:pt x="107" y="33"/>
                </a:cubicBezTo>
                <a:cubicBezTo>
                  <a:pt x="107" y="34"/>
                  <a:pt x="106" y="36"/>
                  <a:pt x="106" y="37"/>
                </a:cubicBezTo>
                <a:cubicBezTo>
                  <a:pt x="106" y="39"/>
                  <a:pt x="107" y="41"/>
                  <a:pt x="107" y="42"/>
                </a:cubicBezTo>
                <a:cubicBezTo>
                  <a:pt x="108" y="42"/>
                  <a:pt x="108" y="43"/>
                  <a:pt x="108" y="43"/>
                </a:cubicBezTo>
                <a:cubicBezTo>
                  <a:pt x="108" y="43"/>
                  <a:pt x="108" y="42"/>
                  <a:pt x="109" y="42"/>
                </a:cubicBezTo>
                <a:cubicBezTo>
                  <a:pt x="109" y="41"/>
                  <a:pt x="110" y="39"/>
                  <a:pt x="110" y="37"/>
                </a:cubicBezTo>
                <a:cubicBezTo>
                  <a:pt x="110" y="36"/>
                  <a:pt x="109" y="34"/>
                  <a:pt x="109" y="33"/>
                </a:cubicBezTo>
                <a:cubicBezTo>
                  <a:pt x="108" y="33"/>
                  <a:pt x="108" y="32"/>
                  <a:pt x="108" y="32"/>
                </a:cubicBezTo>
                <a:cubicBezTo>
                  <a:pt x="108" y="32"/>
                  <a:pt x="108" y="32"/>
                  <a:pt x="108" y="32"/>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1" name="Freeform 120"/>
          <p:cNvSpPr>
            <a:spLocks noEditPoints="1"/>
          </p:cNvSpPr>
          <p:nvPr userDrawn="1"/>
        </p:nvSpPr>
        <p:spPr bwMode="auto">
          <a:xfrm>
            <a:off x="3390900" y="3049588"/>
            <a:ext cx="587375" cy="382588"/>
          </a:xfrm>
          <a:custGeom>
            <a:avLst/>
            <a:gdLst>
              <a:gd name="T0" fmla="*/ 137 w 152"/>
              <a:gd name="T1" fmla="*/ 26 h 99"/>
              <a:gd name="T2" fmla="*/ 137 w 152"/>
              <a:gd name="T3" fmla="*/ 26 h 99"/>
              <a:gd name="T4" fmla="*/ 121 w 152"/>
              <a:gd name="T5" fmla="*/ 0 h 99"/>
              <a:gd name="T6" fmla="*/ 31 w 152"/>
              <a:gd name="T7" fmla="*/ 0 h 99"/>
              <a:gd name="T8" fmla="*/ 14 w 152"/>
              <a:gd name="T9" fmla="*/ 26 h 99"/>
              <a:gd name="T10" fmla="*/ 14 w 152"/>
              <a:gd name="T11" fmla="*/ 26 h 99"/>
              <a:gd name="T12" fmla="*/ 0 w 152"/>
              <a:gd name="T13" fmla="*/ 26 h 99"/>
              <a:gd name="T14" fmla="*/ 2 w 152"/>
              <a:gd name="T15" fmla="*/ 47 h 99"/>
              <a:gd name="T16" fmla="*/ 6 w 152"/>
              <a:gd name="T17" fmla="*/ 47 h 99"/>
              <a:gd name="T18" fmla="*/ 6 w 152"/>
              <a:gd name="T19" fmla="*/ 85 h 99"/>
              <a:gd name="T20" fmla="*/ 6 w 152"/>
              <a:gd name="T21" fmla="*/ 88 h 99"/>
              <a:gd name="T22" fmla="*/ 6 w 152"/>
              <a:gd name="T23" fmla="*/ 99 h 99"/>
              <a:gd name="T24" fmla="*/ 30 w 152"/>
              <a:gd name="T25" fmla="*/ 99 h 99"/>
              <a:gd name="T26" fmla="*/ 30 w 152"/>
              <a:gd name="T27" fmla="*/ 88 h 99"/>
              <a:gd name="T28" fmla="*/ 122 w 152"/>
              <a:gd name="T29" fmla="*/ 88 h 99"/>
              <a:gd name="T30" fmla="*/ 122 w 152"/>
              <a:gd name="T31" fmla="*/ 99 h 99"/>
              <a:gd name="T32" fmla="*/ 146 w 152"/>
              <a:gd name="T33" fmla="*/ 99 h 99"/>
              <a:gd name="T34" fmla="*/ 146 w 152"/>
              <a:gd name="T35" fmla="*/ 88 h 99"/>
              <a:gd name="T36" fmla="*/ 146 w 152"/>
              <a:gd name="T37" fmla="*/ 85 h 99"/>
              <a:gd name="T38" fmla="*/ 146 w 152"/>
              <a:gd name="T39" fmla="*/ 47 h 99"/>
              <a:gd name="T40" fmla="*/ 150 w 152"/>
              <a:gd name="T41" fmla="*/ 47 h 99"/>
              <a:gd name="T42" fmla="*/ 152 w 152"/>
              <a:gd name="T43" fmla="*/ 26 h 99"/>
              <a:gd name="T44" fmla="*/ 137 w 152"/>
              <a:gd name="T45" fmla="*/ 26 h 99"/>
              <a:gd name="T46" fmla="*/ 36 w 152"/>
              <a:gd name="T47" fmla="*/ 10 h 99"/>
              <a:gd name="T48" fmla="*/ 116 w 152"/>
              <a:gd name="T49" fmla="*/ 10 h 99"/>
              <a:gd name="T50" fmla="*/ 131 w 152"/>
              <a:gd name="T51" fmla="*/ 33 h 99"/>
              <a:gd name="T52" fmla="*/ 21 w 152"/>
              <a:gd name="T53" fmla="*/ 33 h 99"/>
              <a:gd name="T54" fmla="*/ 36 w 152"/>
              <a:gd name="T55" fmla="*/ 10 h 99"/>
              <a:gd name="T56" fmla="*/ 28 w 152"/>
              <a:gd name="T57" fmla="*/ 67 h 99"/>
              <a:gd name="T58" fmla="*/ 21 w 152"/>
              <a:gd name="T59" fmla="*/ 60 h 99"/>
              <a:gd name="T60" fmla="*/ 28 w 152"/>
              <a:gd name="T61" fmla="*/ 53 h 99"/>
              <a:gd name="T62" fmla="*/ 35 w 152"/>
              <a:gd name="T63" fmla="*/ 60 h 99"/>
              <a:gd name="T64" fmla="*/ 28 w 152"/>
              <a:gd name="T65" fmla="*/ 67 h 99"/>
              <a:gd name="T66" fmla="*/ 40 w 152"/>
              <a:gd name="T67" fmla="*/ 74 h 99"/>
              <a:gd name="T68" fmla="*/ 35 w 152"/>
              <a:gd name="T69" fmla="*/ 69 h 99"/>
              <a:gd name="T70" fmla="*/ 40 w 152"/>
              <a:gd name="T71" fmla="*/ 65 h 99"/>
              <a:gd name="T72" fmla="*/ 45 w 152"/>
              <a:gd name="T73" fmla="*/ 69 h 99"/>
              <a:gd name="T74" fmla="*/ 40 w 152"/>
              <a:gd name="T75" fmla="*/ 74 h 99"/>
              <a:gd name="T76" fmla="*/ 98 w 152"/>
              <a:gd name="T77" fmla="*/ 73 h 99"/>
              <a:gd name="T78" fmla="*/ 54 w 152"/>
              <a:gd name="T79" fmla="*/ 73 h 99"/>
              <a:gd name="T80" fmla="*/ 54 w 152"/>
              <a:gd name="T81" fmla="*/ 66 h 99"/>
              <a:gd name="T82" fmla="*/ 98 w 152"/>
              <a:gd name="T83" fmla="*/ 66 h 99"/>
              <a:gd name="T84" fmla="*/ 98 w 152"/>
              <a:gd name="T85" fmla="*/ 73 h 99"/>
              <a:gd name="T86" fmla="*/ 98 w 152"/>
              <a:gd name="T87" fmla="*/ 64 h 99"/>
              <a:gd name="T88" fmla="*/ 54 w 152"/>
              <a:gd name="T89" fmla="*/ 64 h 99"/>
              <a:gd name="T90" fmla="*/ 54 w 152"/>
              <a:gd name="T91" fmla="*/ 56 h 99"/>
              <a:gd name="T92" fmla="*/ 98 w 152"/>
              <a:gd name="T93" fmla="*/ 56 h 99"/>
              <a:gd name="T94" fmla="*/ 98 w 152"/>
              <a:gd name="T95" fmla="*/ 64 h 99"/>
              <a:gd name="T96" fmla="*/ 112 w 152"/>
              <a:gd name="T97" fmla="*/ 74 h 99"/>
              <a:gd name="T98" fmla="*/ 107 w 152"/>
              <a:gd name="T99" fmla="*/ 69 h 99"/>
              <a:gd name="T100" fmla="*/ 112 w 152"/>
              <a:gd name="T101" fmla="*/ 65 h 99"/>
              <a:gd name="T102" fmla="*/ 117 w 152"/>
              <a:gd name="T103" fmla="*/ 69 h 99"/>
              <a:gd name="T104" fmla="*/ 112 w 152"/>
              <a:gd name="T105" fmla="*/ 74 h 99"/>
              <a:gd name="T106" fmla="*/ 124 w 152"/>
              <a:gd name="T107" fmla="*/ 67 h 99"/>
              <a:gd name="T108" fmla="*/ 117 w 152"/>
              <a:gd name="T109" fmla="*/ 60 h 99"/>
              <a:gd name="T110" fmla="*/ 124 w 152"/>
              <a:gd name="T111" fmla="*/ 53 h 99"/>
              <a:gd name="T112" fmla="*/ 131 w 152"/>
              <a:gd name="T113" fmla="*/ 60 h 99"/>
              <a:gd name="T114" fmla="*/ 124 w 152"/>
              <a:gd name="T115" fmla="*/ 67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2" h="99">
                <a:moveTo>
                  <a:pt x="137" y="26"/>
                </a:moveTo>
                <a:cubicBezTo>
                  <a:pt x="137" y="26"/>
                  <a:pt x="137" y="26"/>
                  <a:pt x="137" y="26"/>
                </a:cubicBezTo>
                <a:cubicBezTo>
                  <a:pt x="121" y="0"/>
                  <a:pt x="121" y="0"/>
                  <a:pt x="121" y="0"/>
                </a:cubicBezTo>
                <a:cubicBezTo>
                  <a:pt x="31" y="0"/>
                  <a:pt x="31" y="0"/>
                  <a:pt x="31" y="0"/>
                </a:cubicBezTo>
                <a:cubicBezTo>
                  <a:pt x="14" y="26"/>
                  <a:pt x="14" y="26"/>
                  <a:pt x="14" y="26"/>
                </a:cubicBezTo>
                <a:cubicBezTo>
                  <a:pt x="14" y="26"/>
                  <a:pt x="14" y="26"/>
                  <a:pt x="14" y="26"/>
                </a:cubicBezTo>
                <a:cubicBezTo>
                  <a:pt x="0" y="26"/>
                  <a:pt x="0" y="26"/>
                  <a:pt x="0" y="26"/>
                </a:cubicBezTo>
                <a:cubicBezTo>
                  <a:pt x="2" y="47"/>
                  <a:pt x="2" y="47"/>
                  <a:pt x="2" y="47"/>
                </a:cubicBezTo>
                <a:cubicBezTo>
                  <a:pt x="6" y="47"/>
                  <a:pt x="6" y="47"/>
                  <a:pt x="6" y="47"/>
                </a:cubicBezTo>
                <a:cubicBezTo>
                  <a:pt x="6" y="85"/>
                  <a:pt x="6" y="85"/>
                  <a:pt x="6" y="85"/>
                </a:cubicBezTo>
                <a:cubicBezTo>
                  <a:pt x="6" y="88"/>
                  <a:pt x="6" y="88"/>
                  <a:pt x="6" y="88"/>
                </a:cubicBezTo>
                <a:cubicBezTo>
                  <a:pt x="6" y="99"/>
                  <a:pt x="6" y="99"/>
                  <a:pt x="6" y="99"/>
                </a:cubicBezTo>
                <a:cubicBezTo>
                  <a:pt x="30" y="99"/>
                  <a:pt x="30" y="99"/>
                  <a:pt x="30" y="99"/>
                </a:cubicBezTo>
                <a:cubicBezTo>
                  <a:pt x="30" y="88"/>
                  <a:pt x="30" y="88"/>
                  <a:pt x="30" y="88"/>
                </a:cubicBezTo>
                <a:cubicBezTo>
                  <a:pt x="122" y="88"/>
                  <a:pt x="122" y="88"/>
                  <a:pt x="122" y="88"/>
                </a:cubicBezTo>
                <a:cubicBezTo>
                  <a:pt x="122" y="99"/>
                  <a:pt x="122" y="99"/>
                  <a:pt x="122" y="99"/>
                </a:cubicBezTo>
                <a:cubicBezTo>
                  <a:pt x="146" y="99"/>
                  <a:pt x="146" y="99"/>
                  <a:pt x="146" y="99"/>
                </a:cubicBezTo>
                <a:cubicBezTo>
                  <a:pt x="146" y="88"/>
                  <a:pt x="146" y="88"/>
                  <a:pt x="146" y="88"/>
                </a:cubicBezTo>
                <a:cubicBezTo>
                  <a:pt x="146" y="85"/>
                  <a:pt x="146" y="85"/>
                  <a:pt x="146" y="85"/>
                </a:cubicBezTo>
                <a:cubicBezTo>
                  <a:pt x="146" y="47"/>
                  <a:pt x="146" y="47"/>
                  <a:pt x="146" y="47"/>
                </a:cubicBezTo>
                <a:cubicBezTo>
                  <a:pt x="150" y="47"/>
                  <a:pt x="150" y="47"/>
                  <a:pt x="150" y="47"/>
                </a:cubicBezTo>
                <a:cubicBezTo>
                  <a:pt x="152" y="26"/>
                  <a:pt x="152" y="26"/>
                  <a:pt x="152" y="26"/>
                </a:cubicBezTo>
                <a:lnTo>
                  <a:pt x="137" y="26"/>
                </a:lnTo>
                <a:close/>
                <a:moveTo>
                  <a:pt x="36" y="10"/>
                </a:moveTo>
                <a:cubicBezTo>
                  <a:pt x="116" y="10"/>
                  <a:pt x="116" y="10"/>
                  <a:pt x="116" y="10"/>
                </a:cubicBezTo>
                <a:cubicBezTo>
                  <a:pt x="131" y="33"/>
                  <a:pt x="131" y="33"/>
                  <a:pt x="131" y="33"/>
                </a:cubicBezTo>
                <a:cubicBezTo>
                  <a:pt x="21" y="33"/>
                  <a:pt x="21" y="33"/>
                  <a:pt x="21" y="33"/>
                </a:cubicBezTo>
                <a:lnTo>
                  <a:pt x="36" y="10"/>
                </a:lnTo>
                <a:close/>
                <a:moveTo>
                  <a:pt x="28" y="67"/>
                </a:moveTo>
                <a:cubicBezTo>
                  <a:pt x="24" y="67"/>
                  <a:pt x="21" y="64"/>
                  <a:pt x="21" y="60"/>
                </a:cubicBezTo>
                <a:cubicBezTo>
                  <a:pt x="21" y="56"/>
                  <a:pt x="24" y="53"/>
                  <a:pt x="28" y="53"/>
                </a:cubicBezTo>
                <a:cubicBezTo>
                  <a:pt x="32" y="53"/>
                  <a:pt x="35" y="56"/>
                  <a:pt x="35" y="60"/>
                </a:cubicBezTo>
                <a:cubicBezTo>
                  <a:pt x="35" y="64"/>
                  <a:pt x="32" y="67"/>
                  <a:pt x="28" y="67"/>
                </a:cubicBezTo>
                <a:close/>
                <a:moveTo>
                  <a:pt x="40" y="74"/>
                </a:moveTo>
                <a:cubicBezTo>
                  <a:pt x="37" y="74"/>
                  <a:pt x="35" y="72"/>
                  <a:pt x="35" y="69"/>
                </a:cubicBezTo>
                <a:cubicBezTo>
                  <a:pt x="35" y="67"/>
                  <a:pt x="37" y="65"/>
                  <a:pt x="40" y="65"/>
                </a:cubicBezTo>
                <a:cubicBezTo>
                  <a:pt x="42" y="65"/>
                  <a:pt x="45" y="67"/>
                  <a:pt x="45" y="69"/>
                </a:cubicBezTo>
                <a:cubicBezTo>
                  <a:pt x="45" y="72"/>
                  <a:pt x="42" y="74"/>
                  <a:pt x="40" y="74"/>
                </a:cubicBezTo>
                <a:close/>
                <a:moveTo>
                  <a:pt x="98" y="73"/>
                </a:moveTo>
                <a:cubicBezTo>
                  <a:pt x="54" y="73"/>
                  <a:pt x="54" y="73"/>
                  <a:pt x="54" y="73"/>
                </a:cubicBezTo>
                <a:cubicBezTo>
                  <a:pt x="54" y="66"/>
                  <a:pt x="54" y="66"/>
                  <a:pt x="54" y="66"/>
                </a:cubicBezTo>
                <a:cubicBezTo>
                  <a:pt x="98" y="66"/>
                  <a:pt x="98" y="66"/>
                  <a:pt x="98" y="66"/>
                </a:cubicBezTo>
                <a:lnTo>
                  <a:pt x="98" y="73"/>
                </a:lnTo>
                <a:close/>
                <a:moveTo>
                  <a:pt x="98" y="64"/>
                </a:moveTo>
                <a:cubicBezTo>
                  <a:pt x="54" y="64"/>
                  <a:pt x="54" y="64"/>
                  <a:pt x="54" y="64"/>
                </a:cubicBezTo>
                <a:cubicBezTo>
                  <a:pt x="54" y="56"/>
                  <a:pt x="54" y="56"/>
                  <a:pt x="54" y="56"/>
                </a:cubicBezTo>
                <a:cubicBezTo>
                  <a:pt x="98" y="56"/>
                  <a:pt x="98" y="56"/>
                  <a:pt x="98" y="56"/>
                </a:cubicBezTo>
                <a:lnTo>
                  <a:pt x="98" y="64"/>
                </a:lnTo>
                <a:close/>
                <a:moveTo>
                  <a:pt x="112" y="74"/>
                </a:moveTo>
                <a:cubicBezTo>
                  <a:pt x="109" y="74"/>
                  <a:pt x="107" y="72"/>
                  <a:pt x="107" y="69"/>
                </a:cubicBezTo>
                <a:cubicBezTo>
                  <a:pt x="107" y="67"/>
                  <a:pt x="109" y="65"/>
                  <a:pt x="112" y="65"/>
                </a:cubicBezTo>
                <a:cubicBezTo>
                  <a:pt x="115" y="65"/>
                  <a:pt x="117" y="67"/>
                  <a:pt x="117" y="69"/>
                </a:cubicBezTo>
                <a:cubicBezTo>
                  <a:pt x="117" y="72"/>
                  <a:pt x="115" y="74"/>
                  <a:pt x="112" y="74"/>
                </a:cubicBezTo>
                <a:close/>
                <a:moveTo>
                  <a:pt x="124" y="67"/>
                </a:moveTo>
                <a:cubicBezTo>
                  <a:pt x="120" y="67"/>
                  <a:pt x="117" y="64"/>
                  <a:pt x="117" y="60"/>
                </a:cubicBezTo>
                <a:cubicBezTo>
                  <a:pt x="117" y="56"/>
                  <a:pt x="120" y="53"/>
                  <a:pt x="124" y="53"/>
                </a:cubicBezTo>
                <a:cubicBezTo>
                  <a:pt x="128" y="53"/>
                  <a:pt x="131" y="56"/>
                  <a:pt x="131" y="60"/>
                </a:cubicBezTo>
                <a:cubicBezTo>
                  <a:pt x="131" y="64"/>
                  <a:pt x="128" y="67"/>
                  <a:pt x="124" y="6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2" name="Freeform 121"/>
          <p:cNvSpPr>
            <a:spLocks noEditPoints="1"/>
          </p:cNvSpPr>
          <p:nvPr userDrawn="1"/>
        </p:nvSpPr>
        <p:spPr bwMode="auto">
          <a:xfrm>
            <a:off x="5318125" y="3405188"/>
            <a:ext cx="374650" cy="377825"/>
          </a:xfrm>
          <a:custGeom>
            <a:avLst/>
            <a:gdLst>
              <a:gd name="T0" fmla="*/ 0 w 97"/>
              <a:gd name="T1" fmla="*/ 49 h 98"/>
              <a:gd name="T2" fmla="*/ 48 w 97"/>
              <a:gd name="T3" fmla="*/ 98 h 98"/>
              <a:gd name="T4" fmla="*/ 97 w 97"/>
              <a:gd name="T5" fmla="*/ 49 h 98"/>
              <a:gd name="T6" fmla="*/ 48 w 97"/>
              <a:gd name="T7" fmla="*/ 0 h 98"/>
              <a:gd name="T8" fmla="*/ 0 w 97"/>
              <a:gd name="T9" fmla="*/ 49 h 98"/>
              <a:gd name="T10" fmla="*/ 10 w 97"/>
              <a:gd name="T11" fmla="*/ 49 h 98"/>
              <a:gd name="T12" fmla="*/ 11 w 97"/>
              <a:gd name="T13" fmla="*/ 40 h 98"/>
              <a:gd name="T14" fmla="*/ 20 w 97"/>
              <a:gd name="T15" fmla="*/ 49 h 98"/>
              <a:gd name="T16" fmla="*/ 18 w 97"/>
              <a:gd name="T17" fmla="*/ 61 h 98"/>
              <a:gd name="T18" fmla="*/ 26 w 97"/>
              <a:gd name="T19" fmla="*/ 70 h 98"/>
              <a:gd name="T20" fmla="*/ 26 w 97"/>
              <a:gd name="T21" fmla="*/ 81 h 98"/>
              <a:gd name="T22" fmla="*/ 10 w 97"/>
              <a:gd name="T23" fmla="*/ 49 h 98"/>
              <a:gd name="T24" fmla="*/ 40 w 97"/>
              <a:gd name="T25" fmla="*/ 12 h 98"/>
              <a:gd name="T26" fmla="*/ 48 w 97"/>
              <a:gd name="T27" fmla="*/ 11 h 98"/>
              <a:gd name="T28" fmla="*/ 58 w 97"/>
              <a:gd name="T29" fmla="*/ 12 h 98"/>
              <a:gd name="T30" fmla="*/ 57 w 97"/>
              <a:gd name="T31" fmla="*/ 15 h 98"/>
              <a:gd name="T32" fmla="*/ 59 w 97"/>
              <a:gd name="T33" fmla="*/ 17 h 98"/>
              <a:gd name="T34" fmla="*/ 65 w 97"/>
              <a:gd name="T35" fmla="*/ 17 h 98"/>
              <a:gd name="T36" fmla="*/ 66 w 97"/>
              <a:gd name="T37" fmla="*/ 15 h 98"/>
              <a:gd name="T38" fmla="*/ 70 w 97"/>
              <a:gd name="T39" fmla="*/ 17 h 98"/>
              <a:gd name="T40" fmla="*/ 67 w 97"/>
              <a:gd name="T41" fmla="*/ 19 h 98"/>
              <a:gd name="T42" fmla="*/ 63 w 97"/>
              <a:gd name="T43" fmla="*/ 23 h 98"/>
              <a:gd name="T44" fmla="*/ 67 w 97"/>
              <a:gd name="T45" fmla="*/ 25 h 98"/>
              <a:gd name="T46" fmla="*/ 67 w 97"/>
              <a:gd name="T47" fmla="*/ 27 h 98"/>
              <a:gd name="T48" fmla="*/ 63 w 97"/>
              <a:gd name="T49" fmla="*/ 27 h 98"/>
              <a:gd name="T50" fmla="*/ 63 w 97"/>
              <a:gd name="T51" fmla="*/ 31 h 98"/>
              <a:gd name="T52" fmla="*/ 69 w 97"/>
              <a:gd name="T53" fmla="*/ 33 h 98"/>
              <a:gd name="T54" fmla="*/ 73 w 97"/>
              <a:gd name="T55" fmla="*/ 27 h 98"/>
              <a:gd name="T56" fmla="*/ 78 w 97"/>
              <a:gd name="T57" fmla="*/ 26 h 98"/>
              <a:gd name="T58" fmla="*/ 79 w 97"/>
              <a:gd name="T59" fmla="*/ 26 h 98"/>
              <a:gd name="T60" fmla="*/ 85 w 97"/>
              <a:gd name="T61" fmla="*/ 37 h 98"/>
              <a:gd name="T62" fmla="*/ 85 w 97"/>
              <a:gd name="T63" fmla="*/ 37 h 98"/>
              <a:gd name="T64" fmla="*/ 77 w 97"/>
              <a:gd name="T65" fmla="*/ 35 h 98"/>
              <a:gd name="T66" fmla="*/ 67 w 97"/>
              <a:gd name="T67" fmla="*/ 37 h 98"/>
              <a:gd name="T68" fmla="*/ 61 w 97"/>
              <a:gd name="T69" fmla="*/ 43 h 98"/>
              <a:gd name="T70" fmla="*/ 63 w 97"/>
              <a:gd name="T71" fmla="*/ 53 h 98"/>
              <a:gd name="T72" fmla="*/ 73 w 97"/>
              <a:gd name="T73" fmla="*/ 59 h 98"/>
              <a:gd name="T74" fmla="*/ 73 w 97"/>
              <a:gd name="T75" fmla="*/ 79 h 98"/>
              <a:gd name="T76" fmla="*/ 48 w 97"/>
              <a:gd name="T77" fmla="*/ 88 h 98"/>
              <a:gd name="T78" fmla="*/ 36 w 97"/>
              <a:gd name="T79" fmla="*/ 86 h 98"/>
              <a:gd name="T80" fmla="*/ 46 w 97"/>
              <a:gd name="T81" fmla="*/ 61 h 98"/>
              <a:gd name="T82" fmla="*/ 44 w 97"/>
              <a:gd name="T83" fmla="*/ 51 h 98"/>
              <a:gd name="T84" fmla="*/ 32 w 97"/>
              <a:gd name="T85" fmla="*/ 41 h 98"/>
              <a:gd name="T86" fmla="*/ 26 w 97"/>
              <a:gd name="T87" fmla="*/ 47 h 98"/>
              <a:gd name="T88" fmla="*/ 22 w 97"/>
              <a:gd name="T89" fmla="*/ 39 h 98"/>
              <a:gd name="T90" fmla="*/ 34 w 97"/>
              <a:gd name="T91" fmla="*/ 31 h 98"/>
              <a:gd name="T92" fmla="*/ 40 w 97"/>
              <a:gd name="T93" fmla="*/ 15 h 98"/>
              <a:gd name="T94" fmla="*/ 40 w 97"/>
              <a:gd name="T95" fmla="*/ 1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7" h="98">
                <a:moveTo>
                  <a:pt x="0" y="49"/>
                </a:moveTo>
                <a:cubicBezTo>
                  <a:pt x="0" y="76"/>
                  <a:pt x="21" y="98"/>
                  <a:pt x="48" y="98"/>
                </a:cubicBezTo>
                <a:cubicBezTo>
                  <a:pt x="75" y="98"/>
                  <a:pt x="97" y="76"/>
                  <a:pt x="97" y="49"/>
                </a:cubicBezTo>
                <a:cubicBezTo>
                  <a:pt x="97" y="22"/>
                  <a:pt x="75" y="0"/>
                  <a:pt x="48" y="0"/>
                </a:cubicBezTo>
                <a:cubicBezTo>
                  <a:pt x="21" y="0"/>
                  <a:pt x="0" y="22"/>
                  <a:pt x="0" y="49"/>
                </a:cubicBezTo>
                <a:close/>
                <a:moveTo>
                  <a:pt x="10" y="49"/>
                </a:moveTo>
                <a:cubicBezTo>
                  <a:pt x="10" y="46"/>
                  <a:pt x="10" y="43"/>
                  <a:pt x="11" y="40"/>
                </a:cubicBezTo>
                <a:cubicBezTo>
                  <a:pt x="20" y="49"/>
                  <a:pt x="20" y="49"/>
                  <a:pt x="20" y="49"/>
                </a:cubicBezTo>
                <a:cubicBezTo>
                  <a:pt x="18" y="61"/>
                  <a:pt x="18" y="61"/>
                  <a:pt x="18" y="61"/>
                </a:cubicBezTo>
                <a:cubicBezTo>
                  <a:pt x="26" y="70"/>
                  <a:pt x="26" y="70"/>
                  <a:pt x="26" y="70"/>
                </a:cubicBezTo>
                <a:cubicBezTo>
                  <a:pt x="26" y="81"/>
                  <a:pt x="26" y="81"/>
                  <a:pt x="26" y="81"/>
                </a:cubicBezTo>
                <a:cubicBezTo>
                  <a:pt x="16" y="74"/>
                  <a:pt x="10" y="62"/>
                  <a:pt x="10" y="49"/>
                </a:cubicBezTo>
                <a:close/>
                <a:moveTo>
                  <a:pt x="40" y="12"/>
                </a:moveTo>
                <a:cubicBezTo>
                  <a:pt x="42" y="11"/>
                  <a:pt x="45" y="11"/>
                  <a:pt x="48" y="11"/>
                </a:cubicBezTo>
                <a:cubicBezTo>
                  <a:pt x="52" y="11"/>
                  <a:pt x="55" y="11"/>
                  <a:pt x="58" y="12"/>
                </a:cubicBezTo>
                <a:cubicBezTo>
                  <a:pt x="57" y="15"/>
                  <a:pt x="57" y="15"/>
                  <a:pt x="57" y="15"/>
                </a:cubicBezTo>
                <a:cubicBezTo>
                  <a:pt x="59" y="17"/>
                  <a:pt x="59" y="17"/>
                  <a:pt x="59" y="17"/>
                </a:cubicBezTo>
                <a:cubicBezTo>
                  <a:pt x="65" y="17"/>
                  <a:pt x="65" y="17"/>
                  <a:pt x="65" y="17"/>
                </a:cubicBezTo>
                <a:cubicBezTo>
                  <a:pt x="66" y="15"/>
                  <a:pt x="66" y="15"/>
                  <a:pt x="66" y="15"/>
                </a:cubicBezTo>
                <a:cubicBezTo>
                  <a:pt x="68" y="16"/>
                  <a:pt x="69" y="17"/>
                  <a:pt x="70" y="17"/>
                </a:cubicBezTo>
                <a:cubicBezTo>
                  <a:pt x="67" y="19"/>
                  <a:pt x="67" y="19"/>
                  <a:pt x="67" y="19"/>
                </a:cubicBezTo>
                <a:cubicBezTo>
                  <a:pt x="63" y="23"/>
                  <a:pt x="63" y="23"/>
                  <a:pt x="63" y="23"/>
                </a:cubicBezTo>
                <a:cubicBezTo>
                  <a:pt x="67" y="25"/>
                  <a:pt x="67" y="25"/>
                  <a:pt x="67" y="25"/>
                </a:cubicBezTo>
                <a:cubicBezTo>
                  <a:pt x="67" y="27"/>
                  <a:pt x="67" y="27"/>
                  <a:pt x="67" y="27"/>
                </a:cubicBezTo>
                <a:cubicBezTo>
                  <a:pt x="63" y="27"/>
                  <a:pt x="63" y="27"/>
                  <a:pt x="63" y="27"/>
                </a:cubicBezTo>
                <a:cubicBezTo>
                  <a:pt x="63" y="31"/>
                  <a:pt x="63" y="31"/>
                  <a:pt x="63" y="31"/>
                </a:cubicBezTo>
                <a:cubicBezTo>
                  <a:pt x="63" y="31"/>
                  <a:pt x="65" y="33"/>
                  <a:pt x="69" y="33"/>
                </a:cubicBezTo>
                <a:cubicBezTo>
                  <a:pt x="72" y="33"/>
                  <a:pt x="71" y="29"/>
                  <a:pt x="73" y="27"/>
                </a:cubicBezTo>
                <a:cubicBezTo>
                  <a:pt x="75" y="25"/>
                  <a:pt x="78" y="26"/>
                  <a:pt x="78" y="26"/>
                </a:cubicBezTo>
                <a:cubicBezTo>
                  <a:pt x="79" y="26"/>
                  <a:pt x="79" y="26"/>
                  <a:pt x="79" y="26"/>
                </a:cubicBezTo>
                <a:cubicBezTo>
                  <a:pt x="82" y="29"/>
                  <a:pt x="84" y="33"/>
                  <a:pt x="85" y="37"/>
                </a:cubicBezTo>
                <a:cubicBezTo>
                  <a:pt x="85" y="37"/>
                  <a:pt x="85" y="37"/>
                  <a:pt x="85" y="37"/>
                </a:cubicBezTo>
                <a:cubicBezTo>
                  <a:pt x="85" y="37"/>
                  <a:pt x="82" y="35"/>
                  <a:pt x="77" y="35"/>
                </a:cubicBezTo>
                <a:cubicBezTo>
                  <a:pt x="72" y="35"/>
                  <a:pt x="67" y="37"/>
                  <a:pt x="67" y="37"/>
                </a:cubicBezTo>
                <a:cubicBezTo>
                  <a:pt x="67" y="37"/>
                  <a:pt x="61" y="39"/>
                  <a:pt x="61" y="43"/>
                </a:cubicBezTo>
                <a:cubicBezTo>
                  <a:pt x="60" y="51"/>
                  <a:pt x="63" y="53"/>
                  <a:pt x="63" y="53"/>
                </a:cubicBezTo>
                <a:cubicBezTo>
                  <a:pt x="73" y="59"/>
                  <a:pt x="73" y="59"/>
                  <a:pt x="73" y="59"/>
                </a:cubicBezTo>
                <a:cubicBezTo>
                  <a:pt x="73" y="79"/>
                  <a:pt x="73" y="79"/>
                  <a:pt x="73" y="79"/>
                </a:cubicBezTo>
                <a:cubicBezTo>
                  <a:pt x="66" y="85"/>
                  <a:pt x="58" y="88"/>
                  <a:pt x="48" y="88"/>
                </a:cubicBezTo>
                <a:cubicBezTo>
                  <a:pt x="44" y="88"/>
                  <a:pt x="40" y="87"/>
                  <a:pt x="36" y="86"/>
                </a:cubicBezTo>
                <a:cubicBezTo>
                  <a:pt x="46" y="61"/>
                  <a:pt x="46" y="61"/>
                  <a:pt x="46" y="61"/>
                </a:cubicBezTo>
                <a:cubicBezTo>
                  <a:pt x="44" y="51"/>
                  <a:pt x="44" y="51"/>
                  <a:pt x="44" y="51"/>
                </a:cubicBezTo>
                <a:cubicBezTo>
                  <a:pt x="44" y="51"/>
                  <a:pt x="36" y="41"/>
                  <a:pt x="32" y="41"/>
                </a:cubicBezTo>
                <a:cubicBezTo>
                  <a:pt x="28" y="41"/>
                  <a:pt x="26" y="47"/>
                  <a:pt x="26" y="47"/>
                </a:cubicBezTo>
                <a:cubicBezTo>
                  <a:pt x="22" y="39"/>
                  <a:pt x="22" y="39"/>
                  <a:pt x="22" y="39"/>
                </a:cubicBezTo>
                <a:cubicBezTo>
                  <a:pt x="34" y="31"/>
                  <a:pt x="34" y="31"/>
                  <a:pt x="34" y="31"/>
                </a:cubicBezTo>
                <a:cubicBezTo>
                  <a:pt x="40" y="15"/>
                  <a:pt x="40" y="15"/>
                  <a:pt x="40" y="15"/>
                </a:cubicBezTo>
                <a:lnTo>
                  <a:pt x="40" y="1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3" name="Freeform 122"/>
          <p:cNvSpPr>
            <a:spLocks noEditPoints="1"/>
          </p:cNvSpPr>
          <p:nvPr userDrawn="1"/>
        </p:nvSpPr>
        <p:spPr bwMode="auto">
          <a:xfrm>
            <a:off x="5854700" y="3400425"/>
            <a:ext cx="374650" cy="374650"/>
          </a:xfrm>
          <a:custGeom>
            <a:avLst/>
            <a:gdLst>
              <a:gd name="T0" fmla="*/ 0 w 97"/>
              <a:gd name="T1" fmla="*/ 82 h 97"/>
              <a:gd name="T2" fmla="*/ 14 w 97"/>
              <a:gd name="T3" fmla="*/ 96 h 97"/>
              <a:gd name="T4" fmla="*/ 24 w 97"/>
              <a:gd name="T5" fmla="*/ 92 h 97"/>
              <a:gd name="T6" fmla="*/ 50 w 97"/>
              <a:gd name="T7" fmla="*/ 67 h 97"/>
              <a:gd name="T8" fmla="*/ 57 w 97"/>
              <a:gd name="T9" fmla="*/ 73 h 97"/>
              <a:gd name="T10" fmla="*/ 59 w 97"/>
              <a:gd name="T11" fmla="*/ 83 h 97"/>
              <a:gd name="T12" fmla="*/ 69 w 97"/>
              <a:gd name="T13" fmla="*/ 93 h 97"/>
              <a:gd name="T14" fmla="*/ 84 w 97"/>
              <a:gd name="T15" fmla="*/ 93 h 97"/>
              <a:gd name="T16" fmla="*/ 84 w 97"/>
              <a:gd name="T17" fmla="*/ 79 h 97"/>
              <a:gd name="T18" fmla="*/ 74 w 97"/>
              <a:gd name="T19" fmla="*/ 69 h 97"/>
              <a:gd name="T20" fmla="*/ 64 w 97"/>
              <a:gd name="T21" fmla="*/ 66 h 97"/>
              <a:gd name="T22" fmla="*/ 57 w 97"/>
              <a:gd name="T23" fmla="*/ 60 h 97"/>
              <a:gd name="T24" fmla="*/ 61 w 97"/>
              <a:gd name="T25" fmla="*/ 55 h 97"/>
              <a:gd name="T26" fmla="*/ 88 w 97"/>
              <a:gd name="T27" fmla="*/ 48 h 97"/>
              <a:gd name="T28" fmla="*/ 97 w 97"/>
              <a:gd name="T29" fmla="*/ 30 h 97"/>
              <a:gd name="T30" fmla="*/ 97 w 97"/>
              <a:gd name="T31" fmla="*/ 30 h 97"/>
              <a:gd name="T32" fmla="*/ 93 w 97"/>
              <a:gd name="T33" fmla="*/ 26 h 97"/>
              <a:gd name="T34" fmla="*/ 90 w 97"/>
              <a:gd name="T35" fmla="*/ 27 h 97"/>
              <a:gd name="T36" fmla="*/ 89 w 97"/>
              <a:gd name="T37" fmla="*/ 28 h 97"/>
              <a:gd name="T38" fmla="*/ 85 w 97"/>
              <a:gd name="T39" fmla="*/ 32 h 97"/>
              <a:gd name="T40" fmla="*/ 74 w 97"/>
              <a:gd name="T41" fmla="*/ 36 h 97"/>
              <a:gd name="T42" fmla="*/ 64 w 97"/>
              <a:gd name="T43" fmla="*/ 32 h 97"/>
              <a:gd name="T44" fmla="*/ 60 w 97"/>
              <a:gd name="T45" fmla="*/ 22 h 97"/>
              <a:gd name="T46" fmla="*/ 64 w 97"/>
              <a:gd name="T47" fmla="*/ 12 h 97"/>
              <a:gd name="T48" fmla="*/ 68 w 97"/>
              <a:gd name="T49" fmla="*/ 8 h 97"/>
              <a:gd name="T50" fmla="*/ 69 w 97"/>
              <a:gd name="T51" fmla="*/ 7 h 97"/>
              <a:gd name="T52" fmla="*/ 71 w 97"/>
              <a:gd name="T53" fmla="*/ 4 h 97"/>
              <a:gd name="T54" fmla="*/ 67 w 97"/>
              <a:gd name="T55" fmla="*/ 0 h 97"/>
              <a:gd name="T56" fmla="*/ 66 w 97"/>
              <a:gd name="T57" fmla="*/ 0 h 97"/>
              <a:gd name="T58" fmla="*/ 48 w 97"/>
              <a:gd name="T59" fmla="*/ 8 h 97"/>
              <a:gd name="T60" fmla="*/ 41 w 97"/>
              <a:gd name="T61" fmla="*/ 35 h 97"/>
              <a:gd name="T62" fmla="*/ 37 w 97"/>
              <a:gd name="T63" fmla="*/ 39 h 97"/>
              <a:gd name="T64" fmla="*/ 18 w 97"/>
              <a:gd name="T65" fmla="*/ 21 h 97"/>
              <a:gd name="T66" fmla="*/ 18 w 97"/>
              <a:gd name="T67" fmla="*/ 16 h 97"/>
              <a:gd name="T68" fmla="*/ 6 w 97"/>
              <a:gd name="T69" fmla="*/ 10 h 97"/>
              <a:gd name="T70" fmla="*/ 0 w 97"/>
              <a:gd name="T71" fmla="*/ 16 h 97"/>
              <a:gd name="T72" fmla="*/ 6 w 97"/>
              <a:gd name="T73" fmla="*/ 28 h 97"/>
              <a:gd name="T74" fmla="*/ 11 w 97"/>
              <a:gd name="T75" fmla="*/ 28 h 97"/>
              <a:gd name="T76" fmla="*/ 30 w 97"/>
              <a:gd name="T77" fmla="*/ 46 h 97"/>
              <a:gd name="T78" fmla="*/ 4 w 97"/>
              <a:gd name="T79" fmla="*/ 72 h 97"/>
              <a:gd name="T80" fmla="*/ 0 w 97"/>
              <a:gd name="T81" fmla="*/ 82 h 97"/>
              <a:gd name="T82" fmla="*/ 10 w 97"/>
              <a:gd name="T83" fmla="*/ 81 h 97"/>
              <a:gd name="T84" fmla="*/ 15 w 97"/>
              <a:gd name="T85" fmla="*/ 76 h 97"/>
              <a:gd name="T86" fmla="*/ 20 w 97"/>
              <a:gd name="T87" fmla="*/ 81 h 97"/>
              <a:gd name="T88" fmla="*/ 15 w 97"/>
              <a:gd name="T89" fmla="*/ 86 h 97"/>
              <a:gd name="T90" fmla="*/ 10 w 97"/>
              <a:gd name="T91" fmla="*/ 8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7" h="97">
                <a:moveTo>
                  <a:pt x="0" y="82"/>
                </a:moveTo>
                <a:cubicBezTo>
                  <a:pt x="0" y="90"/>
                  <a:pt x="6" y="96"/>
                  <a:pt x="14" y="96"/>
                </a:cubicBezTo>
                <a:cubicBezTo>
                  <a:pt x="18" y="96"/>
                  <a:pt x="22" y="95"/>
                  <a:pt x="24" y="92"/>
                </a:cubicBezTo>
                <a:cubicBezTo>
                  <a:pt x="50" y="67"/>
                  <a:pt x="50" y="67"/>
                  <a:pt x="50" y="67"/>
                </a:cubicBezTo>
                <a:cubicBezTo>
                  <a:pt x="57" y="73"/>
                  <a:pt x="57" y="73"/>
                  <a:pt x="57" y="73"/>
                </a:cubicBezTo>
                <a:cubicBezTo>
                  <a:pt x="56" y="77"/>
                  <a:pt x="57" y="81"/>
                  <a:pt x="59" y="83"/>
                </a:cubicBezTo>
                <a:cubicBezTo>
                  <a:pt x="69" y="93"/>
                  <a:pt x="69" y="93"/>
                  <a:pt x="69" y="93"/>
                </a:cubicBezTo>
                <a:cubicBezTo>
                  <a:pt x="73" y="97"/>
                  <a:pt x="80" y="97"/>
                  <a:pt x="84" y="93"/>
                </a:cubicBezTo>
                <a:cubicBezTo>
                  <a:pt x="88" y="90"/>
                  <a:pt x="88" y="83"/>
                  <a:pt x="84" y="79"/>
                </a:cubicBezTo>
                <a:cubicBezTo>
                  <a:pt x="74" y="69"/>
                  <a:pt x="74" y="69"/>
                  <a:pt x="74" y="69"/>
                </a:cubicBezTo>
                <a:cubicBezTo>
                  <a:pt x="71" y="66"/>
                  <a:pt x="67" y="66"/>
                  <a:pt x="64" y="66"/>
                </a:cubicBezTo>
                <a:cubicBezTo>
                  <a:pt x="57" y="60"/>
                  <a:pt x="57" y="60"/>
                  <a:pt x="57" y="60"/>
                </a:cubicBezTo>
                <a:cubicBezTo>
                  <a:pt x="61" y="55"/>
                  <a:pt x="61" y="55"/>
                  <a:pt x="61" y="55"/>
                </a:cubicBezTo>
                <a:cubicBezTo>
                  <a:pt x="71" y="58"/>
                  <a:pt x="81" y="55"/>
                  <a:pt x="88" y="48"/>
                </a:cubicBezTo>
                <a:cubicBezTo>
                  <a:pt x="94" y="43"/>
                  <a:pt x="96" y="37"/>
                  <a:pt x="97" y="30"/>
                </a:cubicBezTo>
                <a:cubicBezTo>
                  <a:pt x="97" y="30"/>
                  <a:pt x="97" y="30"/>
                  <a:pt x="97" y="30"/>
                </a:cubicBezTo>
                <a:cubicBezTo>
                  <a:pt x="97" y="28"/>
                  <a:pt x="95" y="26"/>
                  <a:pt x="93" y="26"/>
                </a:cubicBezTo>
                <a:cubicBezTo>
                  <a:pt x="92" y="26"/>
                  <a:pt x="91" y="26"/>
                  <a:pt x="90" y="27"/>
                </a:cubicBezTo>
                <a:cubicBezTo>
                  <a:pt x="89" y="28"/>
                  <a:pt x="89" y="28"/>
                  <a:pt x="89" y="28"/>
                </a:cubicBezTo>
                <a:cubicBezTo>
                  <a:pt x="85" y="32"/>
                  <a:pt x="85" y="32"/>
                  <a:pt x="85" y="32"/>
                </a:cubicBezTo>
                <a:cubicBezTo>
                  <a:pt x="82" y="35"/>
                  <a:pt x="78" y="36"/>
                  <a:pt x="74" y="36"/>
                </a:cubicBezTo>
                <a:cubicBezTo>
                  <a:pt x="70" y="36"/>
                  <a:pt x="67" y="34"/>
                  <a:pt x="64" y="32"/>
                </a:cubicBezTo>
                <a:cubicBezTo>
                  <a:pt x="62" y="29"/>
                  <a:pt x="60" y="26"/>
                  <a:pt x="60" y="22"/>
                </a:cubicBezTo>
                <a:cubicBezTo>
                  <a:pt x="60" y="18"/>
                  <a:pt x="62" y="14"/>
                  <a:pt x="64" y="12"/>
                </a:cubicBezTo>
                <a:cubicBezTo>
                  <a:pt x="68" y="8"/>
                  <a:pt x="68" y="8"/>
                  <a:pt x="68" y="8"/>
                </a:cubicBezTo>
                <a:cubicBezTo>
                  <a:pt x="69" y="7"/>
                  <a:pt x="69" y="7"/>
                  <a:pt x="69" y="7"/>
                </a:cubicBezTo>
                <a:cubicBezTo>
                  <a:pt x="70" y="6"/>
                  <a:pt x="71" y="5"/>
                  <a:pt x="71" y="4"/>
                </a:cubicBezTo>
                <a:cubicBezTo>
                  <a:pt x="71" y="1"/>
                  <a:pt x="69" y="0"/>
                  <a:pt x="67" y="0"/>
                </a:cubicBezTo>
                <a:cubicBezTo>
                  <a:pt x="66" y="0"/>
                  <a:pt x="66" y="0"/>
                  <a:pt x="66" y="0"/>
                </a:cubicBezTo>
                <a:cubicBezTo>
                  <a:pt x="60" y="0"/>
                  <a:pt x="53" y="3"/>
                  <a:pt x="48" y="8"/>
                </a:cubicBezTo>
                <a:cubicBezTo>
                  <a:pt x="41" y="15"/>
                  <a:pt x="39" y="26"/>
                  <a:pt x="41" y="35"/>
                </a:cubicBezTo>
                <a:cubicBezTo>
                  <a:pt x="37" y="39"/>
                  <a:pt x="37" y="39"/>
                  <a:pt x="37" y="39"/>
                </a:cubicBezTo>
                <a:cubicBezTo>
                  <a:pt x="18" y="21"/>
                  <a:pt x="18" y="21"/>
                  <a:pt x="18" y="21"/>
                </a:cubicBezTo>
                <a:cubicBezTo>
                  <a:pt x="18" y="16"/>
                  <a:pt x="18" y="16"/>
                  <a:pt x="18" y="16"/>
                </a:cubicBezTo>
                <a:cubicBezTo>
                  <a:pt x="6" y="10"/>
                  <a:pt x="6" y="10"/>
                  <a:pt x="6" y="10"/>
                </a:cubicBezTo>
                <a:cubicBezTo>
                  <a:pt x="0" y="16"/>
                  <a:pt x="0" y="16"/>
                  <a:pt x="0" y="16"/>
                </a:cubicBezTo>
                <a:cubicBezTo>
                  <a:pt x="6" y="28"/>
                  <a:pt x="6" y="28"/>
                  <a:pt x="6" y="28"/>
                </a:cubicBezTo>
                <a:cubicBezTo>
                  <a:pt x="11" y="28"/>
                  <a:pt x="11" y="28"/>
                  <a:pt x="11" y="28"/>
                </a:cubicBezTo>
                <a:cubicBezTo>
                  <a:pt x="30" y="46"/>
                  <a:pt x="30" y="46"/>
                  <a:pt x="30" y="46"/>
                </a:cubicBezTo>
                <a:cubicBezTo>
                  <a:pt x="4" y="72"/>
                  <a:pt x="4" y="72"/>
                  <a:pt x="4" y="72"/>
                </a:cubicBezTo>
                <a:cubicBezTo>
                  <a:pt x="1" y="75"/>
                  <a:pt x="0" y="78"/>
                  <a:pt x="0" y="82"/>
                </a:cubicBezTo>
                <a:close/>
                <a:moveTo>
                  <a:pt x="10" y="81"/>
                </a:moveTo>
                <a:cubicBezTo>
                  <a:pt x="10" y="78"/>
                  <a:pt x="12" y="76"/>
                  <a:pt x="15" y="76"/>
                </a:cubicBezTo>
                <a:cubicBezTo>
                  <a:pt x="18" y="76"/>
                  <a:pt x="20" y="78"/>
                  <a:pt x="20" y="81"/>
                </a:cubicBezTo>
                <a:cubicBezTo>
                  <a:pt x="20" y="84"/>
                  <a:pt x="18" y="86"/>
                  <a:pt x="15" y="86"/>
                </a:cubicBezTo>
                <a:cubicBezTo>
                  <a:pt x="12" y="86"/>
                  <a:pt x="10" y="84"/>
                  <a:pt x="10" y="8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144" name="Group 143"/>
          <p:cNvGrpSpPr/>
          <p:nvPr userDrawn="1"/>
        </p:nvGrpSpPr>
        <p:grpSpPr>
          <a:xfrm>
            <a:off x="7372350" y="2392363"/>
            <a:ext cx="155575" cy="355600"/>
            <a:chOff x="7372350" y="2392363"/>
            <a:chExt cx="155575" cy="355600"/>
          </a:xfrm>
        </p:grpSpPr>
        <p:sp>
          <p:nvSpPr>
            <p:cNvPr id="145" name="Freeform 123"/>
            <p:cNvSpPr>
              <a:spLocks/>
            </p:cNvSpPr>
            <p:nvPr userDrawn="1"/>
          </p:nvSpPr>
          <p:spPr bwMode="auto">
            <a:xfrm>
              <a:off x="7372350" y="2505075"/>
              <a:ext cx="155575" cy="242888"/>
            </a:xfrm>
            <a:custGeom>
              <a:avLst/>
              <a:gdLst>
                <a:gd name="T0" fmla="*/ 76 w 98"/>
                <a:gd name="T1" fmla="*/ 134 h 153"/>
                <a:gd name="T2" fmla="*/ 76 w 98"/>
                <a:gd name="T3" fmla="*/ 0 h 153"/>
                <a:gd name="T4" fmla="*/ 0 w 98"/>
                <a:gd name="T5" fmla="*/ 0 h 153"/>
                <a:gd name="T6" fmla="*/ 0 w 98"/>
                <a:gd name="T7" fmla="*/ 19 h 153"/>
                <a:gd name="T8" fmla="*/ 22 w 98"/>
                <a:gd name="T9" fmla="*/ 19 h 153"/>
                <a:gd name="T10" fmla="*/ 22 w 98"/>
                <a:gd name="T11" fmla="*/ 134 h 153"/>
                <a:gd name="T12" fmla="*/ 0 w 98"/>
                <a:gd name="T13" fmla="*/ 134 h 153"/>
                <a:gd name="T14" fmla="*/ 0 w 98"/>
                <a:gd name="T15" fmla="*/ 153 h 153"/>
                <a:gd name="T16" fmla="*/ 98 w 98"/>
                <a:gd name="T17" fmla="*/ 153 h 153"/>
                <a:gd name="T18" fmla="*/ 98 w 98"/>
                <a:gd name="T19" fmla="*/ 134 h 153"/>
                <a:gd name="T20" fmla="*/ 76 w 98"/>
                <a:gd name="T21" fmla="*/ 134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153">
                  <a:moveTo>
                    <a:pt x="76" y="134"/>
                  </a:moveTo>
                  <a:lnTo>
                    <a:pt x="76" y="0"/>
                  </a:lnTo>
                  <a:lnTo>
                    <a:pt x="0" y="0"/>
                  </a:lnTo>
                  <a:lnTo>
                    <a:pt x="0" y="19"/>
                  </a:lnTo>
                  <a:lnTo>
                    <a:pt x="22" y="19"/>
                  </a:lnTo>
                  <a:lnTo>
                    <a:pt x="22" y="134"/>
                  </a:lnTo>
                  <a:lnTo>
                    <a:pt x="0" y="134"/>
                  </a:lnTo>
                  <a:lnTo>
                    <a:pt x="0" y="153"/>
                  </a:lnTo>
                  <a:lnTo>
                    <a:pt x="98" y="153"/>
                  </a:lnTo>
                  <a:lnTo>
                    <a:pt x="98" y="134"/>
                  </a:lnTo>
                  <a:lnTo>
                    <a:pt x="76" y="13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6" name="Freeform 124"/>
            <p:cNvSpPr>
              <a:spLocks/>
            </p:cNvSpPr>
            <p:nvPr userDrawn="1"/>
          </p:nvSpPr>
          <p:spPr bwMode="auto">
            <a:xfrm>
              <a:off x="7399338" y="2392363"/>
              <a:ext cx="101600" cy="85725"/>
            </a:xfrm>
            <a:custGeom>
              <a:avLst/>
              <a:gdLst>
                <a:gd name="T0" fmla="*/ 4 w 26"/>
                <a:gd name="T1" fmla="*/ 19 h 22"/>
                <a:gd name="T2" fmla="*/ 13 w 26"/>
                <a:gd name="T3" fmla="*/ 22 h 22"/>
                <a:gd name="T4" fmla="*/ 23 w 26"/>
                <a:gd name="T5" fmla="*/ 19 h 22"/>
                <a:gd name="T6" fmla="*/ 26 w 26"/>
                <a:gd name="T7" fmla="*/ 11 h 22"/>
                <a:gd name="T8" fmla="*/ 23 w 26"/>
                <a:gd name="T9" fmla="*/ 3 h 22"/>
                <a:gd name="T10" fmla="*/ 13 w 26"/>
                <a:gd name="T11" fmla="*/ 0 h 22"/>
                <a:gd name="T12" fmla="*/ 4 w 26"/>
                <a:gd name="T13" fmla="*/ 3 h 22"/>
                <a:gd name="T14" fmla="*/ 0 w 26"/>
                <a:gd name="T15" fmla="*/ 11 h 22"/>
                <a:gd name="T16" fmla="*/ 4 w 26"/>
                <a:gd name="T17" fmla="*/ 1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4" y="19"/>
                  </a:moveTo>
                  <a:cubicBezTo>
                    <a:pt x="6" y="21"/>
                    <a:pt x="9" y="22"/>
                    <a:pt x="13" y="22"/>
                  </a:cubicBezTo>
                  <a:cubicBezTo>
                    <a:pt x="17" y="22"/>
                    <a:pt x="20" y="21"/>
                    <a:pt x="23" y="19"/>
                  </a:cubicBezTo>
                  <a:cubicBezTo>
                    <a:pt x="25" y="17"/>
                    <a:pt x="26" y="15"/>
                    <a:pt x="26" y="11"/>
                  </a:cubicBezTo>
                  <a:cubicBezTo>
                    <a:pt x="26" y="8"/>
                    <a:pt x="25" y="5"/>
                    <a:pt x="23" y="3"/>
                  </a:cubicBezTo>
                  <a:cubicBezTo>
                    <a:pt x="20" y="1"/>
                    <a:pt x="17" y="0"/>
                    <a:pt x="13" y="0"/>
                  </a:cubicBezTo>
                  <a:cubicBezTo>
                    <a:pt x="9" y="0"/>
                    <a:pt x="6" y="1"/>
                    <a:pt x="4" y="3"/>
                  </a:cubicBezTo>
                  <a:cubicBezTo>
                    <a:pt x="1" y="5"/>
                    <a:pt x="0" y="8"/>
                    <a:pt x="0" y="11"/>
                  </a:cubicBezTo>
                  <a:cubicBezTo>
                    <a:pt x="0" y="15"/>
                    <a:pt x="1" y="17"/>
                    <a:pt x="4" y="1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147" name="Freeform 125"/>
          <p:cNvSpPr>
            <a:spLocks noEditPoints="1"/>
          </p:cNvSpPr>
          <p:nvPr userDrawn="1"/>
        </p:nvSpPr>
        <p:spPr bwMode="auto">
          <a:xfrm>
            <a:off x="2619375" y="3184525"/>
            <a:ext cx="439738" cy="385763"/>
          </a:xfrm>
          <a:custGeom>
            <a:avLst/>
            <a:gdLst>
              <a:gd name="T0" fmla="*/ 97 w 114"/>
              <a:gd name="T1" fmla="*/ 67 h 100"/>
              <a:gd name="T2" fmla="*/ 92 w 114"/>
              <a:gd name="T3" fmla="*/ 59 h 100"/>
              <a:gd name="T4" fmla="*/ 56 w 114"/>
              <a:gd name="T5" fmla="*/ 87 h 100"/>
              <a:gd name="T6" fmla="*/ 23 w 114"/>
              <a:gd name="T7" fmla="*/ 66 h 100"/>
              <a:gd name="T8" fmla="*/ 34 w 114"/>
              <a:gd name="T9" fmla="*/ 66 h 100"/>
              <a:gd name="T10" fmla="*/ 17 w 114"/>
              <a:gd name="T11" fmla="*/ 37 h 100"/>
              <a:gd name="T12" fmla="*/ 0 w 114"/>
              <a:gd name="T13" fmla="*/ 66 h 100"/>
              <a:gd name="T14" fmla="*/ 9 w 114"/>
              <a:gd name="T15" fmla="*/ 66 h 100"/>
              <a:gd name="T16" fmla="*/ 56 w 114"/>
              <a:gd name="T17" fmla="*/ 100 h 100"/>
              <a:gd name="T18" fmla="*/ 107 w 114"/>
              <a:gd name="T19" fmla="*/ 50 h 100"/>
              <a:gd name="T20" fmla="*/ 107 w 114"/>
              <a:gd name="T21" fmla="*/ 50 h 100"/>
              <a:gd name="T22" fmla="*/ 97 w 114"/>
              <a:gd name="T23" fmla="*/ 67 h 100"/>
              <a:gd name="T24" fmla="*/ 17 w 114"/>
              <a:gd name="T25" fmla="*/ 31 h 100"/>
              <a:gd name="T26" fmla="*/ 21 w 114"/>
              <a:gd name="T27" fmla="*/ 38 h 100"/>
              <a:gd name="T28" fmla="*/ 56 w 114"/>
              <a:gd name="T29" fmla="*/ 13 h 100"/>
              <a:gd name="T30" fmla="*/ 88 w 114"/>
              <a:gd name="T31" fmla="*/ 31 h 100"/>
              <a:gd name="T32" fmla="*/ 80 w 114"/>
              <a:gd name="T33" fmla="*/ 31 h 100"/>
              <a:gd name="T34" fmla="*/ 97 w 114"/>
              <a:gd name="T35" fmla="*/ 60 h 100"/>
              <a:gd name="T36" fmla="*/ 114 w 114"/>
              <a:gd name="T37" fmla="*/ 31 h 100"/>
              <a:gd name="T38" fmla="*/ 103 w 114"/>
              <a:gd name="T39" fmla="*/ 31 h 100"/>
              <a:gd name="T40" fmla="*/ 56 w 114"/>
              <a:gd name="T41" fmla="*/ 0 h 100"/>
              <a:gd name="T42" fmla="*/ 6 w 114"/>
              <a:gd name="T43" fmla="*/ 50 h 100"/>
              <a:gd name="T44" fmla="*/ 6 w 114"/>
              <a:gd name="T45" fmla="*/ 50 h 100"/>
              <a:gd name="T46" fmla="*/ 17 w 114"/>
              <a:gd name="T47" fmla="*/ 3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4" h="100">
                <a:moveTo>
                  <a:pt x="97" y="67"/>
                </a:moveTo>
                <a:cubicBezTo>
                  <a:pt x="92" y="59"/>
                  <a:pt x="92" y="59"/>
                  <a:pt x="92" y="59"/>
                </a:cubicBezTo>
                <a:cubicBezTo>
                  <a:pt x="88" y="75"/>
                  <a:pt x="74" y="87"/>
                  <a:pt x="56" y="87"/>
                </a:cubicBezTo>
                <a:cubicBezTo>
                  <a:pt x="42" y="87"/>
                  <a:pt x="29" y="79"/>
                  <a:pt x="23" y="66"/>
                </a:cubicBezTo>
                <a:cubicBezTo>
                  <a:pt x="34" y="66"/>
                  <a:pt x="34" y="66"/>
                  <a:pt x="34" y="66"/>
                </a:cubicBezTo>
                <a:cubicBezTo>
                  <a:pt x="17" y="37"/>
                  <a:pt x="17" y="37"/>
                  <a:pt x="17" y="37"/>
                </a:cubicBezTo>
                <a:cubicBezTo>
                  <a:pt x="0" y="66"/>
                  <a:pt x="0" y="66"/>
                  <a:pt x="0" y="66"/>
                </a:cubicBezTo>
                <a:cubicBezTo>
                  <a:pt x="9" y="66"/>
                  <a:pt x="9" y="66"/>
                  <a:pt x="9" y="66"/>
                </a:cubicBezTo>
                <a:cubicBezTo>
                  <a:pt x="16" y="86"/>
                  <a:pt x="35" y="100"/>
                  <a:pt x="56" y="100"/>
                </a:cubicBezTo>
                <a:cubicBezTo>
                  <a:pt x="84" y="100"/>
                  <a:pt x="107" y="77"/>
                  <a:pt x="107" y="50"/>
                </a:cubicBezTo>
                <a:cubicBezTo>
                  <a:pt x="107" y="50"/>
                  <a:pt x="107" y="50"/>
                  <a:pt x="107" y="50"/>
                </a:cubicBezTo>
                <a:lnTo>
                  <a:pt x="97" y="67"/>
                </a:lnTo>
                <a:close/>
                <a:moveTo>
                  <a:pt x="17" y="31"/>
                </a:moveTo>
                <a:cubicBezTo>
                  <a:pt x="21" y="38"/>
                  <a:pt x="21" y="38"/>
                  <a:pt x="21" y="38"/>
                </a:cubicBezTo>
                <a:cubicBezTo>
                  <a:pt x="26" y="23"/>
                  <a:pt x="40" y="13"/>
                  <a:pt x="56" y="13"/>
                </a:cubicBezTo>
                <a:cubicBezTo>
                  <a:pt x="70" y="13"/>
                  <a:pt x="82" y="20"/>
                  <a:pt x="88" y="31"/>
                </a:cubicBezTo>
                <a:cubicBezTo>
                  <a:pt x="80" y="31"/>
                  <a:pt x="80" y="31"/>
                  <a:pt x="80" y="31"/>
                </a:cubicBezTo>
                <a:cubicBezTo>
                  <a:pt x="97" y="60"/>
                  <a:pt x="97" y="60"/>
                  <a:pt x="97" y="60"/>
                </a:cubicBezTo>
                <a:cubicBezTo>
                  <a:pt x="114" y="31"/>
                  <a:pt x="114" y="31"/>
                  <a:pt x="114" y="31"/>
                </a:cubicBezTo>
                <a:cubicBezTo>
                  <a:pt x="103" y="31"/>
                  <a:pt x="103" y="31"/>
                  <a:pt x="103" y="31"/>
                </a:cubicBezTo>
                <a:cubicBezTo>
                  <a:pt x="95" y="13"/>
                  <a:pt x="77" y="0"/>
                  <a:pt x="56" y="0"/>
                </a:cubicBezTo>
                <a:cubicBezTo>
                  <a:pt x="29" y="0"/>
                  <a:pt x="6" y="22"/>
                  <a:pt x="6" y="50"/>
                </a:cubicBezTo>
                <a:cubicBezTo>
                  <a:pt x="6" y="50"/>
                  <a:pt x="6" y="50"/>
                  <a:pt x="6" y="50"/>
                </a:cubicBezTo>
                <a:lnTo>
                  <a:pt x="17" y="3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8" name="Freeform 126"/>
          <p:cNvSpPr>
            <a:spLocks noEditPoints="1"/>
          </p:cNvSpPr>
          <p:nvPr userDrawn="1"/>
        </p:nvSpPr>
        <p:spPr bwMode="auto">
          <a:xfrm>
            <a:off x="7453313" y="1839913"/>
            <a:ext cx="193675" cy="390525"/>
          </a:xfrm>
          <a:custGeom>
            <a:avLst/>
            <a:gdLst>
              <a:gd name="T0" fmla="*/ 25 w 50"/>
              <a:gd name="T1" fmla="*/ 11 h 101"/>
              <a:gd name="T2" fmla="*/ 13 w 50"/>
              <a:gd name="T3" fmla="*/ 23 h 101"/>
              <a:gd name="T4" fmla="*/ 25 w 50"/>
              <a:gd name="T5" fmla="*/ 35 h 101"/>
              <a:gd name="T6" fmla="*/ 37 w 50"/>
              <a:gd name="T7" fmla="*/ 23 h 101"/>
              <a:gd name="T8" fmla="*/ 25 w 50"/>
              <a:gd name="T9" fmla="*/ 11 h 101"/>
              <a:gd name="T10" fmla="*/ 50 w 50"/>
              <a:gd name="T11" fmla="*/ 81 h 101"/>
              <a:gd name="T12" fmla="*/ 48 w 50"/>
              <a:gd name="T13" fmla="*/ 78 h 101"/>
              <a:gd name="T14" fmla="*/ 26 w 50"/>
              <a:gd name="T15" fmla="*/ 87 h 101"/>
              <a:gd name="T16" fmla="*/ 38 w 50"/>
              <a:gd name="T17" fmla="*/ 42 h 101"/>
              <a:gd name="T18" fmla="*/ 48 w 50"/>
              <a:gd name="T19" fmla="*/ 23 h 101"/>
              <a:gd name="T20" fmla="*/ 25 w 50"/>
              <a:gd name="T21" fmla="*/ 0 h 101"/>
              <a:gd name="T22" fmla="*/ 2 w 50"/>
              <a:gd name="T23" fmla="*/ 23 h 101"/>
              <a:gd name="T24" fmla="*/ 12 w 50"/>
              <a:gd name="T25" fmla="*/ 42 h 101"/>
              <a:gd name="T26" fmla="*/ 24 w 50"/>
              <a:gd name="T27" fmla="*/ 87 h 101"/>
              <a:gd name="T28" fmla="*/ 2 w 50"/>
              <a:gd name="T29" fmla="*/ 78 h 101"/>
              <a:gd name="T30" fmla="*/ 0 w 50"/>
              <a:gd name="T31" fmla="*/ 81 h 101"/>
              <a:gd name="T32" fmla="*/ 20 w 50"/>
              <a:gd name="T33" fmla="*/ 89 h 101"/>
              <a:gd name="T34" fmla="*/ 0 w 50"/>
              <a:gd name="T35" fmla="*/ 97 h 101"/>
              <a:gd name="T36" fmla="*/ 2 w 50"/>
              <a:gd name="T37" fmla="*/ 101 h 101"/>
              <a:gd name="T38" fmla="*/ 25 w 50"/>
              <a:gd name="T39" fmla="*/ 91 h 101"/>
              <a:gd name="T40" fmla="*/ 25 w 50"/>
              <a:gd name="T41" fmla="*/ 91 h 101"/>
              <a:gd name="T42" fmla="*/ 25 w 50"/>
              <a:gd name="T43" fmla="*/ 91 h 101"/>
              <a:gd name="T44" fmla="*/ 48 w 50"/>
              <a:gd name="T45" fmla="*/ 101 h 101"/>
              <a:gd name="T46" fmla="*/ 50 w 50"/>
              <a:gd name="T47" fmla="*/ 97 h 101"/>
              <a:gd name="T48" fmla="*/ 30 w 50"/>
              <a:gd name="T49" fmla="*/ 89 h 101"/>
              <a:gd name="T50" fmla="*/ 50 w 50"/>
              <a:gd name="T51" fmla="*/ 81 h 101"/>
              <a:gd name="T52" fmla="*/ 25 w 50"/>
              <a:gd name="T53" fmla="*/ 41 h 101"/>
              <a:gd name="T54" fmla="*/ 15 w 50"/>
              <a:gd name="T55" fmla="*/ 38 h 101"/>
              <a:gd name="T56" fmla="*/ 7 w 50"/>
              <a:gd name="T57" fmla="*/ 23 h 101"/>
              <a:gd name="T58" fmla="*/ 25 w 50"/>
              <a:gd name="T59" fmla="*/ 4 h 101"/>
              <a:gd name="T60" fmla="*/ 44 w 50"/>
              <a:gd name="T61" fmla="*/ 23 h 101"/>
              <a:gd name="T62" fmla="*/ 35 w 50"/>
              <a:gd name="T63" fmla="*/ 38 h 101"/>
              <a:gd name="T64" fmla="*/ 25 w 50"/>
              <a:gd name="T65" fmla="*/ 4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0" h="101">
                <a:moveTo>
                  <a:pt x="25" y="11"/>
                </a:moveTo>
                <a:cubicBezTo>
                  <a:pt x="19" y="11"/>
                  <a:pt x="13" y="17"/>
                  <a:pt x="13" y="23"/>
                </a:cubicBezTo>
                <a:cubicBezTo>
                  <a:pt x="13" y="29"/>
                  <a:pt x="19" y="35"/>
                  <a:pt x="25" y="35"/>
                </a:cubicBezTo>
                <a:cubicBezTo>
                  <a:pt x="31" y="35"/>
                  <a:pt x="37" y="29"/>
                  <a:pt x="37" y="23"/>
                </a:cubicBezTo>
                <a:cubicBezTo>
                  <a:pt x="37" y="17"/>
                  <a:pt x="31" y="11"/>
                  <a:pt x="25" y="11"/>
                </a:cubicBezTo>
                <a:close/>
                <a:moveTo>
                  <a:pt x="50" y="81"/>
                </a:moveTo>
                <a:cubicBezTo>
                  <a:pt x="48" y="78"/>
                  <a:pt x="48" y="78"/>
                  <a:pt x="48" y="78"/>
                </a:cubicBezTo>
                <a:cubicBezTo>
                  <a:pt x="26" y="87"/>
                  <a:pt x="26" y="87"/>
                  <a:pt x="26" y="87"/>
                </a:cubicBezTo>
                <a:cubicBezTo>
                  <a:pt x="38" y="42"/>
                  <a:pt x="38" y="42"/>
                  <a:pt x="38" y="42"/>
                </a:cubicBezTo>
                <a:cubicBezTo>
                  <a:pt x="44" y="38"/>
                  <a:pt x="48" y="31"/>
                  <a:pt x="48" y="23"/>
                </a:cubicBezTo>
                <a:cubicBezTo>
                  <a:pt x="48" y="10"/>
                  <a:pt x="38" y="0"/>
                  <a:pt x="25" y="0"/>
                </a:cubicBezTo>
                <a:cubicBezTo>
                  <a:pt x="12" y="0"/>
                  <a:pt x="2" y="10"/>
                  <a:pt x="2" y="23"/>
                </a:cubicBezTo>
                <a:cubicBezTo>
                  <a:pt x="2" y="31"/>
                  <a:pt x="6" y="38"/>
                  <a:pt x="12" y="42"/>
                </a:cubicBezTo>
                <a:cubicBezTo>
                  <a:pt x="24" y="87"/>
                  <a:pt x="24" y="87"/>
                  <a:pt x="24" y="87"/>
                </a:cubicBezTo>
                <a:cubicBezTo>
                  <a:pt x="2" y="78"/>
                  <a:pt x="2" y="78"/>
                  <a:pt x="2" y="78"/>
                </a:cubicBezTo>
                <a:cubicBezTo>
                  <a:pt x="0" y="81"/>
                  <a:pt x="0" y="81"/>
                  <a:pt x="0" y="81"/>
                </a:cubicBezTo>
                <a:cubicBezTo>
                  <a:pt x="20" y="89"/>
                  <a:pt x="20" y="89"/>
                  <a:pt x="20" y="89"/>
                </a:cubicBezTo>
                <a:cubicBezTo>
                  <a:pt x="0" y="97"/>
                  <a:pt x="0" y="97"/>
                  <a:pt x="0" y="97"/>
                </a:cubicBezTo>
                <a:cubicBezTo>
                  <a:pt x="2" y="101"/>
                  <a:pt x="2" y="101"/>
                  <a:pt x="2" y="101"/>
                </a:cubicBezTo>
                <a:cubicBezTo>
                  <a:pt x="25" y="91"/>
                  <a:pt x="25" y="91"/>
                  <a:pt x="25" y="91"/>
                </a:cubicBezTo>
                <a:cubicBezTo>
                  <a:pt x="25" y="91"/>
                  <a:pt x="25" y="91"/>
                  <a:pt x="25" y="91"/>
                </a:cubicBezTo>
                <a:cubicBezTo>
                  <a:pt x="25" y="91"/>
                  <a:pt x="25" y="91"/>
                  <a:pt x="25" y="91"/>
                </a:cubicBezTo>
                <a:cubicBezTo>
                  <a:pt x="48" y="101"/>
                  <a:pt x="48" y="101"/>
                  <a:pt x="48" y="101"/>
                </a:cubicBezTo>
                <a:cubicBezTo>
                  <a:pt x="50" y="97"/>
                  <a:pt x="50" y="97"/>
                  <a:pt x="50" y="97"/>
                </a:cubicBezTo>
                <a:cubicBezTo>
                  <a:pt x="30" y="89"/>
                  <a:pt x="30" y="89"/>
                  <a:pt x="30" y="89"/>
                </a:cubicBezTo>
                <a:lnTo>
                  <a:pt x="50" y="81"/>
                </a:lnTo>
                <a:close/>
                <a:moveTo>
                  <a:pt x="25" y="41"/>
                </a:moveTo>
                <a:cubicBezTo>
                  <a:pt x="21" y="41"/>
                  <a:pt x="18" y="40"/>
                  <a:pt x="15" y="38"/>
                </a:cubicBezTo>
                <a:cubicBezTo>
                  <a:pt x="10" y="35"/>
                  <a:pt x="7" y="29"/>
                  <a:pt x="7" y="23"/>
                </a:cubicBezTo>
                <a:cubicBezTo>
                  <a:pt x="7" y="13"/>
                  <a:pt x="15" y="4"/>
                  <a:pt x="25" y="4"/>
                </a:cubicBezTo>
                <a:cubicBezTo>
                  <a:pt x="35" y="4"/>
                  <a:pt x="44" y="13"/>
                  <a:pt x="44" y="23"/>
                </a:cubicBezTo>
                <a:cubicBezTo>
                  <a:pt x="44" y="29"/>
                  <a:pt x="40" y="35"/>
                  <a:pt x="35" y="38"/>
                </a:cubicBezTo>
                <a:cubicBezTo>
                  <a:pt x="32" y="40"/>
                  <a:pt x="29" y="41"/>
                  <a:pt x="25" y="4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9" name="Freeform 127"/>
          <p:cNvSpPr>
            <a:spLocks noEditPoints="1"/>
          </p:cNvSpPr>
          <p:nvPr userDrawn="1"/>
        </p:nvSpPr>
        <p:spPr bwMode="auto">
          <a:xfrm>
            <a:off x="2185988" y="3602038"/>
            <a:ext cx="406400" cy="363538"/>
          </a:xfrm>
          <a:custGeom>
            <a:avLst/>
            <a:gdLst>
              <a:gd name="T0" fmla="*/ 52 w 105"/>
              <a:gd name="T1" fmla="*/ 0 h 94"/>
              <a:gd name="T2" fmla="*/ 0 w 105"/>
              <a:gd name="T3" fmla="*/ 50 h 94"/>
              <a:gd name="T4" fmla="*/ 8 w 105"/>
              <a:gd name="T5" fmla="*/ 57 h 94"/>
              <a:gd name="T6" fmla="*/ 14 w 105"/>
              <a:gd name="T7" fmla="*/ 51 h 94"/>
              <a:gd name="T8" fmla="*/ 14 w 105"/>
              <a:gd name="T9" fmla="*/ 94 h 94"/>
              <a:gd name="T10" fmla="*/ 91 w 105"/>
              <a:gd name="T11" fmla="*/ 94 h 94"/>
              <a:gd name="T12" fmla="*/ 91 w 105"/>
              <a:gd name="T13" fmla="*/ 52 h 94"/>
              <a:gd name="T14" fmla="*/ 97 w 105"/>
              <a:gd name="T15" fmla="*/ 57 h 94"/>
              <a:gd name="T16" fmla="*/ 105 w 105"/>
              <a:gd name="T17" fmla="*/ 50 h 94"/>
              <a:gd name="T18" fmla="*/ 52 w 105"/>
              <a:gd name="T19" fmla="*/ 0 h 94"/>
              <a:gd name="T20" fmla="*/ 51 w 105"/>
              <a:gd name="T21" fmla="*/ 79 h 94"/>
              <a:gd name="T22" fmla="*/ 40 w 105"/>
              <a:gd name="T23" fmla="*/ 79 h 94"/>
              <a:gd name="T24" fmla="*/ 40 w 105"/>
              <a:gd name="T25" fmla="*/ 66 h 94"/>
              <a:gd name="T26" fmla="*/ 51 w 105"/>
              <a:gd name="T27" fmla="*/ 66 h 94"/>
              <a:gd name="T28" fmla="*/ 51 w 105"/>
              <a:gd name="T29" fmla="*/ 79 h 94"/>
              <a:gd name="T30" fmla="*/ 51 w 105"/>
              <a:gd name="T31" fmla="*/ 63 h 94"/>
              <a:gd name="T32" fmla="*/ 40 w 105"/>
              <a:gd name="T33" fmla="*/ 63 h 94"/>
              <a:gd name="T34" fmla="*/ 40 w 105"/>
              <a:gd name="T35" fmla="*/ 51 h 94"/>
              <a:gd name="T36" fmla="*/ 51 w 105"/>
              <a:gd name="T37" fmla="*/ 51 h 94"/>
              <a:gd name="T38" fmla="*/ 51 w 105"/>
              <a:gd name="T39" fmla="*/ 63 h 94"/>
              <a:gd name="T40" fmla="*/ 65 w 105"/>
              <a:gd name="T41" fmla="*/ 79 h 94"/>
              <a:gd name="T42" fmla="*/ 54 w 105"/>
              <a:gd name="T43" fmla="*/ 79 h 94"/>
              <a:gd name="T44" fmla="*/ 54 w 105"/>
              <a:gd name="T45" fmla="*/ 66 h 94"/>
              <a:gd name="T46" fmla="*/ 65 w 105"/>
              <a:gd name="T47" fmla="*/ 66 h 94"/>
              <a:gd name="T48" fmla="*/ 65 w 105"/>
              <a:gd name="T49" fmla="*/ 79 h 94"/>
              <a:gd name="T50" fmla="*/ 65 w 105"/>
              <a:gd name="T51" fmla="*/ 63 h 94"/>
              <a:gd name="T52" fmla="*/ 54 w 105"/>
              <a:gd name="T53" fmla="*/ 63 h 94"/>
              <a:gd name="T54" fmla="*/ 54 w 105"/>
              <a:gd name="T55" fmla="*/ 51 h 94"/>
              <a:gd name="T56" fmla="*/ 65 w 105"/>
              <a:gd name="T57" fmla="*/ 51 h 94"/>
              <a:gd name="T58" fmla="*/ 65 w 105"/>
              <a:gd name="T59" fmla="*/ 6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5" h="94">
                <a:moveTo>
                  <a:pt x="52" y="0"/>
                </a:moveTo>
                <a:cubicBezTo>
                  <a:pt x="35" y="17"/>
                  <a:pt x="18" y="33"/>
                  <a:pt x="0" y="50"/>
                </a:cubicBezTo>
                <a:cubicBezTo>
                  <a:pt x="8" y="57"/>
                  <a:pt x="8" y="57"/>
                  <a:pt x="8" y="57"/>
                </a:cubicBezTo>
                <a:cubicBezTo>
                  <a:pt x="14" y="51"/>
                  <a:pt x="14" y="51"/>
                  <a:pt x="14" y="51"/>
                </a:cubicBezTo>
                <a:cubicBezTo>
                  <a:pt x="14" y="94"/>
                  <a:pt x="14" y="94"/>
                  <a:pt x="14" y="94"/>
                </a:cubicBezTo>
                <a:cubicBezTo>
                  <a:pt x="91" y="94"/>
                  <a:pt x="91" y="94"/>
                  <a:pt x="91" y="94"/>
                </a:cubicBezTo>
                <a:cubicBezTo>
                  <a:pt x="91" y="52"/>
                  <a:pt x="91" y="52"/>
                  <a:pt x="91" y="52"/>
                </a:cubicBezTo>
                <a:cubicBezTo>
                  <a:pt x="97" y="57"/>
                  <a:pt x="97" y="57"/>
                  <a:pt x="97" y="57"/>
                </a:cubicBezTo>
                <a:cubicBezTo>
                  <a:pt x="105" y="50"/>
                  <a:pt x="105" y="50"/>
                  <a:pt x="105" y="50"/>
                </a:cubicBezTo>
                <a:lnTo>
                  <a:pt x="52" y="0"/>
                </a:lnTo>
                <a:close/>
                <a:moveTo>
                  <a:pt x="51" y="79"/>
                </a:moveTo>
                <a:cubicBezTo>
                  <a:pt x="40" y="79"/>
                  <a:pt x="40" y="79"/>
                  <a:pt x="40" y="79"/>
                </a:cubicBezTo>
                <a:cubicBezTo>
                  <a:pt x="40" y="66"/>
                  <a:pt x="40" y="66"/>
                  <a:pt x="40" y="66"/>
                </a:cubicBezTo>
                <a:cubicBezTo>
                  <a:pt x="51" y="66"/>
                  <a:pt x="51" y="66"/>
                  <a:pt x="51" y="66"/>
                </a:cubicBezTo>
                <a:lnTo>
                  <a:pt x="51" y="79"/>
                </a:lnTo>
                <a:close/>
                <a:moveTo>
                  <a:pt x="51" y="63"/>
                </a:moveTo>
                <a:cubicBezTo>
                  <a:pt x="40" y="63"/>
                  <a:pt x="40" y="63"/>
                  <a:pt x="40" y="63"/>
                </a:cubicBezTo>
                <a:cubicBezTo>
                  <a:pt x="40" y="51"/>
                  <a:pt x="40" y="51"/>
                  <a:pt x="40" y="51"/>
                </a:cubicBezTo>
                <a:cubicBezTo>
                  <a:pt x="51" y="51"/>
                  <a:pt x="51" y="51"/>
                  <a:pt x="51" y="51"/>
                </a:cubicBezTo>
                <a:lnTo>
                  <a:pt x="51" y="63"/>
                </a:lnTo>
                <a:close/>
                <a:moveTo>
                  <a:pt x="65" y="79"/>
                </a:moveTo>
                <a:cubicBezTo>
                  <a:pt x="54" y="79"/>
                  <a:pt x="54" y="79"/>
                  <a:pt x="54" y="79"/>
                </a:cubicBezTo>
                <a:cubicBezTo>
                  <a:pt x="54" y="66"/>
                  <a:pt x="54" y="66"/>
                  <a:pt x="54" y="66"/>
                </a:cubicBezTo>
                <a:cubicBezTo>
                  <a:pt x="65" y="66"/>
                  <a:pt x="65" y="66"/>
                  <a:pt x="65" y="66"/>
                </a:cubicBezTo>
                <a:lnTo>
                  <a:pt x="65" y="79"/>
                </a:lnTo>
                <a:close/>
                <a:moveTo>
                  <a:pt x="65" y="63"/>
                </a:moveTo>
                <a:cubicBezTo>
                  <a:pt x="54" y="63"/>
                  <a:pt x="54" y="63"/>
                  <a:pt x="54" y="63"/>
                </a:cubicBezTo>
                <a:cubicBezTo>
                  <a:pt x="54" y="51"/>
                  <a:pt x="54" y="51"/>
                  <a:pt x="54" y="51"/>
                </a:cubicBezTo>
                <a:cubicBezTo>
                  <a:pt x="65" y="51"/>
                  <a:pt x="65" y="51"/>
                  <a:pt x="65" y="51"/>
                </a:cubicBezTo>
                <a:lnTo>
                  <a:pt x="65" y="6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150" name="Group 149"/>
          <p:cNvGrpSpPr/>
          <p:nvPr userDrawn="1"/>
        </p:nvGrpSpPr>
        <p:grpSpPr>
          <a:xfrm>
            <a:off x="7221538" y="2921000"/>
            <a:ext cx="355600" cy="279400"/>
            <a:chOff x="7221538" y="2921000"/>
            <a:chExt cx="355600" cy="279400"/>
          </a:xfrm>
        </p:grpSpPr>
        <p:sp>
          <p:nvSpPr>
            <p:cNvPr id="151" name="Freeform 128"/>
            <p:cNvSpPr>
              <a:spLocks/>
            </p:cNvSpPr>
            <p:nvPr userDrawn="1"/>
          </p:nvSpPr>
          <p:spPr bwMode="auto">
            <a:xfrm>
              <a:off x="7221538" y="2921000"/>
              <a:ext cx="355600" cy="279400"/>
            </a:xfrm>
            <a:custGeom>
              <a:avLst/>
              <a:gdLst>
                <a:gd name="T0" fmla="*/ 15 w 224"/>
                <a:gd name="T1" fmla="*/ 166 h 176"/>
                <a:gd name="T2" fmla="*/ 15 w 224"/>
                <a:gd name="T3" fmla="*/ 0 h 176"/>
                <a:gd name="T4" fmla="*/ 0 w 224"/>
                <a:gd name="T5" fmla="*/ 0 h 176"/>
                <a:gd name="T6" fmla="*/ 0 w 224"/>
                <a:gd name="T7" fmla="*/ 176 h 176"/>
                <a:gd name="T8" fmla="*/ 224 w 224"/>
                <a:gd name="T9" fmla="*/ 176 h 176"/>
                <a:gd name="T10" fmla="*/ 224 w 224"/>
                <a:gd name="T11" fmla="*/ 166 h 176"/>
                <a:gd name="T12" fmla="*/ 15 w 224"/>
                <a:gd name="T13" fmla="*/ 166 h 176"/>
              </a:gdLst>
              <a:ahLst/>
              <a:cxnLst>
                <a:cxn ang="0">
                  <a:pos x="T0" y="T1"/>
                </a:cxn>
                <a:cxn ang="0">
                  <a:pos x="T2" y="T3"/>
                </a:cxn>
                <a:cxn ang="0">
                  <a:pos x="T4" y="T5"/>
                </a:cxn>
                <a:cxn ang="0">
                  <a:pos x="T6" y="T7"/>
                </a:cxn>
                <a:cxn ang="0">
                  <a:pos x="T8" y="T9"/>
                </a:cxn>
                <a:cxn ang="0">
                  <a:pos x="T10" y="T11"/>
                </a:cxn>
                <a:cxn ang="0">
                  <a:pos x="T12" y="T13"/>
                </a:cxn>
              </a:cxnLst>
              <a:rect l="0" t="0" r="r" b="b"/>
              <a:pathLst>
                <a:path w="224" h="176">
                  <a:moveTo>
                    <a:pt x="15" y="166"/>
                  </a:moveTo>
                  <a:lnTo>
                    <a:pt x="15" y="0"/>
                  </a:lnTo>
                  <a:lnTo>
                    <a:pt x="0" y="0"/>
                  </a:lnTo>
                  <a:lnTo>
                    <a:pt x="0" y="176"/>
                  </a:lnTo>
                  <a:lnTo>
                    <a:pt x="224" y="176"/>
                  </a:lnTo>
                  <a:lnTo>
                    <a:pt x="224" y="166"/>
                  </a:lnTo>
                  <a:lnTo>
                    <a:pt x="15" y="16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2" name="Rectangle 129"/>
            <p:cNvSpPr>
              <a:spLocks noChangeArrowheads="1"/>
            </p:cNvSpPr>
            <p:nvPr userDrawn="1"/>
          </p:nvSpPr>
          <p:spPr bwMode="auto">
            <a:xfrm>
              <a:off x="7256463" y="3084513"/>
              <a:ext cx="66675" cy="920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3" name="Rectangle 130"/>
            <p:cNvSpPr>
              <a:spLocks noChangeArrowheads="1"/>
            </p:cNvSpPr>
            <p:nvPr userDrawn="1"/>
          </p:nvSpPr>
          <p:spPr bwMode="auto">
            <a:xfrm>
              <a:off x="7337425" y="3076575"/>
              <a:ext cx="66675" cy="1000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4" name="Rectangle 131"/>
            <p:cNvSpPr>
              <a:spLocks noChangeArrowheads="1"/>
            </p:cNvSpPr>
            <p:nvPr userDrawn="1"/>
          </p:nvSpPr>
          <p:spPr bwMode="auto">
            <a:xfrm>
              <a:off x="7423150" y="3025775"/>
              <a:ext cx="65088" cy="1508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5" name="Rectangle 132"/>
            <p:cNvSpPr>
              <a:spLocks noChangeArrowheads="1"/>
            </p:cNvSpPr>
            <p:nvPr userDrawn="1"/>
          </p:nvSpPr>
          <p:spPr bwMode="auto">
            <a:xfrm>
              <a:off x="7504113" y="2960688"/>
              <a:ext cx="65088" cy="215900"/>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6" name="Freeform 133"/>
            <p:cNvSpPr>
              <a:spLocks/>
            </p:cNvSpPr>
            <p:nvPr userDrawn="1"/>
          </p:nvSpPr>
          <p:spPr bwMode="auto">
            <a:xfrm>
              <a:off x="7280275" y="2925763"/>
              <a:ext cx="169863" cy="119063"/>
            </a:xfrm>
            <a:custGeom>
              <a:avLst/>
              <a:gdLst>
                <a:gd name="T0" fmla="*/ 10 w 107"/>
                <a:gd name="T1" fmla="*/ 75 h 75"/>
                <a:gd name="T2" fmla="*/ 71 w 107"/>
                <a:gd name="T3" fmla="*/ 36 h 75"/>
                <a:gd name="T4" fmla="*/ 78 w 107"/>
                <a:gd name="T5" fmla="*/ 49 h 75"/>
                <a:gd name="T6" fmla="*/ 107 w 107"/>
                <a:gd name="T7" fmla="*/ 0 h 75"/>
                <a:gd name="T8" fmla="*/ 53 w 107"/>
                <a:gd name="T9" fmla="*/ 10 h 75"/>
                <a:gd name="T10" fmla="*/ 61 w 107"/>
                <a:gd name="T11" fmla="*/ 19 h 75"/>
                <a:gd name="T12" fmla="*/ 0 w 107"/>
                <a:gd name="T13" fmla="*/ 61 h 75"/>
                <a:gd name="T14" fmla="*/ 10 w 107"/>
                <a:gd name="T15" fmla="*/ 75 h 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 h="75">
                  <a:moveTo>
                    <a:pt x="10" y="75"/>
                  </a:moveTo>
                  <a:lnTo>
                    <a:pt x="71" y="36"/>
                  </a:lnTo>
                  <a:lnTo>
                    <a:pt x="78" y="49"/>
                  </a:lnTo>
                  <a:lnTo>
                    <a:pt x="107" y="0"/>
                  </a:lnTo>
                  <a:lnTo>
                    <a:pt x="53" y="10"/>
                  </a:lnTo>
                  <a:lnTo>
                    <a:pt x="61" y="19"/>
                  </a:lnTo>
                  <a:lnTo>
                    <a:pt x="0" y="61"/>
                  </a:lnTo>
                  <a:lnTo>
                    <a:pt x="10" y="75"/>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157" name="Group 156"/>
          <p:cNvGrpSpPr/>
          <p:nvPr userDrawn="1"/>
        </p:nvGrpSpPr>
        <p:grpSpPr>
          <a:xfrm>
            <a:off x="1862138" y="2570163"/>
            <a:ext cx="528637" cy="495300"/>
            <a:chOff x="1862138" y="2570163"/>
            <a:chExt cx="528637" cy="495300"/>
          </a:xfrm>
        </p:grpSpPr>
        <p:sp>
          <p:nvSpPr>
            <p:cNvPr id="158" name="Freeform 90"/>
            <p:cNvSpPr>
              <a:spLocks/>
            </p:cNvSpPr>
            <p:nvPr userDrawn="1"/>
          </p:nvSpPr>
          <p:spPr bwMode="auto">
            <a:xfrm>
              <a:off x="2155825" y="2717800"/>
              <a:ext cx="200025" cy="107950"/>
            </a:xfrm>
            <a:custGeom>
              <a:avLst/>
              <a:gdLst>
                <a:gd name="T0" fmla="*/ 42 w 52"/>
                <a:gd name="T1" fmla="*/ 1 h 28"/>
                <a:gd name="T2" fmla="*/ 5 w 52"/>
                <a:gd name="T3" fmla="*/ 11 h 28"/>
                <a:gd name="T4" fmla="*/ 0 w 52"/>
                <a:gd name="T5" fmla="*/ 28 h 28"/>
                <a:gd name="T6" fmla="*/ 46 w 52"/>
                <a:gd name="T7" fmla="*/ 16 h 28"/>
                <a:gd name="T8" fmla="*/ 51 w 52"/>
                <a:gd name="T9" fmla="*/ 7 h 28"/>
                <a:gd name="T10" fmla="*/ 42 w 52"/>
                <a:gd name="T11" fmla="*/ 1 h 28"/>
              </a:gdLst>
              <a:ahLst/>
              <a:cxnLst>
                <a:cxn ang="0">
                  <a:pos x="T0" y="T1"/>
                </a:cxn>
                <a:cxn ang="0">
                  <a:pos x="T2" y="T3"/>
                </a:cxn>
                <a:cxn ang="0">
                  <a:pos x="T4" y="T5"/>
                </a:cxn>
                <a:cxn ang="0">
                  <a:pos x="T6" y="T7"/>
                </a:cxn>
                <a:cxn ang="0">
                  <a:pos x="T8" y="T9"/>
                </a:cxn>
                <a:cxn ang="0">
                  <a:pos x="T10" y="T11"/>
                </a:cxn>
              </a:cxnLst>
              <a:rect l="0" t="0" r="r" b="b"/>
              <a:pathLst>
                <a:path w="52" h="28">
                  <a:moveTo>
                    <a:pt x="42" y="1"/>
                  </a:moveTo>
                  <a:cubicBezTo>
                    <a:pt x="5" y="11"/>
                    <a:pt x="5" y="11"/>
                    <a:pt x="5" y="11"/>
                  </a:cubicBezTo>
                  <a:cubicBezTo>
                    <a:pt x="0" y="28"/>
                    <a:pt x="0" y="28"/>
                    <a:pt x="0" y="28"/>
                  </a:cubicBezTo>
                  <a:cubicBezTo>
                    <a:pt x="46" y="16"/>
                    <a:pt x="46" y="16"/>
                    <a:pt x="46" y="16"/>
                  </a:cubicBezTo>
                  <a:cubicBezTo>
                    <a:pt x="50" y="15"/>
                    <a:pt x="52" y="11"/>
                    <a:pt x="51" y="7"/>
                  </a:cubicBezTo>
                  <a:cubicBezTo>
                    <a:pt x="50" y="2"/>
                    <a:pt x="46" y="0"/>
                    <a:pt x="42" y="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9" name="Freeform 91"/>
            <p:cNvSpPr>
              <a:spLocks noEditPoints="1"/>
            </p:cNvSpPr>
            <p:nvPr userDrawn="1"/>
          </p:nvSpPr>
          <p:spPr bwMode="auto">
            <a:xfrm>
              <a:off x="1862138" y="2570163"/>
              <a:ext cx="347663" cy="495300"/>
            </a:xfrm>
            <a:custGeom>
              <a:avLst/>
              <a:gdLst>
                <a:gd name="T0" fmla="*/ 88 w 90"/>
                <a:gd name="T1" fmla="*/ 11 h 128"/>
                <a:gd name="T2" fmla="*/ 88 w 90"/>
                <a:gd name="T3" fmla="*/ 11 h 128"/>
                <a:gd name="T4" fmla="*/ 89 w 90"/>
                <a:gd name="T5" fmla="*/ 10 h 128"/>
                <a:gd name="T6" fmla="*/ 83 w 90"/>
                <a:gd name="T7" fmla="*/ 1 h 128"/>
                <a:gd name="T8" fmla="*/ 74 w 90"/>
                <a:gd name="T9" fmla="*/ 6 h 128"/>
                <a:gd name="T10" fmla="*/ 61 w 90"/>
                <a:gd name="T11" fmla="*/ 54 h 128"/>
                <a:gd name="T12" fmla="*/ 42 w 90"/>
                <a:gd name="T13" fmla="*/ 59 h 128"/>
                <a:gd name="T14" fmla="*/ 17 w 90"/>
                <a:gd name="T15" fmla="*/ 49 h 128"/>
                <a:gd name="T16" fmla="*/ 7 w 90"/>
                <a:gd name="T17" fmla="*/ 54 h 128"/>
                <a:gd name="T18" fmla="*/ 2 w 90"/>
                <a:gd name="T19" fmla="*/ 75 h 128"/>
                <a:gd name="T20" fmla="*/ 28 w 90"/>
                <a:gd name="T21" fmla="*/ 91 h 128"/>
                <a:gd name="T22" fmla="*/ 38 w 90"/>
                <a:gd name="T23" fmla="*/ 85 h 128"/>
                <a:gd name="T24" fmla="*/ 38 w 90"/>
                <a:gd name="T25" fmla="*/ 85 h 128"/>
                <a:gd name="T26" fmla="*/ 44 w 90"/>
                <a:gd name="T27" fmla="*/ 69 h 128"/>
                <a:gd name="T28" fmla="*/ 64 w 90"/>
                <a:gd name="T29" fmla="*/ 64 h 128"/>
                <a:gd name="T30" fmla="*/ 59 w 90"/>
                <a:gd name="T31" fmla="*/ 84 h 128"/>
                <a:gd name="T32" fmla="*/ 43 w 90"/>
                <a:gd name="T33" fmla="*/ 90 h 128"/>
                <a:gd name="T34" fmla="*/ 37 w 90"/>
                <a:gd name="T35" fmla="*/ 100 h 128"/>
                <a:gd name="T36" fmla="*/ 39 w 90"/>
                <a:gd name="T37" fmla="*/ 116 h 128"/>
                <a:gd name="T38" fmla="*/ 53 w 90"/>
                <a:gd name="T39" fmla="*/ 126 h 128"/>
                <a:gd name="T40" fmla="*/ 74 w 90"/>
                <a:gd name="T41" fmla="*/ 121 h 128"/>
                <a:gd name="T42" fmla="*/ 79 w 90"/>
                <a:gd name="T43" fmla="*/ 111 h 128"/>
                <a:gd name="T44" fmla="*/ 77 w 90"/>
                <a:gd name="T45" fmla="*/ 94 h 128"/>
                <a:gd name="T46" fmla="*/ 68 w 90"/>
                <a:gd name="T47" fmla="*/ 86 h 128"/>
                <a:gd name="T48" fmla="*/ 88 w 90"/>
                <a:gd name="T49" fmla="*/ 11 h 128"/>
                <a:gd name="T50" fmla="*/ 71 w 90"/>
                <a:gd name="T51" fmla="*/ 54 h 128"/>
                <a:gd name="T52" fmla="*/ 71 w 90"/>
                <a:gd name="T53" fmla="*/ 59 h 128"/>
                <a:gd name="T54" fmla="*/ 66 w 90"/>
                <a:gd name="T55" fmla="*/ 59 h 128"/>
                <a:gd name="T56" fmla="*/ 66 w 90"/>
                <a:gd name="T57" fmla="*/ 54 h 128"/>
                <a:gd name="T58" fmla="*/ 71 w 90"/>
                <a:gd name="T59" fmla="*/ 54 h 128"/>
                <a:gd name="T60" fmla="*/ 33 w 90"/>
                <a:gd name="T61" fmla="*/ 80 h 128"/>
                <a:gd name="T62" fmla="*/ 26 w 90"/>
                <a:gd name="T63" fmla="*/ 84 h 128"/>
                <a:gd name="T64" fmla="*/ 8 w 90"/>
                <a:gd name="T65" fmla="*/ 73 h 128"/>
                <a:gd name="T66" fmla="*/ 12 w 90"/>
                <a:gd name="T67" fmla="*/ 59 h 128"/>
                <a:gd name="T68" fmla="*/ 19 w 90"/>
                <a:gd name="T69" fmla="*/ 55 h 128"/>
                <a:gd name="T70" fmla="*/ 37 w 90"/>
                <a:gd name="T71" fmla="*/ 66 h 128"/>
                <a:gd name="T72" fmla="*/ 33 w 90"/>
                <a:gd name="T73" fmla="*/ 80 h 128"/>
                <a:gd name="T74" fmla="*/ 71 w 90"/>
                <a:gd name="T75" fmla="*/ 98 h 128"/>
                <a:gd name="T76" fmla="*/ 72 w 90"/>
                <a:gd name="T77" fmla="*/ 109 h 128"/>
                <a:gd name="T78" fmla="*/ 69 w 90"/>
                <a:gd name="T79" fmla="*/ 116 h 128"/>
                <a:gd name="T80" fmla="*/ 54 w 90"/>
                <a:gd name="T81" fmla="*/ 120 h 128"/>
                <a:gd name="T82" fmla="*/ 45 w 90"/>
                <a:gd name="T83" fmla="*/ 113 h 128"/>
                <a:gd name="T84" fmla="*/ 44 w 90"/>
                <a:gd name="T85" fmla="*/ 102 h 128"/>
                <a:gd name="T86" fmla="*/ 48 w 90"/>
                <a:gd name="T87" fmla="*/ 95 h 128"/>
                <a:gd name="T88" fmla="*/ 62 w 90"/>
                <a:gd name="T89" fmla="*/ 91 h 128"/>
                <a:gd name="T90" fmla="*/ 71 w 90"/>
                <a:gd name="T91" fmla="*/ 9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0" h="128">
                  <a:moveTo>
                    <a:pt x="88" y="11"/>
                  </a:moveTo>
                  <a:cubicBezTo>
                    <a:pt x="88" y="11"/>
                    <a:pt x="88" y="11"/>
                    <a:pt x="88" y="11"/>
                  </a:cubicBezTo>
                  <a:cubicBezTo>
                    <a:pt x="89" y="10"/>
                    <a:pt x="89" y="10"/>
                    <a:pt x="89" y="10"/>
                  </a:cubicBezTo>
                  <a:cubicBezTo>
                    <a:pt x="90" y="6"/>
                    <a:pt x="87" y="2"/>
                    <a:pt x="83" y="1"/>
                  </a:cubicBezTo>
                  <a:cubicBezTo>
                    <a:pt x="79" y="0"/>
                    <a:pt x="75" y="2"/>
                    <a:pt x="74" y="6"/>
                  </a:cubicBezTo>
                  <a:cubicBezTo>
                    <a:pt x="61" y="54"/>
                    <a:pt x="61" y="54"/>
                    <a:pt x="61" y="54"/>
                  </a:cubicBezTo>
                  <a:cubicBezTo>
                    <a:pt x="42" y="59"/>
                    <a:pt x="42" y="59"/>
                    <a:pt x="42" y="59"/>
                  </a:cubicBezTo>
                  <a:cubicBezTo>
                    <a:pt x="37" y="51"/>
                    <a:pt x="27" y="46"/>
                    <a:pt x="17" y="49"/>
                  </a:cubicBezTo>
                  <a:cubicBezTo>
                    <a:pt x="13" y="50"/>
                    <a:pt x="10" y="52"/>
                    <a:pt x="7" y="54"/>
                  </a:cubicBezTo>
                  <a:cubicBezTo>
                    <a:pt x="2" y="60"/>
                    <a:pt x="0" y="68"/>
                    <a:pt x="2" y="75"/>
                  </a:cubicBezTo>
                  <a:cubicBezTo>
                    <a:pt x="5" y="87"/>
                    <a:pt x="17" y="94"/>
                    <a:pt x="28" y="91"/>
                  </a:cubicBezTo>
                  <a:cubicBezTo>
                    <a:pt x="32" y="90"/>
                    <a:pt x="35" y="88"/>
                    <a:pt x="38" y="85"/>
                  </a:cubicBezTo>
                  <a:cubicBezTo>
                    <a:pt x="38" y="85"/>
                    <a:pt x="38" y="85"/>
                    <a:pt x="38" y="85"/>
                  </a:cubicBezTo>
                  <a:cubicBezTo>
                    <a:pt x="42" y="81"/>
                    <a:pt x="44" y="75"/>
                    <a:pt x="44" y="69"/>
                  </a:cubicBezTo>
                  <a:cubicBezTo>
                    <a:pt x="64" y="64"/>
                    <a:pt x="64" y="64"/>
                    <a:pt x="64" y="64"/>
                  </a:cubicBezTo>
                  <a:cubicBezTo>
                    <a:pt x="59" y="84"/>
                    <a:pt x="59" y="84"/>
                    <a:pt x="59" y="84"/>
                  </a:cubicBezTo>
                  <a:cubicBezTo>
                    <a:pt x="53" y="83"/>
                    <a:pt x="47" y="86"/>
                    <a:pt x="43" y="90"/>
                  </a:cubicBezTo>
                  <a:cubicBezTo>
                    <a:pt x="40" y="93"/>
                    <a:pt x="38" y="96"/>
                    <a:pt x="37" y="100"/>
                  </a:cubicBezTo>
                  <a:cubicBezTo>
                    <a:pt x="36" y="105"/>
                    <a:pt x="36" y="111"/>
                    <a:pt x="39" y="116"/>
                  </a:cubicBezTo>
                  <a:cubicBezTo>
                    <a:pt x="42" y="121"/>
                    <a:pt x="47" y="125"/>
                    <a:pt x="53" y="126"/>
                  </a:cubicBezTo>
                  <a:cubicBezTo>
                    <a:pt x="60" y="128"/>
                    <a:pt x="68" y="126"/>
                    <a:pt x="74" y="121"/>
                  </a:cubicBezTo>
                  <a:cubicBezTo>
                    <a:pt x="76" y="118"/>
                    <a:pt x="78" y="115"/>
                    <a:pt x="79" y="111"/>
                  </a:cubicBezTo>
                  <a:cubicBezTo>
                    <a:pt x="81" y="105"/>
                    <a:pt x="80" y="100"/>
                    <a:pt x="77" y="94"/>
                  </a:cubicBezTo>
                  <a:cubicBezTo>
                    <a:pt x="75" y="91"/>
                    <a:pt x="72" y="88"/>
                    <a:pt x="68" y="86"/>
                  </a:cubicBezTo>
                  <a:lnTo>
                    <a:pt x="88" y="11"/>
                  </a:lnTo>
                  <a:close/>
                  <a:moveTo>
                    <a:pt x="71" y="54"/>
                  </a:moveTo>
                  <a:cubicBezTo>
                    <a:pt x="72" y="55"/>
                    <a:pt x="72" y="58"/>
                    <a:pt x="71" y="59"/>
                  </a:cubicBezTo>
                  <a:cubicBezTo>
                    <a:pt x="70" y="60"/>
                    <a:pt x="67" y="60"/>
                    <a:pt x="66" y="59"/>
                  </a:cubicBezTo>
                  <a:cubicBezTo>
                    <a:pt x="65" y="58"/>
                    <a:pt x="65" y="55"/>
                    <a:pt x="66" y="54"/>
                  </a:cubicBezTo>
                  <a:cubicBezTo>
                    <a:pt x="67" y="53"/>
                    <a:pt x="70" y="53"/>
                    <a:pt x="71" y="54"/>
                  </a:cubicBezTo>
                  <a:close/>
                  <a:moveTo>
                    <a:pt x="33" y="80"/>
                  </a:moveTo>
                  <a:cubicBezTo>
                    <a:pt x="31" y="82"/>
                    <a:pt x="29" y="83"/>
                    <a:pt x="26" y="84"/>
                  </a:cubicBezTo>
                  <a:cubicBezTo>
                    <a:pt x="19" y="86"/>
                    <a:pt x="10" y="81"/>
                    <a:pt x="8" y="73"/>
                  </a:cubicBezTo>
                  <a:cubicBezTo>
                    <a:pt x="7" y="68"/>
                    <a:pt x="8" y="63"/>
                    <a:pt x="12" y="59"/>
                  </a:cubicBezTo>
                  <a:cubicBezTo>
                    <a:pt x="14" y="57"/>
                    <a:pt x="16" y="56"/>
                    <a:pt x="19" y="55"/>
                  </a:cubicBezTo>
                  <a:cubicBezTo>
                    <a:pt x="27" y="53"/>
                    <a:pt x="35" y="58"/>
                    <a:pt x="37" y="66"/>
                  </a:cubicBezTo>
                  <a:cubicBezTo>
                    <a:pt x="38" y="71"/>
                    <a:pt x="37" y="76"/>
                    <a:pt x="33" y="80"/>
                  </a:cubicBezTo>
                  <a:close/>
                  <a:moveTo>
                    <a:pt x="71" y="98"/>
                  </a:moveTo>
                  <a:cubicBezTo>
                    <a:pt x="73" y="101"/>
                    <a:pt x="73" y="105"/>
                    <a:pt x="72" y="109"/>
                  </a:cubicBezTo>
                  <a:cubicBezTo>
                    <a:pt x="72" y="112"/>
                    <a:pt x="70" y="114"/>
                    <a:pt x="69" y="116"/>
                  </a:cubicBezTo>
                  <a:cubicBezTo>
                    <a:pt x="65" y="119"/>
                    <a:pt x="59" y="121"/>
                    <a:pt x="54" y="120"/>
                  </a:cubicBezTo>
                  <a:cubicBezTo>
                    <a:pt x="51" y="119"/>
                    <a:pt x="47" y="116"/>
                    <a:pt x="45" y="113"/>
                  </a:cubicBezTo>
                  <a:cubicBezTo>
                    <a:pt x="44" y="109"/>
                    <a:pt x="43" y="105"/>
                    <a:pt x="44" y="102"/>
                  </a:cubicBezTo>
                  <a:cubicBezTo>
                    <a:pt x="45" y="99"/>
                    <a:pt x="46" y="97"/>
                    <a:pt x="48" y="95"/>
                  </a:cubicBezTo>
                  <a:cubicBezTo>
                    <a:pt x="52" y="91"/>
                    <a:pt x="57" y="90"/>
                    <a:pt x="62" y="91"/>
                  </a:cubicBezTo>
                  <a:cubicBezTo>
                    <a:pt x="66" y="92"/>
                    <a:pt x="69" y="95"/>
                    <a:pt x="71" y="9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0" name="Freeform 134"/>
            <p:cNvSpPr>
              <a:spLocks/>
            </p:cNvSpPr>
            <p:nvPr userDrawn="1"/>
          </p:nvSpPr>
          <p:spPr bwMode="auto">
            <a:xfrm>
              <a:off x="2390775" y="2952750"/>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161" name="Freeform 135"/>
          <p:cNvSpPr>
            <a:spLocks noEditPoints="1"/>
          </p:cNvSpPr>
          <p:nvPr userDrawn="1"/>
        </p:nvSpPr>
        <p:spPr bwMode="auto">
          <a:xfrm>
            <a:off x="2390775" y="2709863"/>
            <a:ext cx="387350" cy="388938"/>
          </a:xfrm>
          <a:custGeom>
            <a:avLst/>
            <a:gdLst>
              <a:gd name="T0" fmla="*/ 53 w 100"/>
              <a:gd name="T1" fmla="*/ 85 h 101"/>
              <a:gd name="T2" fmla="*/ 53 w 100"/>
              <a:gd name="T3" fmla="*/ 20 h 101"/>
              <a:gd name="T4" fmla="*/ 58 w 100"/>
              <a:gd name="T5" fmla="*/ 13 h 101"/>
              <a:gd name="T6" fmla="*/ 58 w 100"/>
              <a:gd name="T7" fmla="*/ 11 h 101"/>
              <a:gd name="T8" fmla="*/ 84 w 100"/>
              <a:gd name="T9" fmla="*/ 4 h 101"/>
              <a:gd name="T10" fmla="*/ 69 w 100"/>
              <a:gd name="T11" fmla="*/ 43 h 101"/>
              <a:gd name="T12" fmla="*/ 69 w 100"/>
              <a:gd name="T13" fmla="*/ 43 h 101"/>
              <a:gd name="T14" fmla="*/ 84 w 100"/>
              <a:gd name="T15" fmla="*/ 56 h 101"/>
              <a:gd name="T16" fmla="*/ 100 w 100"/>
              <a:gd name="T17" fmla="*/ 43 h 101"/>
              <a:gd name="T18" fmla="*/ 100 w 100"/>
              <a:gd name="T19" fmla="*/ 43 h 101"/>
              <a:gd name="T20" fmla="*/ 85 w 100"/>
              <a:gd name="T21" fmla="*/ 4 h 101"/>
              <a:gd name="T22" fmla="*/ 86 w 100"/>
              <a:gd name="T23" fmla="*/ 3 h 101"/>
              <a:gd name="T24" fmla="*/ 85 w 100"/>
              <a:gd name="T25" fmla="*/ 0 h 101"/>
              <a:gd name="T26" fmla="*/ 57 w 100"/>
              <a:gd name="T27" fmla="*/ 9 h 101"/>
              <a:gd name="T28" fmla="*/ 50 w 100"/>
              <a:gd name="T29" fmla="*/ 5 h 101"/>
              <a:gd name="T30" fmla="*/ 42 w 100"/>
              <a:gd name="T31" fmla="*/ 13 h 101"/>
              <a:gd name="T32" fmla="*/ 42 w 100"/>
              <a:gd name="T33" fmla="*/ 14 h 101"/>
              <a:gd name="T34" fmla="*/ 13 w 100"/>
              <a:gd name="T35" fmla="*/ 22 h 101"/>
              <a:gd name="T36" fmla="*/ 14 w 100"/>
              <a:gd name="T37" fmla="*/ 25 h 101"/>
              <a:gd name="T38" fmla="*/ 15 w 100"/>
              <a:gd name="T39" fmla="*/ 25 h 101"/>
              <a:gd name="T40" fmla="*/ 0 w 100"/>
              <a:gd name="T41" fmla="*/ 63 h 101"/>
              <a:gd name="T42" fmla="*/ 0 w 100"/>
              <a:gd name="T43" fmla="*/ 63 h 101"/>
              <a:gd name="T44" fmla="*/ 16 w 100"/>
              <a:gd name="T45" fmla="*/ 77 h 101"/>
              <a:gd name="T46" fmla="*/ 31 w 100"/>
              <a:gd name="T47" fmla="*/ 63 h 101"/>
              <a:gd name="T48" fmla="*/ 31 w 100"/>
              <a:gd name="T49" fmla="*/ 63 h 101"/>
              <a:gd name="T50" fmla="*/ 16 w 100"/>
              <a:gd name="T51" fmla="*/ 24 h 101"/>
              <a:gd name="T52" fmla="*/ 43 w 100"/>
              <a:gd name="T53" fmla="*/ 17 h 101"/>
              <a:gd name="T54" fmla="*/ 48 w 100"/>
              <a:gd name="T55" fmla="*/ 20 h 101"/>
              <a:gd name="T56" fmla="*/ 48 w 100"/>
              <a:gd name="T57" fmla="*/ 85 h 101"/>
              <a:gd name="T58" fmla="*/ 0 w 100"/>
              <a:gd name="T59" fmla="*/ 101 h 101"/>
              <a:gd name="T60" fmla="*/ 100 w 100"/>
              <a:gd name="T61" fmla="*/ 101 h 101"/>
              <a:gd name="T62" fmla="*/ 53 w 100"/>
              <a:gd name="T63" fmla="*/ 85 h 101"/>
              <a:gd name="T64" fmla="*/ 96 w 100"/>
              <a:gd name="T65" fmla="*/ 40 h 101"/>
              <a:gd name="T66" fmla="*/ 73 w 100"/>
              <a:gd name="T67" fmla="*/ 40 h 101"/>
              <a:gd name="T68" fmla="*/ 85 w 100"/>
              <a:gd name="T69" fmla="*/ 9 h 101"/>
              <a:gd name="T70" fmla="*/ 96 w 100"/>
              <a:gd name="T71" fmla="*/ 40 h 101"/>
              <a:gd name="T72" fmla="*/ 27 w 100"/>
              <a:gd name="T73" fmla="*/ 61 h 101"/>
              <a:gd name="T74" fmla="*/ 4 w 100"/>
              <a:gd name="T75" fmla="*/ 61 h 101"/>
              <a:gd name="T76" fmla="*/ 16 w 100"/>
              <a:gd name="T77" fmla="*/ 30 h 101"/>
              <a:gd name="T78" fmla="*/ 27 w 100"/>
              <a:gd name="T79" fmla="*/ 6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0" h="101">
                <a:moveTo>
                  <a:pt x="53" y="85"/>
                </a:moveTo>
                <a:cubicBezTo>
                  <a:pt x="53" y="20"/>
                  <a:pt x="53" y="20"/>
                  <a:pt x="53" y="20"/>
                </a:cubicBezTo>
                <a:cubicBezTo>
                  <a:pt x="56" y="19"/>
                  <a:pt x="58" y="16"/>
                  <a:pt x="58" y="13"/>
                </a:cubicBezTo>
                <a:cubicBezTo>
                  <a:pt x="58" y="12"/>
                  <a:pt x="58" y="12"/>
                  <a:pt x="58" y="11"/>
                </a:cubicBezTo>
                <a:cubicBezTo>
                  <a:pt x="84" y="4"/>
                  <a:pt x="84" y="4"/>
                  <a:pt x="84" y="4"/>
                </a:cubicBezTo>
                <a:cubicBezTo>
                  <a:pt x="69" y="43"/>
                  <a:pt x="69" y="43"/>
                  <a:pt x="69" y="43"/>
                </a:cubicBezTo>
                <a:cubicBezTo>
                  <a:pt x="69" y="43"/>
                  <a:pt x="69" y="43"/>
                  <a:pt x="69" y="43"/>
                </a:cubicBezTo>
                <a:cubicBezTo>
                  <a:pt x="69" y="50"/>
                  <a:pt x="76" y="56"/>
                  <a:pt x="84" y="56"/>
                </a:cubicBezTo>
                <a:cubicBezTo>
                  <a:pt x="93" y="56"/>
                  <a:pt x="100" y="50"/>
                  <a:pt x="100" y="43"/>
                </a:cubicBezTo>
                <a:cubicBezTo>
                  <a:pt x="100" y="43"/>
                  <a:pt x="100" y="43"/>
                  <a:pt x="100" y="43"/>
                </a:cubicBezTo>
                <a:cubicBezTo>
                  <a:pt x="85" y="4"/>
                  <a:pt x="85" y="4"/>
                  <a:pt x="85" y="4"/>
                </a:cubicBezTo>
                <a:cubicBezTo>
                  <a:pt x="86" y="3"/>
                  <a:pt x="86" y="3"/>
                  <a:pt x="86" y="3"/>
                </a:cubicBezTo>
                <a:cubicBezTo>
                  <a:pt x="85" y="0"/>
                  <a:pt x="85" y="0"/>
                  <a:pt x="85" y="0"/>
                </a:cubicBezTo>
                <a:cubicBezTo>
                  <a:pt x="57" y="9"/>
                  <a:pt x="57" y="9"/>
                  <a:pt x="57" y="9"/>
                </a:cubicBezTo>
                <a:cubicBezTo>
                  <a:pt x="55" y="6"/>
                  <a:pt x="53" y="5"/>
                  <a:pt x="50" y="5"/>
                </a:cubicBezTo>
                <a:cubicBezTo>
                  <a:pt x="46" y="5"/>
                  <a:pt x="42" y="9"/>
                  <a:pt x="42" y="13"/>
                </a:cubicBezTo>
                <a:cubicBezTo>
                  <a:pt x="42" y="13"/>
                  <a:pt x="42" y="13"/>
                  <a:pt x="42" y="14"/>
                </a:cubicBezTo>
                <a:cubicBezTo>
                  <a:pt x="13" y="22"/>
                  <a:pt x="13" y="22"/>
                  <a:pt x="13" y="22"/>
                </a:cubicBezTo>
                <a:cubicBezTo>
                  <a:pt x="14" y="25"/>
                  <a:pt x="14" y="25"/>
                  <a:pt x="14" y="25"/>
                </a:cubicBezTo>
                <a:cubicBezTo>
                  <a:pt x="15" y="25"/>
                  <a:pt x="15" y="25"/>
                  <a:pt x="15" y="25"/>
                </a:cubicBezTo>
                <a:cubicBezTo>
                  <a:pt x="0" y="63"/>
                  <a:pt x="0" y="63"/>
                  <a:pt x="0" y="63"/>
                </a:cubicBezTo>
                <a:cubicBezTo>
                  <a:pt x="0" y="63"/>
                  <a:pt x="0" y="63"/>
                  <a:pt x="0" y="63"/>
                </a:cubicBezTo>
                <a:cubicBezTo>
                  <a:pt x="0" y="71"/>
                  <a:pt x="7" y="77"/>
                  <a:pt x="16" y="77"/>
                </a:cubicBezTo>
                <a:cubicBezTo>
                  <a:pt x="24" y="77"/>
                  <a:pt x="31" y="71"/>
                  <a:pt x="31" y="63"/>
                </a:cubicBezTo>
                <a:cubicBezTo>
                  <a:pt x="31" y="63"/>
                  <a:pt x="31" y="63"/>
                  <a:pt x="31" y="63"/>
                </a:cubicBezTo>
                <a:cubicBezTo>
                  <a:pt x="16" y="24"/>
                  <a:pt x="16" y="24"/>
                  <a:pt x="16" y="24"/>
                </a:cubicBezTo>
                <a:cubicBezTo>
                  <a:pt x="43" y="17"/>
                  <a:pt x="43" y="17"/>
                  <a:pt x="43" y="17"/>
                </a:cubicBezTo>
                <a:cubicBezTo>
                  <a:pt x="44" y="18"/>
                  <a:pt x="46" y="20"/>
                  <a:pt x="48" y="20"/>
                </a:cubicBezTo>
                <a:cubicBezTo>
                  <a:pt x="48" y="85"/>
                  <a:pt x="48" y="85"/>
                  <a:pt x="48" y="85"/>
                </a:cubicBezTo>
                <a:cubicBezTo>
                  <a:pt x="21" y="86"/>
                  <a:pt x="0" y="93"/>
                  <a:pt x="0" y="101"/>
                </a:cubicBezTo>
                <a:cubicBezTo>
                  <a:pt x="100" y="101"/>
                  <a:pt x="100" y="101"/>
                  <a:pt x="100" y="101"/>
                </a:cubicBezTo>
                <a:cubicBezTo>
                  <a:pt x="100" y="93"/>
                  <a:pt x="79" y="86"/>
                  <a:pt x="53" y="85"/>
                </a:cubicBezTo>
                <a:close/>
                <a:moveTo>
                  <a:pt x="96" y="40"/>
                </a:moveTo>
                <a:cubicBezTo>
                  <a:pt x="73" y="40"/>
                  <a:pt x="73" y="40"/>
                  <a:pt x="73" y="40"/>
                </a:cubicBezTo>
                <a:cubicBezTo>
                  <a:pt x="85" y="9"/>
                  <a:pt x="85" y="9"/>
                  <a:pt x="85" y="9"/>
                </a:cubicBezTo>
                <a:lnTo>
                  <a:pt x="96" y="40"/>
                </a:lnTo>
                <a:close/>
                <a:moveTo>
                  <a:pt x="27" y="61"/>
                </a:moveTo>
                <a:cubicBezTo>
                  <a:pt x="4" y="61"/>
                  <a:pt x="4" y="61"/>
                  <a:pt x="4" y="61"/>
                </a:cubicBezTo>
                <a:cubicBezTo>
                  <a:pt x="16" y="30"/>
                  <a:pt x="16" y="30"/>
                  <a:pt x="16" y="30"/>
                </a:cubicBezTo>
                <a:lnTo>
                  <a:pt x="27" y="6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2" name="Freeform 136"/>
          <p:cNvSpPr>
            <a:spLocks/>
          </p:cNvSpPr>
          <p:nvPr userDrawn="1"/>
        </p:nvSpPr>
        <p:spPr bwMode="auto">
          <a:xfrm>
            <a:off x="2657475" y="2874963"/>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3" name="Freeform 137"/>
          <p:cNvSpPr>
            <a:spLocks/>
          </p:cNvSpPr>
          <p:nvPr userDrawn="1"/>
        </p:nvSpPr>
        <p:spPr bwMode="auto">
          <a:xfrm>
            <a:off x="7264400" y="715963"/>
            <a:ext cx="387350" cy="390525"/>
          </a:xfrm>
          <a:custGeom>
            <a:avLst/>
            <a:gdLst>
              <a:gd name="T0" fmla="*/ 97 w 100"/>
              <a:gd name="T1" fmla="*/ 36 h 101"/>
              <a:gd name="T2" fmla="*/ 99 w 100"/>
              <a:gd name="T3" fmla="*/ 52 h 101"/>
              <a:gd name="T4" fmla="*/ 95 w 100"/>
              <a:gd name="T5" fmla="*/ 55 h 101"/>
              <a:gd name="T6" fmla="*/ 100 w 100"/>
              <a:gd name="T7" fmla="*/ 60 h 101"/>
              <a:gd name="T8" fmla="*/ 98 w 100"/>
              <a:gd name="T9" fmla="*/ 68 h 101"/>
              <a:gd name="T10" fmla="*/ 94 w 100"/>
              <a:gd name="T11" fmla="*/ 70 h 101"/>
              <a:gd name="T12" fmla="*/ 97 w 100"/>
              <a:gd name="T13" fmla="*/ 73 h 101"/>
              <a:gd name="T14" fmla="*/ 96 w 100"/>
              <a:gd name="T15" fmla="*/ 82 h 101"/>
              <a:gd name="T16" fmla="*/ 92 w 100"/>
              <a:gd name="T17" fmla="*/ 84 h 101"/>
              <a:gd name="T18" fmla="*/ 95 w 100"/>
              <a:gd name="T19" fmla="*/ 88 h 101"/>
              <a:gd name="T20" fmla="*/ 93 w 100"/>
              <a:gd name="T21" fmla="*/ 98 h 101"/>
              <a:gd name="T22" fmla="*/ 86 w 100"/>
              <a:gd name="T23" fmla="*/ 101 h 101"/>
              <a:gd name="T24" fmla="*/ 36 w 100"/>
              <a:gd name="T25" fmla="*/ 88 h 101"/>
              <a:gd name="T26" fmla="*/ 24 w 100"/>
              <a:gd name="T27" fmla="*/ 88 h 101"/>
              <a:gd name="T28" fmla="*/ 24 w 100"/>
              <a:gd name="T29" fmla="*/ 94 h 101"/>
              <a:gd name="T30" fmla="*/ 0 w 100"/>
              <a:gd name="T31" fmla="*/ 94 h 101"/>
              <a:gd name="T32" fmla="*/ 0 w 100"/>
              <a:gd name="T33" fmla="*/ 32 h 101"/>
              <a:gd name="T34" fmla="*/ 24 w 100"/>
              <a:gd name="T35" fmla="*/ 32 h 101"/>
              <a:gd name="T36" fmla="*/ 24 w 100"/>
              <a:gd name="T37" fmla="*/ 41 h 101"/>
              <a:gd name="T38" fmla="*/ 34 w 100"/>
              <a:gd name="T39" fmla="*/ 41 h 101"/>
              <a:gd name="T40" fmla="*/ 73 w 100"/>
              <a:gd name="T41" fmla="*/ 0 h 101"/>
              <a:gd name="T42" fmla="*/ 62 w 100"/>
              <a:gd name="T43" fmla="*/ 38 h 101"/>
              <a:gd name="T44" fmla="*/ 97 w 100"/>
              <a:gd name="T45" fmla="*/ 3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0" h="101">
                <a:moveTo>
                  <a:pt x="97" y="36"/>
                </a:moveTo>
                <a:cubicBezTo>
                  <a:pt x="99" y="52"/>
                  <a:pt x="99" y="52"/>
                  <a:pt x="99" y="52"/>
                </a:cubicBezTo>
                <a:cubicBezTo>
                  <a:pt x="95" y="55"/>
                  <a:pt x="95" y="55"/>
                  <a:pt x="95" y="55"/>
                </a:cubicBezTo>
                <a:cubicBezTo>
                  <a:pt x="100" y="60"/>
                  <a:pt x="100" y="60"/>
                  <a:pt x="100" y="60"/>
                </a:cubicBezTo>
                <a:cubicBezTo>
                  <a:pt x="98" y="68"/>
                  <a:pt x="98" y="68"/>
                  <a:pt x="98" y="68"/>
                </a:cubicBezTo>
                <a:cubicBezTo>
                  <a:pt x="94" y="70"/>
                  <a:pt x="94" y="70"/>
                  <a:pt x="94" y="70"/>
                </a:cubicBezTo>
                <a:cubicBezTo>
                  <a:pt x="97" y="73"/>
                  <a:pt x="97" y="73"/>
                  <a:pt x="97" y="73"/>
                </a:cubicBezTo>
                <a:cubicBezTo>
                  <a:pt x="96" y="82"/>
                  <a:pt x="96" y="82"/>
                  <a:pt x="96" y="82"/>
                </a:cubicBezTo>
                <a:cubicBezTo>
                  <a:pt x="92" y="84"/>
                  <a:pt x="92" y="84"/>
                  <a:pt x="92" y="84"/>
                </a:cubicBezTo>
                <a:cubicBezTo>
                  <a:pt x="95" y="88"/>
                  <a:pt x="95" y="88"/>
                  <a:pt x="95" y="88"/>
                </a:cubicBezTo>
                <a:cubicBezTo>
                  <a:pt x="93" y="98"/>
                  <a:pt x="93" y="98"/>
                  <a:pt x="93" y="98"/>
                </a:cubicBezTo>
                <a:cubicBezTo>
                  <a:pt x="86" y="101"/>
                  <a:pt x="86" y="101"/>
                  <a:pt x="86" y="101"/>
                </a:cubicBezTo>
                <a:cubicBezTo>
                  <a:pt x="36" y="88"/>
                  <a:pt x="36" y="88"/>
                  <a:pt x="36" y="88"/>
                </a:cubicBezTo>
                <a:cubicBezTo>
                  <a:pt x="24" y="88"/>
                  <a:pt x="24" y="88"/>
                  <a:pt x="24" y="88"/>
                </a:cubicBezTo>
                <a:cubicBezTo>
                  <a:pt x="24" y="94"/>
                  <a:pt x="24" y="94"/>
                  <a:pt x="24" y="94"/>
                </a:cubicBezTo>
                <a:cubicBezTo>
                  <a:pt x="0" y="94"/>
                  <a:pt x="0" y="94"/>
                  <a:pt x="0" y="94"/>
                </a:cubicBezTo>
                <a:cubicBezTo>
                  <a:pt x="0" y="32"/>
                  <a:pt x="0" y="32"/>
                  <a:pt x="0" y="32"/>
                </a:cubicBezTo>
                <a:cubicBezTo>
                  <a:pt x="24" y="32"/>
                  <a:pt x="24" y="32"/>
                  <a:pt x="24" y="32"/>
                </a:cubicBezTo>
                <a:cubicBezTo>
                  <a:pt x="24" y="41"/>
                  <a:pt x="24" y="41"/>
                  <a:pt x="24" y="41"/>
                </a:cubicBezTo>
                <a:cubicBezTo>
                  <a:pt x="34" y="41"/>
                  <a:pt x="34" y="41"/>
                  <a:pt x="34" y="41"/>
                </a:cubicBezTo>
                <a:cubicBezTo>
                  <a:pt x="73" y="0"/>
                  <a:pt x="73" y="0"/>
                  <a:pt x="73" y="0"/>
                </a:cubicBezTo>
                <a:cubicBezTo>
                  <a:pt x="92" y="14"/>
                  <a:pt x="75" y="28"/>
                  <a:pt x="62" y="38"/>
                </a:cubicBezTo>
                <a:lnTo>
                  <a:pt x="97" y="3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4" name="Freeform 138"/>
          <p:cNvSpPr>
            <a:spLocks noEditPoints="1"/>
          </p:cNvSpPr>
          <p:nvPr userDrawn="1"/>
        </p:nvSpPr>
        <p:spPr bwMode="auto">
          <a:xfrm>
            <a:off x="4476750" y="1414463"/>
            <a:ext cx="471488" cy="398463"/>
          </a:xfrm>
          <a:custGeom>
            <a:avLst/>
            <a:gdLst>
              <a:gd name="T0" fmla="*/ 105 w 122"/>
              <a:gd name="T1" fmla="*/ 75 h 103"/>
              <a:gd name="T2" fmla="*/ 113 w 122"/>
              <a:gd name="T3" fmla="*/ 78 h 103"/>
              <a:gd name="T4" fmla="*/ 120 w 122"/>
              <a:gd name="T5" fmla="*/ 91 h 103"/>
              <a:gd name="T6" fmla="*/ 105 w 122"/>
              <a:gd name="T7" fmla="*/ 92 h 103"/>
              <a:gd name="T8" fmla="*/ 99 w 122"/>
              <a:gd name="T9" fmla="*/ 86 h 103"/>
              <a:gd name="T10" fmla="*/ 72 w 122"/>
              <a:gd name="T11" fmla="*/ 93 h 103"/>
              <a:gd name="T12" fmla="*/ 78 w 122"/>
              <a:gd name="T13" fmla="*/ 87 h 103"/>
              <a:gd name="T14" fmla="*/ 77 w 122"/>
              <a:gd name="T15" fmla="*/ 74 h 103"/>
              <a:gd name="T16" fmla="*/ 65 w 122"/>
              <a:gd name="T17" fmla="*/ 80 h 103"/>
              <a:gd name="T18" fmla="*/ 63 w 122"/>
              <a:gd name="T19" fmla="*/ 88 h 103"/>
              <a:gd name="T20" fmla="*/ 55 w 122"/>
              <a:gd name="T21" fmla="*/ 59 h 103"/>
              <a:gd name="T22" fmla="*/ 61 w 122"/>
              <a:gd name="T23" fmla="*/ 64 h 103"/>
              <a:gd name="T24" fmla="*/ 74 w 122"/>
              <a:gd name="T25" fmla="*/ 64 h 103"/>
              <a:gd name="T26" fmla="*/ 68 w 122"/>
              <a:gd name="T27" fmla="*/ 52 h 103"/>
              <a:gd name="T28" fmla="*/ 60 w 122"/>
              <a:gd name="T29" fmla="*/ 50 h 103"/>
              <a:gd name="T30" fmla="*/ 88 w 122"/>
              <a:gd name="T31" fmla="*/ 43 h 103"/>
              <a:gd name="T32" fmla="*/ 90 w 122"/>
              <a:gd name="T33" fmla="*/ 35 h 103"/>
              <a:gd name="T34" fmla="*/ 103 w 122"/>
              <a:gd name="T35" fmla="*/ 29 h 103"/>
              <a:gd name="T36" fmla="*/ 103 w 122"/>
              <a:gd name="T37" fmla="*/ 43 h 103"/>
              <a:gd name="T38" fmla="*/ 97 w 122"/>
              <a:gd name="T39" fmla="*/ 49 h 103"/>
              <a:gd name="T40" fmla="*/ 53 w 122"/>
              <a:gd name="T41" fmla="*/ 23 h 103"/>
              <a:gd name="T42" fmla="*/ 59 w 122"/>
              <a:gd name="T43" fmla="*/ 17 h 103"/>
              <a:gd name="T44" fmla="*/ 58 w 122"/>
              <a:gd name="T45" fmla="*/ 2 h 103"/>
              <a:gd name="T46" fmla="*/ 45 w 122"/>
              <a:gd name="T47" fmla="*/ 9 h 103"/>
              <a:gd name="T48" fmla="*/ 43 w 122"/>
              <a:gd name="T49" fmla="*/ 17 h 103"/>
              <a:gd name="T50" fmla="*/ 16 w 122"/>
              <a:gd name="T51" fmla="*/ 24 h 103"/>
              <a:gd name="T52" fmla="*/ 23 w 122"/>
              <a:gd name="T53" fmla="*/ 25 h 103"/>
              <a:gd name="T54" fmla="*/ 30 w 122"/>
              <a:gd name="T55" fmla="*/ 38 h 103"/>
              <a:gd name="T56" fmla="*/ 16 w 122"/>
              <a:gd name="T57" fmla="*/ 38 h 103"/>
              <a:gd name="T58" fmla="*/ 11 w 122"/>
              <a:gd name="T59" fmla="*/ 33 h 103"/>
              <a:gd name="T60" fmla="*/ 19 w 122"/>
              <a:gd name="T61" fmla="*/ 61 h 103"/>
              <a:gd name="T62" fmla="*/ 20 w 122"/>
              <a:gd name="T63" fmla="*/ 54 h 103"/>
              <a:gd name="T64" fmla="*/ 32 w 122"/>
              <a:gd name="T65" fmla="*/ 48 h 103"/>
              <a:gd name="T66" fmla="*/ 33 w 122"/>
              <a:gd name="T67" fmla="*/ 61 h 103"/>
              <a:gd name="T68" fmla="*/ 27 w 122"/>
              <a:gd name="T69" fmla="*/ 66 h 103"/>
              <a:gd name="T70" fmla="*/ 54 w 122"/>
              <a:gd name="T71" fmla="*/ 56 h 103"/>
              <a:gd name="T72" fmla="*/ 62 w 122"/>
              <a:gd name="T73" fmla="*/ 62 h 103"/>
              <a:gd name="T74" fmla="*/ 61 w 122"/>
              <a:gd name="T75" fmla="*/ 54 h 103"/>
              <a:gd name="T76" fmla="*/ 68 w 122"/>
              <a:gd name="T77" fmla="*/ 31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2" h="103">
                <a:moveTo>
                  <a:pt x="115" y="59"/>
                </a:moveTo>
                <a:cubicBezTo>
                  <a:pt x="105" y="75"/>
                  <a:pt x="105" y="75"/>
                  <a:pt x="105" y="75"/>
                </a:cubicBezTo>
                <a:cubicBezTo>
                  <a:pt x="105" y="77"/>
                  <a:pt x="105" y="78"/>
                  <a:pt x="107" y="78"/>
                </a:cubicBezTo>
                <a:cubicBezTo>
                  <a:pt x="109" y="79"/>
                  <a:pt x="111" y="78"/>
                  <a:pt x="113" y="78"/>
                </a:cubicBezTo>
                <a:cubicBezTo>
                  <a:pt x="117" y="78"/>
                  <a:pt x="120" y="80"/>
                  <a:pt x="121" y="83"/>
                </a:cubicBezTo>
                <a:cubicBezTo>
                  <a:pt x="122" y="87"/>
                  <a:pt x="120" y="91"/>
                  <a:pt x="120" y="91"/>
                </a:cubicBezTo>
                <a:cubicBezTo>
                  <a:pt x="120" y="91"/>
                  <a:pt x="118" y="95"/>
                  <a:pt x="114" y="96"/>
                </a:cubicBezTo>
                <a:cubicBezTo>
                  <a:pt x="111" y="97"/>
                  <a:pt x="107" y="95"/>
                  <a:pt x="105" y="92"/>
                </a:cubicBezTo>
                <a:cubicBezTo>
                  <a:pt x="104" y="90"/>
                  <a:pt x="104" y="88"/>
                  <a:pt x="103" y="86"/>
                </a:cubicBezTo>
                <a:cubicBezTo>
                  <a:pt x="102" y="85"/>
                  <a:pt x="100" y="85"/>
                  <a:pt x="99" y="86"/>
                </a:cubicBezTo>
                <a:cubicBezTo>
                  <a:pt x="89" y="103"/>
                  <a:pt x="89" y="103"/>
                  <a:pt x="89" y="103"/>
                </a:cubicBezTo>
                <a:cubicBezTo>
                  <a:pt x="72" y="93"/>
                  <a:pt x="72" y="93"/>
                  <a:pt x="72" y="93"/>
                </a:cubicBezTo>
                <a:cubicBezTo>
                  <a:pt x="72" y="92"/>
                  <a:pt x="72" y="91"/>
                  <a:pt x="73" y="90"/>
                </a:cubicBezTo>
                <a:cubicBezTo>
                  <a:pt x="74" y="89"/>
                  <a:pt x="76" y="88"/>
                  <a:pt x="78" y="87"/>
                </a:cubicBezTo>
                <a:cubicBezTo>
                  <a:pt x="80" y="86"/>
                  <a:pt x="82" y="82"/>
                  <a:pt x="81" y="79"/>
                </a:cubicBezTo>
                <a:cubicBezTo>
                  <a:pt x="80" y="76"/>
                  <a:pt x="77" y="74"/>
                  <a:pt x="77" y="74"/>
                </a:cubicBezTo>
                <a:cubicBezTo>
                  <a:pt x="77" y="74"/>
                  <a:pt x="74" y="72"/>
                  <a:pt x="70" y="73"/>
                </a:cubicBezTo>
                <a:cubicBezTo>
                  <a:pt x="67" y="74"/>
                  <a:pt x="65" y="77"/>
                  <a:pt x="65" y="80"/>
                </a:cubicBezTo>
                <a:cubicBezTo>
                  <a:pt x="65" y="82"/>
                  <a:pt x="66" y="84"/>
                  <a:pt x="66" y="86"/>
                </a:cubicBezTo>
                <a:cubicBezTo>
                  <a:pt x="65" y="87"/>
                  <a:pt x="64" y="88"/>
                  <a:pt x="63" y="88"/>
                </a:cubicBezTo>
                <a:cubicBezTo>
                  <a:pt x="45" y="77"/>
                  <a:pt x="45" y="77"/>
                  <a:pt x="45" y="77"/>
                </a:cubicBezTo>
                <a:cubicBezTo>
                  <a:pt x="55" y="59"/>
                  <a:pt x="55" y="59"/>
                  <a:pt x="55" y="59"/>
                </a:cubicBezTo>
                <a:cubicBezTo>
                  <a:pt x="56" y="58"/>
                  <a:pt x="57" y="58"/>
                  <a:pt x="58" y="59"/>
                </a:cubicBezTo>
                <a:cubicBezTo>
                  <a:pt x="59" y="61"/>
                  <a:pt x="60" y="63"/>
                  <a:pt x="61" y="64"/>
                </a:cubicBezTo>
                <a:cubicBezTo>
                  <a:pt x="62" y="67"/>
                  <a:pt x="66" y="69"/>
                  <a:pt x="69" y="68"/>
                </a:cubicBezTo>
                <a:cubicBezTo>
                  <a:pt x="72" y="67"/>
                  <a:pt x="74" y="64"/>
                  <a:pt x="74" y="64"/>
                </a:cubicBezTo>
                <a:cubicBezTo>
                  <a:pt x="74" y="64"/>
                  <a:pt x="76" y="60"/>
                  <a:pt x="75" y="57"/>
                </a:cubicBezTo>
                <a:cubicBezTo>
                  <a:pt x="74" y="54"/>
                  <a:pt x="71" y="51"/>
                  <a:pt x="68" y="52"/>
                </a:cubicBezTo>
                <a:cubicBezTo>
                  <a:pt x="66" y="52"/>
                  <a:pt x="64" y="52"/>
                  <a:pt x="62" y="52"/>
                </a:cubicBezTo>
                <a:cubicBezTo>
                  <a:pt x="61" y="52"/>
                  <a:pt x="60" y="51"/>
                  <a:pt x="60" y="50"/>
                </a:cubicBezTo>
                <a:cubicBezTo>
                  <a:pt x="70" y="33"/>
                  <a:pt x="70" y="33"/>
                  <a:pt x="70" y="33"/>
                </a:cubicBezTo>
                <a:cubicBezTo>
                  <a:pt x="88" y="43"/>
                  <a:pt x="88" y="43"/>
                  <a:pt x="88" y="43"/>
                </a:cubicBezTo>
                <a:cubicBezTo>
                  <a:pt x="89" y="43"/>
                  <a:pt x="90" y="43"/>
                  <a:pt x="90" y="41"/>
                </a:cubicBezTo>
                <a:cubicBezTo>
                  <a:pt x="91" y="39"/>
                  <a:pt x="90" y="37"/>
                  <a:pt x="90" y="35"/>
                </a:cubicBezTo>
                <a:cubicBezTo>
                  <a:pt x="90" y="32"/>
                  <a:pt x="92" y="28"/>
                  <a:pt x="95" y="27"/>
                </a:cubicBezTo>
                <a:cubicBezTo>
                  <a:pt x="99" y="26"/>
                  <a:pt x="103" y="29"/>
                  <a:pt x="103" y="29"/>
                </a:cubicBezTo>
                <a:cubicBezTo>
                  <a:pt x="103" y="29"/>
                  <a:pt x="106" y="31"/>
                  <a:pt x="107" y="34"/>
                </a:cubicBezTo>
                <a:cubicBezTo>
                  <a:pt x="108" y="37"/>
                  <a:pt x="106" y="41"/>
                  <a:pt x="103" y="43"/>
                </a:cubicBezTo>
                <a:cubicBezTo>
                  <a:pt x="102" y="44"/>
                  <a:pt x="100" y="44"/>
                  <a:pt x="98" y="45"/>
                </a:cubicBezTo>
                <a:cubicBezTo>
                  <a:pt x="97" y="46"/>
                  <a:pt x="97" y="48"/>
                  <a:pt x="97" y="49"/>
                </a:cubicBezTo>
                <a:cubicBezTo>
                  <a:pt x="115" y="59"/>
                  <a:pt x="115" y="59"/>
                  <a:pt x="115" y="59"/>
                </a:cubicBezTo>
                <a:close/>
                <a:moveTo>
                  <a:pt x="53" y="23"/>
                </a:moveTo>
                <a:cubicBezTo>
                  <a:pt x="52" y="22"/>
                  <a:pt x="52" y="20"/>
                  <a:pt x="53" y="19"/>
                </a:cubicBezTo>
                <a:cubicBezTo>
                  <a:pt x="55" y="18"/>
                  <a:pt x="57" y="18"/>
                  <a:pt x="59" y="17"/>
                </a:cubicBezTo>
                <a:cubicBezTo>
                  <a:pt x="62" y="15"/>
                  <a:pt x="64" y="11"/>
                  <a:pt x="63" y="8"/>
                </a:cubicBezTo>
                <a:cubicBezTo>
                  <a:pt x="62" y="4"/>
                  <a:pt x="58" y="2"/>
                  <a:pt x="58" y="2"/>
                </a:cubicBezTo>
                <a:cubicBezTo>
                  <a:pt x="58" y="2"/>
                  <a:pt x="54" y="0"/>
                  <a:pt x="51" y="1"/>
                </a:cubicBezTo>
                <a:cubicBezTo>
                  <a:pt x="48" y="2"/>
                  <a:pt x="45" y="6"/>
                  <a:pt x="45" y="9"/>
                </a:cubicBezTo>
                <a:cubicBezTo>
                  <a:pt x="45" y="11"/>
                  <a:pt x="46" y="13"/>
                  <a:pt x="46" y="15"/>
                </a:cubicBezTo>
                <a:cubicBezTo>
                  <a:pt x="46" y="16"/>
                  <a:pt x="44" y="17"/>
                  <a:pt x="43" y="17"/>
                </a:cubicBezTo>
                <a:cubicBezTo>
                  <a:pt x="25" y="7"/>
                  <a:pt x="25" y="7"/>
                  <a:pt x="25" y="7"/>
                </a:cubicBezTo>
                <a:cubicBezTo>
                  <a:pt x="16" y="24"/>
                  <a:pt x="16" y="24"/>
                  <a:pt x="16" y="24"/>
                </a:cubicBezTo>
                <a:cubicBezTo>
                  <a:pt x="16" y="25"/>
                  <a:pt x="16" y="26"/>
                  <a:pt x="18" y="26"/>
                </a:cubicBezTo>
                <a:cubicBezTo>
                  <a:pt x="20" y="26"/>
                  <a:pt x="21" y="26"/>
                  <a:pt x="23" y="25"/>
                </a:cubicBezTo>
                <a:cubicBezTo>
                  <a:pt x="27" y="25"/>
                  <a:pt x="30" y="28"/>
                  <a:pt x="31" y="31"/>
                </a:cubicBezTo>
                <a:cubicBezTo>
                  <a:pt x="32" y="34"/>
                  <a:pt x="30" y="38"/>
                  <a:pt x="30" y="38"/>
                </a:cubicBezTo>
                <a:cubicBezTo>
                  <a:pt x="30" y="38"/>
                  <a:pt x="28" y="41"/>
                  <a:pt x="24" y="42"/>
                </a:cubicBezTo>
                <a:cubicBezTo>
                  <a:pt x="21" y="43"/>
                  <a:pt x="17" y="41"/>
                  <a:pt x="16" y="38"/>
                </a:cubicBezTo>
                <a:cubicBezTo>
                  <a:pt x="15" y="37"/>
                  <a:pt x="15" y="35"/>
                  <a:pt x="14" y="33"/>
                </a:cubicBezTo>
                <a:cubicBezTo>
                  <a:pt x="13" y="32"/>
                  <a:pt x="12" y="32"/>
                  <a:pt x="11" y="33"/>
                </a:cubicBezTo>
                <a:cubicBezTo>
                  <a:pt x="0" y="51"/>
                  <a:pt x="0" y="51"/>
                  <a:pt x="0" y="51"/>
                </a:cubicBezTo>
                <a:cubicBezTo>
                  <a:pt x="19" y="61"/>
                  <a:pt x="19" y="61"/>
                  <a:pt x="19" y="61"/>
                </a:cubicBezTo>
                <a:cubicBezTo>
                  <a:pt x="20" y="61"/>
                  <a:pt x="21" y="61"/>
                  <a:pt x="21" y="59"/>
                </a:cubicBezTo>
                <a:cubicBezTo>
                  <a:pt x="21" y="58"/>
                  <a:pt x="21" y="56"/>
                  <a:pt x="20" y="54"/>
                </a:cubicBezTo>
                <a:cubicBezTo>
                  <a:pt x="20" y="51"/>
                  <a:pt x="23" y="48"/>
                  <a:pt x="26" y="47"/>
                </a:cubicBezTo>
                <a:cubicBezTo>
                  <a:pt x="29" y="46"/>
                  <a:pt x="32" y="48"/>
                  <a:pt x="32" y="48"/>
                </a:cubicBezTo>
                <a:cubicBezTo>
                  <a:pt x="32" y="48"/>
                  <a:pt x="36" y="50"/>
                  <a:pt x="37" y="53"/>
                </a:cubicBezTo>
                <a:cubicBezTo>
                  <a:pt x="37" y="56"/>
                  <a:pt x="36" y="60"/>
                  <a:pt x="33" y="61"/>
                </a:cubicBezTo>
                <a:cubicBezTo>
                  <a:pt x="31" y="62"/>
                  <a:pt x="29" y="62"/>
                  <a:pt x="28" y="64"/>
                </a:cubicBezTo>
                <a:cubicBezTo>
                  <a:pt x="27" y="64"/>
                  <a:pt x="27" y="65"/>
                  <a:pt x="27" y="66"/>
                </a:cubicBezTo>
                <a:cubicBezTo>
                  <a:pt x="43" y="75"/>
                  <a:pt x="43" y="75"/>
                  <a:pt x="43" y="75"/>
                </a:cubicBezTo>
                <a:cubicBezTo>
                  <a:pt x="54" y="56"/>
                  <a:pt x="54" y="56"/>
                  <a:pt x="54" y="56"/>
                </a:cubicBezTo>
                <a:cubicBezTo>
                  <a:pt x="55" y="55"/>
                  <a:pt x="58" y="55"/>
                  <a:pt x="59" y="57"/>
                </a:cubicBezTo>
                <a:cubicBezTo>
                  <a:pt x="60" y="58"/>
                  <a:pt x="61" y="60"/>
                  <a:pt x="62" y="62"/>
                </a:cubicBezTo>
                <a:cubicBezTo>
                  <a:pt x="68" y="74"/>
                  <a:pt x="80" y="55"/>
                  <a:pt x="67" y="54"/>
                </a:cubicBezTo>
                <a:cubicBezTo>
                  <a:pt x="65" y="54"/>
                  <a:pt x="63" y="55"/>
                  <a:pt x="61" y="54"/>
                </a:cubicBezTo>
                <a:cubicBezTo>
                  <a:pt x="59" y="54"/>
                  <a:pt x="57" y="51"/>
                  <a:pt x="57" y="49"/>
                </a:cubicBezTo>
                <a:cubicBezTo>
                  <a:pt x="68" y="31"/>
                  <a:pt x="68" y="31"/>
                  <a:pt x="68" y="31"/>
                </a:cubicBezTo>
                <a:lnTo>
                  <a:pt x="53" y="2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165" name="Group 164"/>
          <p:cNvGrpSpPr/>
          <p:nvPr userDrawn="1"/>
        </p:nvGrpSpPr>
        <p:grpSpPr>
          <a:xfrm>
            <a:off x="2581275" y="4216400"/>
            <a:ext cx="539750" cy="285750"/>
            <a:chOff x="2581275" y="4216400"/>
            <a:chExt cx="539750" cy="285750"/>
          </a:xfrm>
        </p:grpSpPr>
        <p:sp>
          <p:nvSpPr>
            <p:cNvPr id="166" name="Freeform 139"/>
            <p:cNvSpPr>
              <a:spLocks/>
            </p:cNvSpPr>
            <p:nvPr userDrawn="1"/>
          </p:nvSpPr>
          <p:spPr bwMode="auto">
            <a:xfrm>
              <a:off x="2581275" y="4216400"/>
              <a:ext cx="539750" cy="266700"/>
            </a:xfrm>
            <a:custGeom>
              <a:avLst/>
              <a:gdLst>
                <a:gd name="T0" fmla="*/ 140 w 140"/>
                <a:gd name="T1" fmla="*/ 67 h 69"/>
                <a:gd name="T2" fmla="*/ 137 w 140"/>
                <a:gd name="T3" fmla="*/ 50 h 69"/>
                <a:gd name="T4" fmla="*/ 136 w 140"/>
                <a:gd name="T5" fmla="*/ 47 h 69"/>
                <a:gd name="T6" fmla="*/ 135 w 140"/>
                <a:gd name="T7" fmla="*/ 44 h 69"/>
                <a:gd name="T8" fmla="*/ 126 w 140"/>
                <a:gd name="T9" fmla="*/ 28 h 69"/>
                <a:gd name="T10" fmla="*/ 124 w 140"/>
                <a:gd name="T11" fmla="*/ 26 h 69"/>
                <a:gd name="T12" fmla="*/ 122 w 140"/>
                <a:gd name="T13" fmla="*/ 24 h 69"/>
                <a:gd name="T14" fmla="*/ 108 w 140"/>
                <a:gd name="T15" fmla="*/ 11 h 69"/>
                <a:gd name="T16" fmla="*/ 103 w 140"/>
                <a:gd name="T17" fmla="*/ 8 h 69"/>
                <a:gd name="T18" fmla="*/ 85 w 140"/>
                <a:gd name="T19" fmla="*/ 2 h 69"/>
                <a:gd name="T20" fmla="*/ 82 w 140"/>
                <a:gd name="T21" fmla="*/ 2 h 69"/>
                <a:gd name="T22" fmla="*/ 79 w 140"/>
                <a:gd name="T23" fmla="*/ 1 h 69"/>
                <a:gd name="T24" fmla="*/ 61 w 140"/>
                <a:gd name="T25" fmla="*/ 1 h 69"/>
                <a:gd name="T26" fmla="*/ 58 w 140"/>
                <a:gd name="T27" fmla="*/ 2 h 69"/>
                <a:gd name="T28" fmla="*/ 55 w 140"/>
                <a:gd name="T29" fmla="*/ 2 h 69"/>
                <a:gd name="T30" fmla="*/ 37 w 140"/>
                <a:gd name="T31" fmla="*/ 9 h 69"/>
                <a:gd name="T32" fmla="*/ 35 w 140"/>
                <a:gd name="T33" fmla="*/ 10 h 69"/>
                <a:gd name="T34" fmla="*/ 32 w 140"/>
                <a:gd name="T35" fmla="*/ 12 h 69"/>
                <a:gd name="T36" fmla="*/ 18 w 140"/>
                <a:gd name="T37" fmla="*/ 24 h 69"/>
                <a:gd name="T38" fmla="*/ 14 w 140"/>
                <a:gd name="T39" fmla="*/ 28 h 69"/>
                <a:gd name="T40" fmla="*/ 5 w 140"/>
                <a:gd name="T41" fmla="*/ 44 h 69"/>
                <a:gd name="T42" fmla="*/ 4 w 140"/>
                <a:gd name="T43" fmla="*/ 47 h 69"/>
                <a:gd name="T44" fmla="*/ 3 w 140"/>
                <a:gd name="T45" fmla="*/ 50 h 69"/>
                <a:gd name="T46" fmla="*/ 6 w 140"/>
                <a:gd name="T47" fmla="*/ 69 h 69"/>
                <a:gd name="T48" fmla="*/ 19 w 140"/>
                <a:gd name="T49" fmla="*/ 56 h 69"/>
                <a:gd name="T50" fmla="*/ 11 w 140"/>
                <a:gd name="T51" fmla="*/ 46 h 69"/>
                <a:gd name="T52" fmla="*/ 27 w 140"/>
                <a:gd name="T53" fmla="*/ 39 h 69"/>
                <a:gd name="T54" fmla="*/ 23 w 140"/>
                <a:gd name="T55" fmla="*/ 28 h 69"/>
                <a:gd name="T56" fmla="*/ 41 w 140"/>
                <a:gd name="T57" fmla="*/ 26 h 69"/>
                <a:gd name="T58" fmla="*/ 40 w 140"/>
                <a:gd name="T59" fmla="*/ 14 h 69"/>
                <a:gd name="T60" fmla="*/ 58 w 140"/>
                <a:gd name="T61" fmla="*/ 19 h 69"/>
                <a:gd name="T62" fmla="*/ 62 w 140"/>
                <a:gd name="T63" fmla="*/ 7 h 69"/>
                <a:gd name="T64" fmla="*/ 76 w 140"/>
                <a:gd name="T65" fmla="*/ 17 h 69"/>
                <a:gd name="T66" fmla="*/ 84 w 140"/>
                <a:gd name="T67" fmla="*/ 8 h 69"/>
                <a:gd name="T68" fmla="*/ 94 w 140"/>
                <a:gd name="T69" fmla="*/ 23 h 69"/>
                <a:gd name="T70" fmla="*/ 105 w 140"/>
                <a:gd name="T71" fmla="*/ 17 h 69"/>
                <a:gd name="T72" fmla="*/ 109 w 140"/>
                <a:gd name="T73" fmla="*/ 34 h 69"/>
                <a:gd name="T74" fmla="*/ 121 w 140"/>
                <a:gd name="T75" fmla="*/ 32 h 69"/>
                <a:gd name="T76" fmla="*/ 119 w 140"/>
                <a:gd name="T77" fmla="*/ 50 h 69"/>
                <a:gd name="T78" fmla="*/ 131 w 140"/>
                <a:gd name="T79" fmla="*/ 52 h 69"/>
                <a:gd name="T80" fmla="*/ 140 w 140"/>
                <a:gd name="T81"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0" h="69">
                  <a:moveTo>
                    <a:pt x="140" y="67"/>
                  </a:moveTo>
                  <a:cubicBezTo>
                    <a:pt x="140" y="67"/>
                    <a:pt x="140" y="67"/>
                    <a:pt x="140" y="67"/>
                  </a:cubicBezTo>
                  <a:cubicBezTo>
                    <a:pt x="140" y="61"/>
                    <a:pt x="139" y="55"/>
                    <a:pt x="137" y="50"/>
                  </a:cubicBezTo>
                  <a:cubicBezTo>
                    <a:pt x="137" y="50"/>
                    <a:pt x="137" y="50"/>
                    <a:pt x="137" y="50"/>
                  </a:cubicBezTo>
                  <a:cubicBezTo>
                    <a:pt x="136" y="47"/>
                    <a:pt x="136" y="47"/>
                    <a:pt x="136" y="47"/>
                  </a:cubicBezTo>
                  <a:cubicBezTo>
                    <a:pt x="136" y="47"/>
                    <a:pt x="136" y="47"/>
                    <a:pt x="136" y="47"/>
                  </a:cubicBezTo>
                  <a:cubicBezTo>
                    <a:pt x="135" y="44"/>
                    <a:pt x="135" y="44"/>
                    <a:pt x="135" y="44"/>
                  </a:cubicBezTo>
                  <a:cubicBezTo>
                    <a:pt x="135" y="44"/>
                    <a:pt x="135" y="44"/>
                    <a:pt x="135" y="44"/>
                  </a:cubicBezTo>
                  <a:cubicBezTo>
                    <a:pt x="133" y="38"/>
                    <a:pt x="130" y="33"/>
                    <a:pt x="126" y="28"/>
                  </a:cubicBezTo>
                  <a:cubicBezTo>
                    <a:pt x="126" y="28"/>
                    <a:pt x="126" y="28"/>
                    <a:pt x="126" y="28"/>
                  </a:cubicBezTo>
                  <a:cubicBezTo>
                    <a:pt x="124" y="26"/>
                    <a:pt x="124" y="26"/>
                    <a:pt x="124" y="26"/>
                  </a:cubicBezTo>
                  <a:cubicBezTo>
                    <a:pt x="124" y="26"/>
                    <a:pt x="124" y="26"/>
                    <a:pt x="124" y="26"/>
                  </a:cubicBezTo>
                  <a:cubicBezTo>
                    <a:pt x="122" y="23"/>
                    <a:pt x="122" y="23"/>
                    <a:pt x="122" y="23"/>
                  </a:cubicBezTo>
                  <a:cubicBezTo>
                    <a:pt x="122" y="24"/>
                    <a:pt x="122" y="24"/>
                    <a:pt x="122" y="24"/>
                  </a:cubicBezTo>
                  <a:cubicBezTo>
                    <a:pt x="118" y="19"/>
                    <a:pt x="113" y="15"/>
                    <a:pt x="108" y="11"/>
                  </a:cubicBezTo>
                  <a:cubicBezTo>
                    <a:pt x="108" y="11"/>
                    <a:pt x="108" y="11"/>
                    <a:pt x="108" y="11"/>
                  </a:cubicBezTo>
                  <a:cubicBezTo>
                    <a:pt x="105" y="10"/>
                    <a:pt x="105" y="10"/>
                    <a:pt x="105" y="10"/>
                  </a:cubicBezTo>
                  <a:cubicBezTo>
                    <a:pt x="103" y="8"/>
                    <a:pt x="103" y="8"/>
                    <a:pt x="103" y="8"/>
                  </a:cubicBezTo>
                  <a:cubicBezTo>
                    <a:pt x="103" y="8"/>
                    <a:pt x="103" y="8"/>
                    <a:pt x="103" y="8"/>
                  </a:cubicBezTo>
                  <a:cubicBezTo>
                    <a:pt x="97" y="6"/>
                    <a:pt x="91" y="3"/>
                    <a:pt x="85" y="2"/>
                  </a:cubicBezTo>
                  <a:cubicBezTo>
                    <a:pt x="85" y="2"/>
                    <a:pt x="85" y="2"/>
                    <a:pt x="85" y="2"/>
                  </a:cubicBezTo>
                  <a:cubicBezTo>
                    <a:pt x="82" y="2"/>
                    <a:pt x="82" y="2"/>
                    <a:pt x="82" y="2"/>
                  </a:cubicBezTo>
                  <a:cubicBezTo>
                    <a:pt x="79" y="1"/>
                    <a:pt x="79" y="1"/>
                    <a:pt x="79" y="1"/>
                  </a:cubicBezTo>
                  <a:cubicBezTo>
                    <a:pt x="79" y="1"/>
                    <a:pt x="79" y="1"/>
                    <a:pt x="79" y="1"/>
                  </a:cubicBezTo>
                  <a:cubicBezTo>
                    <a:pt x="73" y="0"/>
                    <a:pt x="67" y="0"/>
                    <a:pt x="61" y="1"/>
                  </a:cubicBezTo>
                  <a:cubicBezTo>
                    <a:pt x="61" y="1"/>
                    <a:pt x="61" y="1"/>
                    <a:pt x="61" y="1"/>
                  </a:cubicBezTo>
                  <a:cubicBezTo>
                    <a:pt x="58" y="2"/>
                    <a:pt x="58" y="2"/>
                    <a:pt x="58" y="2"/>
                  </a:cubicBezTo>
                  <a:cubicBezTo>
                    <a:pt x="58" y="2"/>
                    <a:pt x="58" y="2"/>
                    <a:pt x="58" y="2"/>
                  </a:cubicBezTo>
                  <a:cubicBezTo>
                    <a:pt x="55" y="2"/>
                    <a:pt x="55" y="2"/>
                    <a:pt x="55" y="2"/>
                  </a:cubicBezTo>
                  <a:cubicBezTo>
                    <a:pt x="55" y="2"/>
                    <a:pt x="55" y="2"/>
                    <a:pt x="55" y="2"/>
                  </a:cubicBezTo>
                  <a:cubicBezTo>
                    <a:pt x="49" y="4"/>
                    <a:pt x="43" y="6"/>
                    <a:pt x="37" y="9"/>
                  </a:cubicBezTo>
                  <a:cubicBezTo>
                    <a:pt x="37" y="9"/>
                    <a:pt x="37" y="9"/>
                    <a:pt x="37" y="9"/>
                  </a:cubicBezTo>
                  <a:cubicBezTo>
                    <a:pt x="35" y="10"/>
                    <a:pt x="35" y="10"/>
                    <a:pt x="35" y="10"/>
                  </a:cubicBezTo>
                  <a:cubicBezTo>
                    <a:pt x="35" y="10"/>
                    <a:pt x="35" y="10"/>
                    <a:pt x="35" y="10"/>
                  </a:cubicBezTo>
                  <a:cubicBezTo>
                    <a:pt x="32" y="12"/>
                    <a:pt x="32" y="12"/>
                    <a:pt x="32" y="12"/>
                  </a:cubicBezTo>
                  <a:cubicBezTo>
                    <a:pt x="32" y="12"/>
                    <a:pt x="32" y="12"/>
                    <a:pt x="32" y="12"/>
                  </a:cubicBezTo>
                  <a:cubicBezTo>
                    <a:pt x="27" y="15"/>
                    <a:pt x="22" y="19"/>
                    <a:pt x="18" y="24"/>
                  </a:cubicBezTo>
                  <a:cubicBezTo>
                    <a:pt x="18" y="24"/>
                    <a:pt x="18" y="24"/>
                    <a:pt x="18" y="24"/>
                  </a:cubicBezTo>
                  <a:cubicBezTo>
                    <a:pt x="16" y="26"/>
                    <a:pt x="16" y="26"/>
                    <a:pt x="16" y="26"/>
                  </a:cubicBezTo>
                  <a:cubicBezTo>
                    <a:pt x="14" y="28"/>
                    <a:pt x="14" y="28"/>
                    <a:pt x="14" y="28"/>
                  </a:cubicBezTo>
                  <a:cubicBezTo>
                    <a:pt x="14" y="28"/>
                    <a:pt x="14" y="28"/>
                    <a:pt x="14" y="28"/>
                  </a:cubicBezTo>
                  <a:cubicBezTo>
                    <a:pt x="11" y="33"/>
                    <a:pt x="8" y="39"/>
                    <a:pt x="5" y="44"/>
                  </a:cubicBezTo>
                  <a:cubicBezTo>
                    <a:pt x="5" y="44"/>
                    <a:pt x="5" y="44"/>
                    <a:pt x="5" y="44"/>
                  </a:cubicBezTo>
                  <a:cubicBezTo>
                    <a:pt x="4" y="47"/>
                    <a:pt x="4" y="47"/>
                    <a:pt x="4" y="47"/>
                  </a:cubicBezTo>
                  <a:cubicBezTo>
                    <a:pt x="3" y="50"/>
                    <a:pt x="3" y="50"/>
                    <a:pt x="3" y="50"/>
                  </a:cubicBezTo>
                  <a:cubicBezTo>
                    <a:pt x="3" y="50"/>
                    <a:pt x="3" y="50"/>
                    <a:pt x="3" y="50"/>
                  </a:cubicBezTo>
                  <a:cubicBezTo>
                    <a:pt x="1" y="56"/>
                    <a:pt x="0" y="63"/>
                    <a:pt x="0" y="69"/>
                  </a:cubicBezTo>
                  <a:cubicBezTo>
                    <a:pt x="6" y="69"/>
                    <a:pt x="6" y="69"/>
                    <a:pt x="6" y="69"/>
                  </a:cubicBezTo>
                  <a:cubicBezTo>
                    <a:pt x="6" y="63"/>
                    <a:pt x="7" y="57"/>
                    <a:pt x="9" y="52"/>
                  </a:cubicBezTo>
                  <a:cubicBezTo>
                    <a:pt x="19" y="56"/>
                    <a:pt x="19" y="56"/>
                    <a:pt x="19" y="56"/>
                  </a:cubicBezTo>
                  <a:cubicBezTo>
                    <a:pt x="21" y="50"/>
                    <a:pt x="21" y="50"/>
                    <a:pt x="21" y="50"/>
                  </a:cubicBezTo>
                  <a:cubicBezTo>
                    <a:pt x="11" y="46"/>
                    <a:pt x="11" y="46"/>
                    <a:pt x="11" y="46"/>
                  </a:cubicBezTo>
                  <a:cubicBezTo>
                    <a:pt x="13" y="41"/>
                    <a:pt x="16" y="36"/>
                    <a:pt x="19" y="32"/>
                  </a:cubicBezTo>
                  <a:cubicBezTo>
                    <a:pt x="27" y="39"/>
                    <a:pt x="27" y="39"/>
                    <a:pt x="27" y="39"/>
                  </a:cubicBezTo>
                  <a:cubicBezTo>
                    <a:pt x="31" y="34"/>
                    <a:pt x="31" y="34"/>
                    <a:pt x="31" y="34"/>
                  </a:cubicBezTo>
                  <a:cubicBezTo>
                    <a:pt x="23" y="28"/>
                    <a:pt x="23" y="28"/>
                    <a:pt x="23" y="28"/>
                  </a:cubicBezTo>
                  <a:cubicBezTo>
                    <a:pt x="26" y="23"/>
                    <a:pt x="31" y="20"/>
                    <a:pt x="35" y="17"/>
                  </a:cubicBezTo>
                  <a:cubicBezTo>
                    <a:pt x="41" y="26"/>
                    <a:pt x="41" y="26"/>
                    <a:pt x="41" y="26"/>
                  </a:cubicBezTo>
                  <a:cubicBezTo>
                    <a:pt x="46" y="23"/>
                    <a:pt x="46" y="23"/>
                    <a:pt x="46" y="23"/>
                  </a:cubicBezTo>
                  <a:cubicBezTo>
                    <a:pt x="40" y="14"/>
                    <a:pt x="40" y="14"/>
                    <a:pt x="40" y="14"/>
                  </a:cubicBezTo>
                  <a:cubicBezTo>
                    <a:pt x="45" y="11"/>
                    <a:pt x="50" y="9"/>
                    <a:pt x="56" y="8"/>
                  </a:cubicBezTo>
                  <a:cubicBezTo>
                    <a:pt x="58" y="19"/>
                    <a:pt x="58" y="19"/>
                    <a:pt x="58" y="19"/>
                  </a:cubicBezTo>
                  <a:cubicBezTo>
                    <a:pt x="64" y="17"/>
                    <a:pt x="64" y="17"/>
                    <a:pt x="64" y="17"/>
                  </a:cubicBezTo>
                  <a:cubicBezTo>
                    <a:pt x="62" y="7"/>
                    <a:pt x="62" y="7"/>
                    <a:pt x="62" y="7"/>
                  </a:cubicBezTo>
                  <a:cubicBezTo>
                    <a:pt x="67" y="6"/>
                    <a:pt x="73" y="6"/>
                    <a:pt x="78" y="7"/>
                  </a:cubicBezTo>
                  <a:cubicBezTo>
                    <a:pt x="76" y="17"/>
                    <a:pt x="76" y="17"/>
                    <a:pt x="76" y="17"/>
                  </a:cubicBezTo>
                  <a:cubicBezTo>
                    <a:pt x="82" y="18"/>
                    <a:pt x="82" y="18"/>
                    <a:pt x="82" y="18"/>
                  </a:cubicBezTo>
                  <a:cubicBezTo>
                    <a:pt x="84" y="8"/>
                    <a:pt x="84" y="8"/>
                    <a:pt x="84" y="8"/>
                  </a:cubicBezTo>
                  <a:cubicBezTo>
                    <a:pt x="90" y="9"/>
                    <a:pt x="95" y="11"/>
                    <a:pt x="100" y="14"/>
                  </a:cubicBezTo>
                  <a:cubicBezTo>
                    <a:pt x="94" y="23"/>
                    <a:pt x="94" y="23"/>
                    <a:pt x="94" y="23"/>
                  </a:cubicBezTo>
                  <a:cubicBezTo>
                    <a:pt x="99" y="26"/>
                    <a:pt x="99" y="26"/>
                    <a:pt x="99" y="26"/>
                  </a:cubicBezTo>
                  <a:cubicBezTo>
                    <a:pt x="105" y="17"/>
                    <a:pt x="105" y="17"/>
                    <a:pt x="105" y="17"/>
                  </a:cubicBezTo>
                  <a:cubicBezTo>
                    <a:pt x="109" y="20"/>
                    <a:pt x="114" y="23"/>
                    <a:pt x="117" y="27"/>
                  </a:cubicBezTo>
                  <a:cubicBezTo>
                    <a:pt x="109" y="34"/>
                    <a:pt x="109" y="34"/>
                    <a:pt x="109" y="34"/>
                  </a:cubicBezTo>
                  <a:cubicBezTo>
                    <a:pt x="113" y="39"/>
                    <a:pt x="113" y="39"/>
                    <a:pt x="113" y="39"/>
                  </a:cubicBezTo>
                  <a:cubicBezTo>
                    <a:pt x="121" y="32"/>
                    <a:pt x="121" y="32"/>
                    <a:pt x="121" y="32"/>
                  </a:cubicBezTo>
                  <a:cubicBezTo>
                    <a:pt x="125" y="36"/>
                    <a:pt x="127" y="41"/>
                    <a:pt x="129" y="46"/>
                  </a:cubicBezTo>
                  <a:cubicBezTo>
                    <a:pt x="119" y="50"/>
                    <a:pt x="119" y="50"/>
                    <a:pt x="119" y="50"/>
                  </a:cubicBezTo>
                  <a:cubicBezTo>
                    <a:pt x="121" y="55"/>
                    <a:pt x="121" y="55"/>
                    <a:pt x="121" y="55"/>
                  </a:cubicBezTo>
                  <a:cubicBezTo>
                    <a:pt x="131" y="52"/>
                    <a:pt x="131" y="52"/>
                    <a:pt x="131" y="52"/>
                  </a:cubicBezTo>
                  <a:cubicBezTo>
                    <a:pt x="133" y="57"/>
                    <a:pt x="134" y="63"/>
                    <a:pt x="134" y="69"/>
                  </a:cubicBezTo>
                  <a:cubicBezTo>
                    <a:pt x="140" y="69"/>
                    <a:pt x="140" y="69"/>
                    <a:pt x="140" y="69"/>
                  </a:cubicBezTo>
                  <a:lnTo>
                    <a:pt x="140" y="6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7" name="Freeform 140"/>
            <p:cNvSpPr>
              <a:spLocks/>
            </p:cNvSpPr>
            <p:nvPr userDrawn="1"/>
          </p:nvSpPr>
          <p:spPr bwMode="auto">
            <a:xfrm>
              <a:off x="2619375" y="4448175"/>
              <a:ext cx="34925" cy="41275"/>
            </a:xfrm>
            <a:custGeom>
              <a:avLst/>
              <a:gdLst>
                <a:gd name="T0" fmla="*/ 7 w 22"/>
                <a:gd name="T1" fmla="*/ 17 h 26"/>
                <a:gd name="T2" fmla="*/ 17 w 22"/>
                <a:gd name="T3" fmla="*/ 17 h 26"/>
                <a:gd name="T4" fmla="*/ 17 w 22"/>
                <a:gd name="T5" fmla="*/ 9 h 26"/>
                <a:gd name="T6" fmla="*/ 7 w 22"/>
                <a:gd name="T7" fmla="*/ 9 h 26"/>
                <a:gd name="T8" fmla="*/ 7 w 22"/>
                <a:gd name="T9" fmla="*/ 7 h 26"/>
                <a:gd name="T10" fmla="*/ 22 w 22"/>
                <a:gd name="T11" fmla="*/ 7 h 26"/>
                <a:gd name="T12" fmla="*/ 22 w 22"/>
                <a:gd name="T13" fmla="*/ 0 h 26"/>
                <a:gd name="T14" fmla="*/ 0 w 22"/>
                <a:gd name="T15" fmla="*/ 0 h 26"/>
                <a:gd name="T16" fmla="*/ 0 w 22"/>
                <a:gd name="T17" fmla="*/ 26 h 26"/>
                <a:gd name="T18" fmla="*/ 22 w 22"/>
                <a:gd name="T19" fmla="*/ 26 h 26"/>
                <a:gd name="T20" fmla="*/ 22 w 22"/>
                <a:gd name="T21" fmla="*/ 22 h 26"/>
                <a:gd name="T22" fmla="*/ 7 w 22"/>
                <a:gd name="T23" fmla="*/ 22 h 26"/>
                <a:gd name="T24" fmla="*/ 7 w 22"/>
                <a:gd name="T25" fmla="*/ 1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26">
                  <a:moveTo>
                    <a:pt x="7" y="17"/>
                  </a:moveTo>
                  <a:lnTo>
                    <a:pt x="17" y="17"/>
                  </a:lnTo>
                  <a:lnTo>
                    <a:pt x="17" y="9"/>
                  </a:lnTo>
                  <a:lnTo>
                    <a:pt x="7" y="9"/>
                  </a:lnTo>
                  <a:lnTo>
                    <a:pt x="7" y="7"/>
                  </a:lnTo>
                  <a:lnTo>
                    <a:pt x="22" y="7"/>
                  </a:lnTo>
                  <a:lnTo>
                    <a:pt x="22" y="0"/>
                  </a:lnTo>
                  <a:lnTo>
                    <a:pt x="0" y="0"/>
                  </a:lnTo>
                  <a:lnTo>
                    <a:pt x="0" y="26"/>
                  </a:lnTo>
                  <a:lnTo>
                    <a:pt x="22" y="26"/>
                  </a:lnTo>
                  <a:lnTo>
                    <a:pt x="22" y="22"/>
                  </a:lnTo>
                  <a:lnTo>
                    <a:pt x="7" y="22"/>
                  </a:lnTo>
                  <a:lnTo>
                    <a:pt x="7" y="1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8" name="Freeform 141"/>
            <p:cNvSpPr>
              <a:spLocks/>
            </p:cNvSpPr>
            <p:nvPr userDrawn="1"/>
          </p:nvSpPr>
          <p:spPr bwMode="auto">
            <a:xfrm>
              <a:off x="2638425" y="4362450"/>
              <a:ext cx="261938" cy="139700"/>
            </a:xfrm>
            <a:custGeom>
              <a:avLst/>
              <a:gdLst>
                <a:gd name="T0" fmla="*/ 58 w 68"/>
                <a:gd name="T1" fmla="*/ 20 h 36"/>
                <a:gd name="T2" fmla="*/ 49 w 68"/>
                <a:gd name="T3" fmla="*/ 21 h 36"/>
                <a:gd name="T4" fmla="*/ 0 w 68"/>
                <a:gd name="T5" fmla="*/ 0 h 36"/>
                <a:gd name="T6" fmla="*/ 47 w 68"/>
                <a:gd name="T7" fmla="*/ 26 h 36"/>
                <a:gd name="T8" fmla="*/ 51 w 68"/>
                <a:gd name="T9" fmla="*/ 33 h 36"/>
                <a:gd name="T10" fmla="*/ 59 w 68"/>
                <a:gd name="T11" fmla="*/ 32 h 36"/>
                <a:gd name="T12" fmla="*/ 65 w 68"/>
                <a:gd name="T13" fmla="*/ 36 h 36"/>
                <a:gd name="T14" fmla="*/ 68 w 68"/>
                <a:gd name="T15" fmla="*/ 29 h 36"/>
                <a:gd name="T16" fmla="*/ 62 w 68"/>
                <a:gd name="T17" fmla="*/ 27 h 36"/>
                <a:gd name="T18" fmla="*/ 58 w 68"/>
                <a:gd name="T19" fmla="*/ 2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 h="36">
                  <a:moveTo>
                    <a:pt x="58" y="20"/>
                  </a:moveTo>
                  <a:cubicBezTo>
                    <a:pt x="55" y="18"/>
                    <a:pt x="52" y="19"/>
                    <a:pt x="49" y="21"/>
                  </a:cubicBezTo>
                  <a:cubicBezTo>
                    <a:pt x="0" y="0"/>
                    <a:pt x="0" y="0"/>
                    <a:pt x="0" y="0"/>
                  </a:cubicBezTo>
                  <a:cubicBezTo>
                    <a:pt x="47" y="26"/>
                    <a:pt x="47" y="26"/>
                    <a:pt x="47" y="26"/>
                  </a:cubicBezTo>
                  <a:cubicBezTo>
                    <a:pt x="47" y="29"/>
                    <a:pt x="49" y="31"/>
                    <a:pt x="51" y="33"/>
                  </a:cubicBezTo>
                  <a:cubicBezTo>
                    <a:pt x="54" y="34"/>
                    <a:pt x="56" y="34"/>
                    <a:pt x="59" y="32"/>
                  </a:cubicBezTo>
                  <a:cubicBezTo>
                    <a:pt x="65" y="36"/>
                    <a:pt x="65" y="36"/>
                    <a:pt x="65" y="36"/>
                  </a:cubicBezTo>
                  <a:cubicBezTo>
                    <a:pt x="68" y="29"/>
                    <a:pt x="68" y="29"/>
                    <a:pt x="68" y="29"/>
                  </a:cubicBezTo>
                  <a:cubicBezTo>
                    <a:pt x="62" y="27"/>
                    <a:pt x="62" y="27"/>
                    <a:pt x="62" y="27"/>
                  </a:cubicBezTo>
                  <a:cubicBezTo>
                    <a:pt x="62" y="24"/>
                    <a:pt x="60" y="21"/>
                    <a:pt x="58" y="2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9" name="Freeform 142"/>
            <p:cNvSpPr>
              <a:spLocks/>
            </p:cNvSpPr>
            <p:nvPr userDrawn="1"/>
          </p:nvSpPr>
          <p:spPr bwMode="auto">
            <a:xfrm>
              <a:off x="3055938" y="4448175"/>
              <a:ext cx="34925" cy="41275"/>
            </a:xfrm>
            <a:custGeom>
              <a:avLst/>
              <a:gdLst>
                <a:gd name="T0" fmla="*/ 0 w 22"/>
                <a:gd name="T1" fmla="*/ 26 h 26"/>
                <a:gd name="T2" fmla="*/ 7 w 22"/>
                <a:gd name="T3" fmla="*/ 26 h 26"/>
                <a:gd name="T4" fmla="*/ 7 w 22"/>
                <a:gd name="T5" fmla="*/ 17 h 26"/>
                <a:gd name="T6" fmla="*/ 17 w 22"/>
                <a:gd name="T7" fmla="*/ 17 h 26"/>
                <a:gd name="T8" fmla="*/ 17 w 22"/>
                <a:gd name="T9" fmla="*/ 9 h 26"/>
                <a:gd name="T10" fmla="*/ 7 w 22"/>
                <a:gd name="T11" fmla="*/ 9 h 26"/>
                <a:gd name="T12" fmla="*/ 7 w 22"/>
                <a:gd name="T13" fmla="*/ 7 h 26"/>
                <a:gd name="T14" fmla="*/ 22 w 22"/>
                <a:gd name="T15" fmla="*/ 7 h 26"/>
                <a:gd name="T16" fmla="*/ 22 w 22"/>
                <a:gd name="T17" fmla="*/ 0 h 26"/>
                <a:gd name="T18" fmla="*/ 0 w 22"/>
                <a:gd name="T19" fmla="*/ 0 h 26"/>
                <a:gd name="T20" fmla="*/ 0 w 22"/>
                <a:gd name="T21"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26">
                  <a:moveTo>
                    <a:pt x="0" y="26"/>
                  </a:moveTo>
                  <a:lnTo>
                    <a:pt x="7" y="26"/>
                  </a:lnTo>
                  <a:lnTo>
                    <a:pt x="7" y="17"/>
                  </a:lnTo>
                  <a:lnTo>
                    <a:pt x="17" y="17"/>
                  </a:lnTo>
                  <a:lnTo>
                    <a:pt x="17" y="9"/>
                  </a:lnTo>
                  <a:lnTo>
                    <a:pt x="7" y="9"/>
                  </a:lnTo>
                  <a:lnTo>
                    <a:pt x="7" y="7"/>
                  </a:lnTo>
                  <a:lnTo>
                    <a:pt x="22" y="7"/>
                  </a:lnTo>
                  <a:lnTo>
                    <a:pt x="22" y="0"/>
                  </a:lnTo>
                  <a:lnTo>
                    <a:pt x="0" y="0"/>
                  </a:lnTo>
                  <a:lnTo>
                    <a:pt x="0" y="2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170" name="Group 169"/>
          <p:cNvGrpSpPr/>
          <p:nvPr userDrawn="1"/>
        </p:nvGrpSpPr>
        <p:grpSpPr>
          <a:xfrm>
            <a:off x="3322638" y="4216400"/>
            <a:ext cx="539750" cy="285750"/>
            <a:chOff x="3322638" y="4216400"/>
            <a:chExt cx="539750" cy="285750"/>
          </a:xfrm>
        </p:grpSpPr>
        <p:sp>
          <p:nvSpPr>
            <p:cNvPr id="171" name="Freeform 143"/>
            <p:cNvSpPr>
              <a:spLocks/>
            </p:cNvSpPr>
            <p:nvPr userDrawn="1"/>
          </p:nvSpPr>
          <p:spPr bwMode="auto">
            <a:xfrm>
              <a:off x="3322638" y="4216400"/>
              <a:ext cx="539750" cy="266700"/>
            </a:xfrm>
            <a:custGeom>
              <a:avLst/>
              <a:gdLst>
                <a:gd name="T0" fmla="*/ 140 w 140"/>
                <a:gd name="T1" fmla="*/ 67 h 69"/>
                <a:gd name="T2" fmla="*/ 137 w 140"/>
                <a:gd name="T3" fmla="*/ 50 h 69"/>
                <a:gd name="T4" fmla="*/ 136 w 140"/>
                <a:gd name="T5" fmla="*/ 47 h 69"/>
                <a:gd name="T6" fmla="*/ 135 w 140"/>
                <a:gd name="T7" fmla="*/ 44 h 69"/>
                <a:gd name="T8" fmla="*/ 126 w 140"/>
                <a:gd name="T9" fmla="*/ 28 h 69"/>
                <a:gd name="T10" fmla="*/ 124 w 140"/>
                <a:gd name="T11" fmla="*/ 26 h 69"/>
                <a:gd name="T12" fmla="*/ 122 w 140"/>
                <a:gd name="T13" fmla="*/ 24 h 69"/>
                <a:gd name="T14" fmla="*/ 108 w 140"/>
                <a:gd name="T15" fmla="*/ 11 h 69"/>
                <a:gd name="T16" fmla="*/ 103 w 140"/>
                <a:gd name="T17" fmla="*/ 8 h 69"/>
                <a:gd name="T18" fmla="*/ 85 w 140"/>
                <a:gd name="T19" fmla="*/ 2 h 69"/>
                <a:gd name="T20" fmla="*/ 82 w 140"/>
                <a:gd name="T21" fmla="*/ 2 h 69"/>
                <a:gd name="T22" fmla="*/ 79 w 140"/>
                <a:gd name="T23" fmla="*/ 1 h 69"/>
                <a:gd name="T24" fmla="*/ 61 w 140"/>
                <a:gd name="T25" fmla="*/ 1 h 69"/>
                <a:gd name="T26" fmla="*/ 58 w 140"/>
                <a:gd name="T27" fmla="*/ 2 h 69"/>
                <a:gd name="T28" fmla="*/ 55 w 140"/>
                <a:gd name="T29" fmla="*/ 2 h 69"/>
                <a:gd name="T30" fmla="*/ 38 w 140"/>
                <a:gd name="T31" fmla="*/ 9 h 69"/>
                <a:gd name="T32" fmla="*/ 35 w 140"/>
                <a:gd name="T33" fmla="*/ 10 h 69"/>
                <a:gd name="T34" fmla="*/ 32 w 140"/>
                <a:gd name="T35" fmla="*/ 12 h 69"/>
                <a:gd name="T36" fmla="*/ 18 w 140"/>
                <a:gd name="T37" fmla="*/ 24 h 69"/>
                <a:gd name="T38" fmla="*/ 15 w 140"/>
                <a:gd name="T39" fmla="*/ 28 h 69"/>
                <a:gd name="T40" fmla="*/ 6 w 140"/>
                <a:gd name="T41" fmla="*/ 44 h 69"/>
                <a:gd name="T42" fmla="*/ 4 w 140"/>
                <a:gd name="T43" fmla="*/ 47 h 69"/>
                <a:gd name="T44" fmla="*/ 4 w 140"/>
                <a:gd name="T45" fmla="*/ 50 h 69"/>
                <a:gd name="T46" fmla="*/ 6 w 140"/>
                <a:gd name="T47" fmla="*/ 69 h 69"/>
                <a:gd name="T48" fmla="*/ 19 w 140"/>
                <a:gd name="T49" fmla="*/ 56 h 69"/>
                <a:gd name="T50" fmla="*/ 11 w 140"/>
                <a:gd name="T51" fmla="*/ 46 h 69"/>
                <a:gd name="T52" fmla="*/ 27 w 140"/>
                <a:gd name="T53" fmla="*/ 39 h 69"/>
                <a:gd name="T54" fmla="*/ 23 w 140"/>
                <a:gd name="T55" fmla="*/ 28 h 69"/>
                <a:gd name="T56" fmla="*/ 41 w 140"/>
                <a:gd name="T57" fmla="*/ 26 h 69"/>
                <a:gd name="T58" fmla="*/ 41 w 140"/>
                <a:gd name="T59" fmla="*/ 14 h 69"/>
                <a:gd name="T60" fmla="*/ 58 w 140"/>
                <a:gd name="T61" fmla="*/ 19 h 69"/>
                <a:gd name="T62" fmla="*/ 62 w 140"/>
                <a:gd name="T63" fmla="*/ 7 h 69"/>
                <a:gd name="T64" fmla="*/ 77 w 140"/>
                <a:gd name="T65" fmla="*/ 17 h 69"/>
                <a:gd name="T66" fmla="*/ 84 w 140"/>
                <a:gd name="T67" fmla="*/ 8 h 69"/>
                <a:gd name="T68" fmla="*/ 95 w 140"/>
                <a:gd name="T69" fmla="*/ 23 h 69"/>
                <a:gd name="T70" fmla="*/ 105 w 140"/>
                <a:gd name="T71" fmla="*/ 17 h 69"/>
                <a:gd name="T72" fmla="*/ 109 w 140"/>
                <a:gd name="T73" fmla="*/ 34 h 69"/>
                <a:gd name="T74" fmla="*/ 121 w 140"/>
                <a:gd name="T75" fmla="*/ 32 h 69"/>
                <a:gd name="T76" fmla="*/ 119 w 140"/>
                <a:gd name="T77" fmla="*/ 50 h 69"/>
                <a:gd name="T78" fmla="*/ 132 w 140"/>
                <a:gd name="T79" fmla="*/ 52 h 69"/>
                <a:gd name="T80" fmla="*/ 140 w 140"/>
                <a:gd name="T81"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0" h="69">
                  <a:moveTo>
                    <a:pt x="140" y="67"/>
                  </a:moveTo>
                  <a:cubicBezTo>
                    <a:pt x="140" y="67"/>
                    <a:pt x="140" y="67"/>
                    <a:pt x="140" y="67"/>
                  </a:cubicBezTo>
                  <a:cubicBezTo>
                    <a:pt x="140" y="61"/>
                    <a:pt x="139" y="55"/>
                    <a:pt x="137" y="50"/>
                  </a:cubicBezTo>
                  <a:cubicBezTo>
                    <a:pt x="137" y="50"/>
                    <a:pt x="137" y="50"/>
                    <a:pt x="137" y="50"/>
                  </a:cubicBezTo>
                  <a:cubicBezTo>
                    <a:pt x="136" y="47"/>
                    <a:pt x="136" y="47"/>
                    <a:pt x="136" y="47"/>
                  </a:cubicBezTo>
                  <a:cubicBezTo>
                    <a:pt x="136" y="47"/>
                    <a:pt x="136" y="47"/>
                    <a:pt x="136" y="47"/>
                  </a:cubicBezTo>
                  <a:cubicBezTo>
                    <a:pt x="135" y="44"/>
                    <a:pt x="135" y="44"/>
                    <a:pt x="135" y="44"/>
                  </a:cubicBezTo>
                  <a:cubicBezTo>
                    <a:pt x="135" y="44"/>
                    <a:pt x="135" y="44"/>
                    <a:pt x="135" y="44"/>
                  </a:cubicBezTo>
                  <a:cubicBezTo>
                    <a:pt x="133" y="38"/>
                    <a:pt x="130" y="33"/>
                    <a:pt x="126" y="28"/>
                  </a:cubicBezTo>
                  <a:cubicBezTo>
                    <a:pt x="126" y="28"/>
                    <a:pt x="126" y="28"/>
                    <a:pt x="126" y="28"/>
                  </a:cubicBezTo>
                  <a:cubicBezTo>
                    <a:pt x="124" y="26"/>
                    <a:pt x="124" y="26"/>
                    <a:pt x="124" y="26"/>
                  </a:cubicBezTo>
                  <a:cubicBezTo>
                    <a:pt x="124" y="26"/>
                    <a:pt x="124" y="26"/>
                    <a:pt x="124" y="26"/>
                  </a:cubicBezTo>
                  <a:cubicBezTo>
                    <a:pt x="122" y="23"/>
                    <a:pt x="122" y="23"/>
                    <a:pt x="122" y="23"/>
                  </a:cubicBezTo>
                  <a:cubicBezTo>
                    <a:pt x="122" y="24"/>
                    <a:pt x="122" y="24"/>
                    <a:pt x="122" y="24"/>
                  </a:cubicBezTo>
                  <a:cubicBezTo>
                    <a:pt x="118" y="19"/>
                    <a:pt x="113" y="15"/>
                    <a:pt x="108" y="11"/>
                  </a:cubicBezTo>
                  <a:cubicBezTo>
                    <a:pt x="108" y="11"/>
                    <a:pt x="108" y="11"/>
                    <a:pt x="108" y="11"/>
                  </a:cubicBezTo>
                  <a:cubicBezTo>
                    <a:pt x="105" y="10"/>
                    <a:pt x="105" y="10"/>
                    <a:pt x="105" y="10"/>
                  </a:cubicBezTo>
                  <a:cubicBezTo>
                    <a:pt x="103" y="8"/>
                    <a:pt x="103" y="8"/>
                    <a:pt x="103" y="8"/>
                  </a:cubicBezTo>
                  <a:cubicBezTo>
                    <a:pt x="103" y="8"/>
                    <a:pt x="103" y="8"/>
                    <a:pt x="103" y="8"/>
                  </a:cubicBezTo>
                  <a:cubicBezTo>
                    <a:pt x="97" y="6"/>
                    <a:pt x="91" y="3"/>
                    <a:pt x="85" y="2"/>
                  </a:cubicBezTo>
                  <a:cubicBezTo>
                    <a:pt x="85" y="2"/>
                    <a:pt x="85" y="2"/>
                    <a:pt x="85" y="2"/>
                  </a:cubicBezTo>
                  <a:cubicBezTo>
                    <a:pt x="82" y="2"/>
                    <a:pt x="82" y="2"/>
                    <a:pt x="82" y="2"/>
                  </a:cubicBezTo>
                  <a:cubicBezTo>
                    <a:pt x="79" y="1"/>
                    <a:pt x="79" y="1"/>
                    <a:pt x="79" y="1"/>
                  </a:cubicBezTo>
                  <a:cubicBezTo>
                    <a:pt x="79" y="1"/>
                    <a:pt x="79" y="1"/>
                    <a:pt x="79" y="1"/>
                  </a:cubicBezTo>
                  <a:cubicBezTo>
                    <a:pt x="73" y="0"/>
                    <a:pt x="67" y="0"/>
                    <a:pt x="61" y="1"/>
                  </a:cubicBezTo>
                  <a:cubicBezTo>
                    <a:pt x="61" y="1"/>
                    <a:pt x="61" y="1"/>
                    <a:pt x="61" y="1"/>
                  </a:cubicBezTo>
                  <a:cubicBezTo>
                    <a:pt x="58" y="2"/>
                    <a:pt x="58" y="2"/>
                    <a:pt x="58" y="2"/>
                  </a:cubicBezTo>
                  <a:cubicBezTo>
                    <a:pt x="58" y="2"/>
                    <a:pt x="58" y="2"/>
                    <a:pt x="58" y="2"/>
                  </a:cubicBezTo>
                  <a:cubicBezTo>
                    <a:pt x="55" y="2"/>
                    <a:pt x="55" y="2"/>
                    <a:pt x="55" y="2"/>
                  </a:cubicBezTo>
                  <a:cubicBezTo>
                    <a:pt x="55" y="2"/>
                    <a:pt x="55" y="2"/>
                    <a:pt x="55" y="2"/>
                  </a:cubicBezTo>
                  <a:cubicBezTo>
                    <a:pt x="49" y="4"/>
                    <a:pt x="43" y="6"/>
                    <a:pt x="38" y="9"/>
                  </a:cubicBezTo>
                  <a:cubicBezTo>
                    <a:pt x="38" y="9"/>
                    <a:pt x="38" y="9"/>
                    <a:pt x="38" y="9"/>
                  </a:cubicBezTo>
                  <a:cubicBezTo>
                    <a:pt x="35" y="10"/>
                    <a:pt x="35" y="10"/>
                    <a:pt x="35" y="10"/>
                  </a:cubicBezTo>
                  <a:cubicBezTo>
                    <a:pt x="35" y="10"/>
                    <a:pt x="35" y="10"/>
                    <a:pt x="35" y="10"/>
                  </a:cubicBezTo>
                  <a:cubicBezTo>
                    <a:pt x="32" y="12"/>
                    <a:pt x="32" y="12"/>
                    <a:pt x="32" y="12"/>
                  </a:cubicBezTo>
                  <a:cubicBezTo>
                    <a:pt x="32" y="12"/>
                    <a:pt x="32" y="12"/>
                    <a:pt x="32" y="12"/>
                  </a:cubicBezTo>
                  <a:cubicBezTo>
                    <a:pt x="27" y="15"/>
                    <a:pt x="23" y="19"/>
                    <a:pt x="18" y="24"/>
                  </a:cubicBezTo>
                  <a:cubicBezTo>
                    <a:pt x="18" y="24"/>
                    <a:pt x="18" y="24"/>
                    <a:pt x="18" y="24"/>
                  </a:cubicBezTo>
                  <a:cubicBezTo>
                    <a:pt x="16" y="26"/>
                    <a:pt x="16" y="26"/>
                    <a:pt x="16" y="26"/>
                  </a:cubicBezTo>
                  <a:cubicBezTo>
                    <a:pt x="15" y="28"/>
                    <a:pt x="15" y="28"/>
                    <a:pt x="15" y="28"/>
                  </a:cubicBezTo>
                  <a:cubicBezTo>
                    <a:pt x="15" y="28"/>
                    <a:pt x="15" y="28"/>
                    <a:pt x="15" y="28"/>
                  </a:cubicBezTo>
                  <a:cubicBezTo>
                    <a:pt x="11" y="33"/>
                    <a:pt x="8" y="39"/>
                    <a:pt x="6" y="44"/>
                  </a:cubicBezTo>
                  <a:cubicBezTo>
                    <a:pt x="5" y="44"/>
                    <a:pt x="5" y="44"/>
                    <a:pt x="5" y="44"/>
                  </a:cubicBezTo>
                  <a:cubicBezTo>
                    <a:pt x="4" y="47"/>
                    <a:pt x="4" y="47"/>
                    <a:pt x="4" y="47"/>
                  </a:cubicBezTo>
                  <a:cubicBezTo>
                    <a:pt x="3" y="50"/>
                    <a:pt x="3" y="50"/>
                    <a:pt x="3" y="50"/>
                  </a:cubicBezTo>
                  <a:cubicBezTo>
                    <a:pt x="4" y="50"/>
                    <a:pt x="4" y="50"/>
                    <a:pt x="4" y="50"/>
                  </a:cubicBezTo>
                  <a:cubicBezTo>
                    <a:pt x="2" y="56"/>
                    <a:pt x="1" y="63"/>
                    <a:pt x="0" y="69"/>
                  </a:cubicBezTo>
                  <a:cubicBezTo>
                    <a:pt x="6" y="69"/>
                    <a:pt x="6" y="69"/>
                    <a:pt x="6" y="69"/>
                  </a:cubicBezTo>
                  <a:cubicBezTo>
                    <a:pt x="7" y="63"/>
                    <a:pt x="7" y="57"/>
                    <a:pt x="9" y="52"/>
                  </a:cubicBezTo>
                  <a:cubicBezTo>
                    <a:pt x="19" y="56"/>
                    <a:pt x="19" y="56"/>
                    <a:pt x="19" y="56"/>
                  </a:cubicBezTo>
                  <a:cubicBezTo>
                    <a:pt x="21" y="50"/>
                    <a:pt x="21" y="50"/>
                    <a:pt x="21" y="50"/>
                  </a:cubicBezTo>
                  <a:cubicBezTo>
                    <a:pt x="11" y="46"/>
                    <a:pt x="11" y="46"/>
                    <a:pt x="11" y="46"/>
                  </a:cubicBezTo>
                  <a:cubicBezTo>
                    <a:pt x="13" y="41"/>
                    <a:pt x="16" y="36"/>
                    <a:pt x="19" y="32"/>
                  </a:cubicBezTo>
                  <a:cubicBezTo>
                    <a:pt x="27" y="39"/>
                    <a:pt x="27" y="39"/>
                    <a:pt x="27" y="39"/>
                  </a:cubicBezTo>
                  <a:cubicBezTo>
                    <a:pt x="31" y="34"/>
                    <a:pt x="31" y="34"/>
                    <a:pt x="31" y="34"/>
                  </a:cubicBezTo>
                  <a:cubicBezTo>
                    <a:pt x="23" y="28"/>
                    <a:pt x="23" y="28"/>
                    <a:pt x="23" y="28"/>
                  </a:cubicBezTo>
                  <a:cubicBezTo>
                    <a:pt x="27" y="23"/>
                    <a:pt x="31" y="20"/>
                    <a:pt x="35" y="17"/>
                  </a:cubicBezTo>
                  <a:cubicBezTo>
                    <a:pt x="41" y="26"/>
                    <a:pt x="41" y="26"/>
                    <a:pt x="41" y="26"/>
                  </a:cubicBezTo>
                  <a:cubicBezTo>
                    <a:pt x="46" y="23"/>
                    <a:pt x="46" y="23"/>
                    <a:pt x="46" y="23"/>
                  </a:cubicBezTo>
                  <a:cubicBezTo>
                    <a:pt x="41" y="14"/>
                    <a:pt x="41" y="14"/>
                    <a:pt x="41" y="14"/>
                  </a:cubicBezTo>
                  <a:cubicBezTo>
                    <a:pt x="45" y="11"/>
                    <a:pt x="51" y="9"/>
                    <a:pt x="56" y="8"/>
                  </a:cubicBezTo>
                  <a:cubicBezTo>
                    <a:pt x="58" y="19"/>
                    <a:pt x="58" y="19"/>
                    <a:pt x="58" y="19"/>
                  </a:cubicBezTo>
                  <a:cubicBezTo>
                    <a:pt x="64" y="17"/>
                    <a:pt x="64" y="17"/>
                    <a:pt x="64" y="17"/>
                  </a:cubicBezTo>
                  <a:cubicBezTo>
                    <a:pt x="62" y="7"/>
                    <a:pt x="62" y="7"/>
                    <a:pt x="62" y="7"/>
                  </a:cubicBezTo>
                  <a:cubicBezTo>
                    <a:pt x="67" y="6"/>
                    <a:pt x="73" y="6"/>
                    <a:pt x="78" y="7"/>
                  </a:cubicBezTo>
                  <a:cubicBezTo>
                    <a:pt x="77" y="17"/>
                    <a:pt x="77" y="17"/>
                    <a:pt x="77" y="17"/>
                  </a:cubicBezTo>
                  <a:cubicBezTo>
                    <a:pt x="82" y="18"/>
                    <a:pt x="82" y="18"/>
                    <a:pt x="82" y="18"/>
                  </a:cubicBezTo>
                  <a:cubicBezTo>
                    <a:pt x="84" y="8"/>
                    <a:pt x="84" y="8"/>
                    <a:pt x="84" y="8"/>
                  </a:cubicBezTo>
                  <a:cubicBezTo>
                    <a:pt x="90" y="9"/>
                    <a:pt x="95" y="11"/>
                    <a:pt x="100" y="14"/>
                  </a:cubicBezTo>
                  <a:cubicBezTo>
                    <a:pt x="95" y="23"/>
                    <a:pt x="95" y="23"/>
                    <a:pt x="95" y="23"/>
                  </a:cubicBezTo>
                  <a:cubicBezTo>
                    <a:pt x="100" y="26"/>
                    <a:pt x="100" y="26"/>
                    <a:pt x="100" y="26"/>
                  </a:cubicBezTo>
                  <a:cubicBezTo>
                    <a:pt x="105" y="17"/>
                    <a:pt x="105" y="17"/>
                    <a:pt x="105" y="17"/>
                  </a:cubicBezTo>
                  <a:cubicBezTo>
                    <a:pt x="110" y="20"/>
                    <a:pt x="114" y="23"/>
                    <a:pt x="118" y="27"/>
                  </a:cubicBezTo>
                  <a:cubicBezTo>
                    <a:pt x="109" y="34"/>
                    <a:pt x="109" y="34"/>
                    <a:pt x="109" y="34"/>
                  </a:cubicBezTo>
                  <a:cubicBezTo>
                    <a:pt x="113" y="39"/>
                    <a:pt x="113" y="39"/>
                    <a:pt x="113" y="39"/>
                  </a:cubicBezTo>
                  <a:cubicBezTo>
                    <a:pt x="121" y="32"/>
                    <a:pt x="121" y="32"/>
                    <a:pt x="121" y="32"/>
                  </a:cubicBezTo>
                  <a:cubicBezTo>
                    <a:pt x="125" y="36"/>
                    <a:pt x="127" y="41"/>
                    <a:pt x="130" y="46"/>
                  </a:cubicBezTo>
                  <a:cubicBezTo>
                    <a:pt x="119" y="50"/>
                    <a:pt x="119" y="50"/>
                    <a:pt x="119" y="50"/>
                  </a:cubicBezTo>
                  <a:cubicBezTo>
                    <a:pt x="121" y="55"/>
                    <a:pt x="121" y="55"/>
                    <a:pt x="121" y="55"/>
                  </a:cubicBezTo>
                  <a:cubicBezTo>
                    <a:pt x="132" y="52"/>
                    <a:pt x="132" y="52"/>
                    <a:pt x="132" y="52"/>
                  </a:cubicBezTo>
                  <a:cubicBezTo>
                    <a:pt x="133" y="57"/>
                    <a:pt x="134" y="63"/>
                    <a:pt x="134" y="69"/>
                  </a:cubicBezTo>
                  <a:cubicBezTo>
                    <a:pt x="140" y="69"/>
                    <a:pt x="140" y="69"/>
                    <a:pt x="140" y="69"/>
                  </a:cubicBezTo>
                  <a:lnTo>
                    <a:pt x="140" y="6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2" name="Freeform 144"/>
            <p:cNvSpPr>
              <a:spLocks/>
            </p:cNvSpPr>
            <p:nvPr userDrawn="1"/>
          </p:nvSpPr>
          <p:spPr bwMode="auto">
            <a:xfrm>
              <a:off x="3363913" y="4448175"/>
              <a:ext cx="31750" cy="41275"/>
            </a:xfrm>
            <a:custGeom>
              <a:avLst/>
              <a:gdLst>
                <a:gd name="T0" fmla="*/ 8 w 20"/>
                <a:gd name="T1" fmla="*/ 17 h 26"/>
                <a:gd name="T2" fmla="*/ 15 w 20"/>
                <a:gd name="T3" fmla="*/ 17 h 26"/>
                <a:gd name="T4" fmla="*/ 15 w 20"/>
                <a:gd name="T5" fmla="*/ 9 h 26"/>
                <a:gd name="T6" fmla="*/ 8 w 20"/>
                <a:gd name="T7" fmla="*/ 9 h 26"/>
                <a:gd name="T8" fmla="*/ 8 w 20"/>
                <a:gd name="T9" fmla="*/ 7 h 26"/>
                <a:gd name="T10" fmla="*/ 20 w 20"/>
                <a:gd name="T11" fmla="*/ 7 h 26"/>
                <a:gd name="T12" fmla="*/ 20 w 20"/>
                <a:gd name="T13" fmla="*/ 0 h 26"/>
                <a:gd name="T14" fmla="*/ 0 w 20"/>
                <a:gd name="T15" fmla="*/ 0 h 26"/>
                <a:gd name="T16" fmla="*/ 0 w 20"/>
                <a:gd name="T17" fmla="*/ 26 h 26"/>
                <a:gd name="T18" fmla="*/ 20 w 20"/>
                <a:gd name="T19" fmla="*/ 26 h 26"/>
                <a:gd name="T20" fmla="*/ 20 w 20"/>
                <a:gd name="T21" fmla="*/ 22 h 26"/>
                <a:gd name="T22" fmla="*/ 8 w 20"/>
                <a:gd name="T23" fmla="*/ 22 h 26"/>
                <a:gd name="T24" fmla="*/ 8 w 20"/>
                <a:gd name="T25" fmla="*/ 1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26">
                  <a:moveTo>
                    <a:pt x="8" y="17"/>
                  </a:moveTo>
                  <a:lnTo>
                    <a:pt x="15" y="17"/>
                  </a:lnTo>
                  <a:lnTo>
                    <a:pt x="15" y="9"/>
                  </a:lnTo>
                  <a:lnTo>
                    <a:pt x="8" y="9"/>
                  </a:lnTo>
                  <a:lnTo>
                    <a:pt x="8" y="7"/>
                  </a:lnTo>
                  <a:lnTo>
                    <a:pt x="20" y="7"/>
                  </a:lnTo>
                  <a:lnTo>
                    <a:pt x="20" y="0"/>
                  </a:lnTo>
                  <a:lnTo>
                    <a:pt x="0" y="0"/>
                  </a:lnTo>
                  <a:lnTo>
                    <a:pt x="0" y="26"/>
                  </a:lnTo>
                  <a:lnTo>
                    <a:pt x="20" y="26"/>
                  </a:lnTo>
                  <a:lnTo>
                    <a:pt x="20" y="22"/>
                  </a:lnTo>
                  <a:lnTo>
                    <a:pt x="8" y="22"/>
                  </a:lnTo>
                  <a:lnTo>
                    <a:pt x="8" y="1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3" name="Freeform 145"/>
            <p:cNvSpPr>
              <a:spLocks/>
            </p:cNvSpPr>
            <p:nvPr userDrawn="1"/>
          </p:nvSpPr>
          <p:spPr bwMode="auto">
            <a:xfrm>
              <a:off x="3541713" y="4362450"/>
              <a:ext cx="263525" cy="139700"/>
            </a:xfrm>
            <a:custGeom>
              <a:avLst/>
              <a:gdLst>
                <a:gd name="T0" fmla="*/ 19 w 68"/>
                <a:gd name="T1" fmla="*/ 21 h 36"/>
                <a:gd name="T2" fmla="*/ 11 w 68"/>
                <a:gd name="T3" fmla="*/ 20 h 36"/>
                <a:gd name="T4" fmla="*/ 6 w 68"/>
                <a:gd name="T5" fmla="*/ 27 h 36"/>
                <a:gd name="T6" fmla="*/ 0 w 68"/>
                <a:gd name="T7" fmla="*/ 29 h 36"/>
                <a:gd name="T8" fmla="*/ 4 w 68"/>
                <a:gd name="T9" fmla="*/ 36 h 36"/>
                <a:gd name="T10" fmla="*/ 10 w 68"/>
                <a:gd name="T11" fmla="*/ 32 h 36"/>
                <a:gd name="T12" fmla="*/ 17 w 68"/>
                <a:gd name="T13" fmla="*/ 33 h 36"/>
                <a:gd name="T14" fmla="*/ 21 w 68"/>
                <a:gd name="T15" fmla="*/ 26 h 36"/>
                <a:gd name="T16" fmla="*/ 68 w 68"/>
                <a:gd name="T17" fmla="*/ 0 h 36"/>
                <a:gd name="T18" fmla="*/ 19 w 68"/>
                <a:gd name="T19" fmla="*/ 2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 h="36">
                  <a:moveTo>
                    <a:pt x="19" y="21"/>
                  </a:moveTo>
                  <a:cubicBezTo>
                    <a:pt x="17" y="19"/>
                    <a:pt x="13" y="18"/>
                    <a:pt x="11" y="20"/>
                  </a:cubicBezTo>
                  <a:cubicBezTo>
                    <a:pt x="8" y="21"/>
                    <a:pt x="6" y="24"/>
                    <a:pt x="6" y="27"/>
                  </a:cubicBezTo>
                  <a:cubicBezTo>
                    <a:pt x="0" y="29"/>
                    <a:pt x="0" y="29"/>
                    <a:pt x="0" y="29"/>
                  </a:cubicBezTo>
                  <a:cubicBezTo>
                    <a:pt x="4" y="36"/>
                    <a:pt x="4" y="36"/>
                    <a:pt x="4" y="36"/>
                  </a:cubicBezTo>
                  <a:cubicBezTo>
                    <a:pt x="10" y="32"/>
                    <a:pt x="10" y="32"/>
                    <a:pt x="10" y="32"/>
                  </a:cubicBezTo>
                  <a:cubicBezTo>
                    <a:pt x="12" y="34"/>
                    <a:pt x="15" y="34"/>
                    <a:pt x="17" y="33"/>
                  </a:cubicBezTo>
                  <a:cubicBezTo>
                    <a:pt x="19" y="31"/>
                    <a:pt x="21" y="29"/>
                    <a:pt x="21" y="26"/>
                  </a:cubicBezTo>
                  <a:cubicBezTo>
                    <a:pt x="68" y="0"/>
                    <a:pt x="68" y="0"/>
                    <a:pt x="68" y="0"/>
                  </a:cubicBezTo>
                  <a:lnTo>
                    <a:pt x="19" y="2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4" name="Freeform 146"/>
            <p:cNvSpPr>
              <a:spLocks/>
            </p:cNvSpPr>
            <p:nvPr userDrawn="1"/>
          </p:nvSpPr>
          <p:spPr bwMode="auto">
            <a:xfrm>
              <a:off x="3797300" y="4448175"/>
              <a:ext cx="34925" cy="41275"/>
            </a:xfrm>
            <a:custGeom>
              <a:avLst/>
              <a:gdLst>
                <a:gd name="T0" fmla="*/ 0 w 22"/>
                <a:gd name="T1" fmla="*/ 26 h 26"/>
                <a:gd name="T2" fmla="*/ 7 w 22"/>
                <a:gd name="T3" fmla="*/ 26 h 26"/>
                <a:gd name="T4" fmla="*/ 7 w 22"/>
                <a:gd name="T5" fmla="*/ 17 h 26"/>
                <a:gd name="T6" fmla="*/ 17 w 22"/>
                <a:gd name="T7" fmla="*/ 17 h 26"/>
                <a:gd name="T8" fmla="*/ 17 w 22"/>
                <a:gd name="T9" fmla="*/ 9 h 26"/>
                <a:gd name="T10" fmla="*/ 7 w 22"/>
                <a:gd name="T11" fmla="*/ 9 h 26"/>
                <a:gd name="T12" fmla="*/ 7 w 22"/>
                <a:gd name="T13" fmla="*/ 7 h 26"/>
                <a:gd name="T14" fmla="*/ 22 w 22"/>
                <a:gd name="T15" fmla="*/ 7 h 26"/>
                <a:gd name="T16" fmla="*/ 22 w 22"/>
                <a:gd name="T17" fmla="*/ 0 h 26"/>
                <a:gd name="T18" fmla="*/ 0 w 22"/>
                <a:gd name="T19" fmla="*/ 0 h 26"/>
                <a:gd name="T20" fmla="*/ 0 w 22"/>
                <a:gd name="T21"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26">
                  <a:moveTo>
                    <a:pt x="0" y="26"/>
                  </a:moveTo>
                  <a:lnTo>
                    <a:pt x="7" y="26"/>
                  </a:lnTo>
                  <a:lnTo>
                    <a:pt x="7" y="17"/>
                  </a:lnTo>
                  <a:lnTo>
                    <a:pt x="17" y="17"/>
                  </a:lnTo>
                  <a:lnTo>
                    <a:pt x="17" y="9"/>
                  </a:lnTo>
                  <a:lnTo>
                    <a:pt x="7" y="9"/>
                  </a:lnTo>
                  <a:lnTo>
                    <a:pt x="7" y="7"/>
                  </a:lnTo>
                  <a:lnTo>
                    <a:pt x="22" y="7"/>
                  </a:lnTo>
                  <a:lnTo>
                    <a:pt x="22" y="0"/>
                  </a:lnTo>
                  <a:lnTo>
                    <a:pt x="0" y="0"/>
                  </a:lnTo>
                  <a:lnTo>
                    <a:pt x="0" y="2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175" name="Group 174"/>
          <p:cNvGrpSpPr/>
          <p:nvPr userDrawn="1"/>
        </p:nvGrpSpPr>
        <p:grpSpPr>
          <a:xfrm>
            <a:off x="6916738" y="4011613"/>
            <a:ext cx="436562" cy="563563"/>
            <a:chOff x="6916738" y="4011613"/>
            <a:chExt cx="436562" cy="563563"/>
          </a:xfrm>
        </p:grpSpPr>
        <p:sp>
          <p:nvSpPr>
            <p:cNvPr id="176" name="Rectangle 147"/>
            <p:cNvSpPr>
              <a:spLocks noChangeArrowheads="1"/>
            </p:cNvSpPr>
            <p:nvPr userDrawn="1"/>
          </p:nvSpPr>
          <p:spPr bwMode="auto">
            <a:xfrm>
              <a:off x="6916738" y="4529138"/>
              <a:ext cx="355600" cy="4603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7" name="Freeform 148"/>
            <p:cNvSpPr>
              <a:spLocks noEditPoints="1"/>
            </p:cNvSpPr>
            <p:nvPr userDrawn="1"/>
          </p:nvSpPr>
          <p:spPr bwMode="auto">
            <a:xfrm>
              <a:off x="6924675" y="4011613"/>
              <a:ext cx="428625" cy="490538"/>
            </a:xfrm>
            <a:custGeom>
              <a:avLst/>
              <a:gdLst>
                <a:gd name="T0" fmla="*/ 106 w 111"/>
                <a:gd name="T1" fmla="*/ 22 h 127"/>
                <a:gd name="T2" fmla="*/ 106 w 111"/>
                <a:gd name="T3" fmla="*/ 22 h 127"/>
                <a:gd name="T4" fmla="*/ 85 w 111"/>
                <a:gd name="T5" fmla="*/ 0 h 127"/>
                <a:gd name="T6" fmla="*/ 80 w 111"/>
                <a:gd name="T7" fmla="*/ 4 h 127"/>
                <a:gd name="T8" fmla="*/ 90 w 111"/>
                <a:gd name="T9" fmla="*/ 15 h 127"/>
                <a:gd name="T10" fmla="*/ 90 w 111"/>
                <a:gd name="T11" fmla="*/ 33 h 127"/>
                <a:gd name="T12" fmla="*/ 104 w 111"/>
                <a:gd name="T13" fmla="*/ 48 h 127"/>
                <a:gd name="T14" fmla="*/ 104 w 111"/>
                <a:gd name="T15" fmla="*/ 105 h 127"/>
                <a:gd name="T16" fmla="*/ 99 w 111"/>
                <a:gd name="T17" fmla="*/ 108 h 127"/>
                <a:gd name="T18" fmla="*/ 92 w 111"/>
                <a:gd name="T19" fmla="*/ 105 h 127"/>
                <a:gd name="T20" fmla="*/ 92 w 111"/>
                <a:gd name="T21" fmla="*/ 62 h 127"/>
                <a:gd name="T22" fmla="*/ 80 w 111"/>
                <a:gd name="T23" fmla="*/ 51 h 127"/>
                <a:gd name="T24" fmla="*/ 80 w 111"/>
                <a:gd name="T25" fmla="*/ 15 h 127"/>
                <a:gd name="T26" fmla="*/ 69 w 111"/>
                <a:gd name="T27" fmla="*/ 3 h 127"/>
                <a:gd name="T28" fmla="*/ 12 w 111"/>
                <a:gd name="T29" fmla="*/ 3 h 127"/>
                <a:gd name="T30" fmla="*/ 0 w 111"/>
                <a:gd name="T31" fmla="*/ 15 h 127"/>
                <a:gd name="T32" fmla="*/ 0 w 111"/>
                <a:gd name="T33" fmla="*/ 115 h 127"/>
                <a:gd name="T34" fmla="*/ 12 w 111"/>
                <a:gd name="T35" fmla="*/ 127 h 127"/>
                <a:gd name="T36" fmla="*/ 69 w 111"/>
                <a:gd name="T37" fmla="*/ 127 h 127"/>
                <a:gd name="T38" fmla="*/ 80 w 111"/>
                <a:gd name="T39" fmla="*/ 115 h 127"/>
                <a:gd name="T40" fmla="*/ 80 w 111"/>
                <a:gd name="T41" fmla="*/ 60 h 127"/>
                <a:gd name="T42" fmla="*/ 85 w 111"/>
                <a:gd name="T43" fmla="*/ 65 h 127"/>
                <a:gd name="T44" fmla="*/ 85 w 111"/>
                <a:gd name="T45" fmla="*/ 108 h 127"/>
                <a:gd name="T46" fmla="*/ 86 w 111"/>
                <a:gd name="T47" fmla="*/ 109 h 127"/>
                <a:gd name="T48" fmla="*/ 98 w 111"/>
                <a:gd name="T49" fmla="*/ 115 h 127"/>
                <a:gd name="T50" fmla="*/ 99 w 111"/>
                <a:gd name="T51" fmla="*/ 115 h 127"/>
                <a:gd name="T52" fmla="*/ 110 w 111"/>
                <a:gd name="T53" fmla="*/ 109 h 127"/>
                <a:gd name="T54" fmla="*/ 111 w 111"/>
                <a:gd name="T55" fmla="*/ 108 h 127"/>
                <a:gd name="T56" fmla="*/ 111 w 111"/>
                <a:gd name="T57" fmla="*/ 56 h 127"/>
                <a:gd name="T58" fmla="*/ 111 w 111"/>
                <a:gd name="T59" fmla="*/ 38 h 127"/>
                <a:gd name="T60" fmla="*/ 111 w 111"/>
                <a:gd name="T61" fmla="*/ 28 h 127"/>
                <a:gd name="T62" fmla="*/ 106 w 111"/>
                <a:gd name="T63" fmla="*/ 22 h 127"/>
                <a:gd name="T64" fmla="*/ 73 w 111"/>
                <a:gd name="T65" fmla="*/ 46 h 127"/>
                <a:gd name="T66" fmla="*/ 61 w 111"/>
                <a:gd name="T67" fmla="*/ 57 h 127"/>
                <a:gd name="T68" fmla="*/ 20 w 111"/>
                <a:gd name="T69" fmla="*/ 57 h 127"/>
                <a:gd name="T70" fmla="*/ 9 w 111"/>
                <a:gd name="T71" fmla="*/ 46 h 127"/>
                <a:gd name="T72" fmla="*/ 9 w 111"/>
                <a:gd name="T73" fmla="*/ 26 h 127"/>
                <a:gd name="T74" fmla="*/ 20 w 111"/>
                <a:gd name="T75" fmla="*/ 15 h 127"/>
                <a:gd name="T76" fmla="*/ 61 w 111"/>
                <a:gd name="T77" fmla="*/ 15 h 127"/>
                <a:gd name="T78" fmla="*/ 73 w 111"/>
                <a:gd name="T79" fmla="*/ 26 h 127"/>
                <a:gd name="T80" fmla="*/ 73 w 111"/>
                <a:gd name="T81" fmla="*/ 46 h 127"/>
                <a:gd name="T82" fmla="*/ 104 w 111"/>
                <a:gd name="T83" fmla="*/ 38 h 127"/>
                <a:gd name="T84" fmla="*/ 104 w 111"/>
                <a:gd name="T85" fmla="*/ 38 h 127"/>
                <a:gd name="T86" fmla="*/ 97 w 111"/>
                <a:gd name="T87" fmla="*/ 30 h 127"/>
                <a:gd name="T88" fmla="*/ 97 w 111"/>
                <a:gd name="T89" fmla="*/ 23 h 127"/>
                <a:gd name="T90" fmla="*/ 104 w 111"/>
                <a:gd name="T91" fmla="*/ 31 h 127"/>
                <a:gd name="T92" fmla="*/ 104 w 111"/>
                <a:gd name="T93" fmla="*/ 3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1" h="127">
                  <a:moveTo>
                    <a:pt x="106" y="22"/>
                  </a:moveTo>
                  <a:cubicBezTo>
                    <a:pt x="106" y="22"/>
                    <a:pt x="106" y="22"/>
                    <a:pt x="106" y="22"/>
                  </a:cubicBezTo>
                  <a:cubicBezTo>
                    <a:pt x="85" y="0"/>
                    <a:pt x="85" y="0"/>
                    <a:pt x="85" y="0"/>
                  </a:cubicBezTo>
                  <a:cubicBezTo>
                    <a:pt x="80" y="4"/>
                    <a:pt x="80" y="4"/>
                    <a:pt x="80" y="4"/>
                  </a:cubicBezTo>
                  <a:cubicBezTo>
                    <a:pt x="90" y="15"/>
                    <a:pt x="90" y="15"/>
                    <a:pt x="90" y="15"/>
                  </a:cubicBezTo>
                  <a:cubicBezTo>
                    <a:pt x="90" y="33"/>
                    <a:pt x="90" y="33"/>
                    <a:pt x="90" y="33"/>
                  </a:cubicBezTo>
                  <a:cubicBezTo>
                    <a:pt x="104" y="48"/>
                    <a:pt x="104" y="48"/>
                    <a:pt x="104" y="48"/>
                  </a:cubicBezTo>
                  <a:cubicBezTo>
                    <a:pt x="104" y="105"/>
                    <a:pt x="104" y="105"/>
                    <a:pt x="104" y="105"/>
                  </a:cubicBezTo>
                  <a:cubicBezTo>
                    <a:pt x="103" y="106"/>
                    <a:pt x="101" y="108"/>
                    <a:pt x="99" y="108"/>
                  </a:cubicBezTo>
                  <a:cubicBezTo>
                    <a:pt x="96" y="108"/>
                    <a:pt x="94" y="107"/>
                    <a:pt x="92" y="105"/>
                  </a:cubicBezTo>
                  <a:cubicBezTo>
                    <a:pt x="92" y="62"/>
                    <a:pt x="92" y="62"/>
                    <a:pt x="92" y="62"/>
                  </a:cubicBezTo>
                  <a:cubicBezTo>
                    <a:pt x="80" y="51"/>
                    <a:pt x="80" y="51"/>
                    <a:pt x="80" y="51"/>
                  </a:cubicBezTo>
                  <a:cubicBezTo>
                    <a:pt x="80" y="15"/>
                    <a:pt x="80" y="15"/>
                    <a:pt x="80" y="15"/>
                  </a:cubicBezTo>
                  <a:cubicBezTo>
                    <a:pt x="80" y="9"/>
                    <a:pt x="75" y="3"/>
                    <a:pt x="69" y="3"/>
                  </a:cubicBezTo>
                  <a:cubicBezTo>
                    <a:pt x="12" y="3"/>
                    <a:pt x="12" y="3"/>
                    <a:pt x="12" y="3"/>
                  </a:cubicBezTo>
                  <a:cubicBezTo>
                    <a:pt x="5" y="3"/>
                    <a:pt x="0" y="9"/>
                    <a:pt x="0" y="15"/>
                  </a:cubicBezTo>
                  <a:cubicBezTo>
                    <a:pt x="0" y="115"/>
                    <a:pt x="0" y="115"/>
                    <a:pt x="0" y="115"/>
                  </a:cubicBezTo>
                  <a:cubicBezTo>
                    <a:pt x="0" y="122"/>
                    <a:pt x="5" y="127"/>
                    <a:pt x="12" y="127"/>
                  </a:cubicBezTo>
                  <a:cubicBezTo>
                    <a:pt x="69" y="127"/>
                    <a:pt x="69" y="127"/>
                    <a:pt x="69" y="127"/>
                  </a:cubicBezTo>
                  <a:cubicBezTo>
                    <a:pt x="75" y="127"/>
                    <a:pt x="80" y="122"/>
                    <a:pt x="80" y="115"/>
                  </a:cubicBezTo>
                  <a:cubicBezTo>
                    <a:pt x="80" y="60"/>
                    <a:pt x="80" y="60"/>
                    <a:pt x="80" y="60"/>
                  </a:cubicBezTo>
                  <a:cubicBezTo>
                    <a:pt x="85" y="65"/>
                    <a:pt x="85" y="65"/>
                    <a:pt x="85" y="65"/>
                  </a:cubicBezTo>
                  <a:cubicBezTo>
                    <a:pt x="85" y="108"/>
                    <a:pt x="85" y="108"/>
                    <a:pt x="85" y="108"/>
                  </a:cubicBezTo>
                  <a:cubicBezTo>
                    <a:pt x="86" y="109"/>
                    <a:pt x="86" y="109"/>
                    <a:pt x="86" y="109"/>
                  </a:cubicBezTo>
                  <a:cubicBezTo>
                    <a:pt x="90" y="113"/>
                    <a:pt x="94" y="115"/>
                    <a:pt x="98" y="115"/>
                  </a:cubicBezTo>
                  <a:cubicBezTo>
                    <a:pt x="98" y="115"/>
                    <a:pt x="99" y="115"/>
                    <a:pt x="99" y="115"/>
                  </a:cubicBezTo>
                  <a:cubicBezTo>
                    <a:pt x="106" y="115"/>
                    <a:pt x="110" y="109"/>
                    <a:pt x="110" y="109"/>
                  </a:cubicBezTo>
                  <a:cubicBezTo>
                    <a:pt x="111" y="108"/>
                    <a:pt x="111" y="108"/>
                    <a:pt x="111" y="108"/>
                  </a:cubicBezTo>
                  <a:cubicBezTo>
                    <a:pt x="111" y="56"/>
                    <a:pt x="111" y="56"/>
                    <a:pt x="111" y="56"/>
                  </a:cubicBezTo>
                  <a:cubicBezTo>
                    <a:pt x="111" y="38"/>
                    <a:pt x="111" y="38"/>
                    <a:pt x="111" y="38"/>
                  </a:cubicBezTo>
                  <a:cubicBezTo>
                    <a:pt x="111" y="28"/>
                    <a:pt x="111" y="28"/>
                    <a:pt x="111" y="28"/>
                  </a:cubicBezTo>
                  <a:lnTo>
                    <a:pt x="106" y="22"/>
                  </a:lnTo>
                  <a:close/>
                  <a:moveTo>
                    <a:pt x="73" y="46"/>
                  </a:moveTo>
                  <a:cubicBezTo>
                    <a:pt x="73" y="52"/>
                    <a:pt x="68" y="57"/>
                    <a:pt x="61" y="57"/>
                  </a:cubicBezTo>
                  <a:cubicBezTo>
                    <a:pt x="20" y="57"/>
                    <a:pt x="20" y="57"/>
                    <a:pt x="20" y="57"/>
                  </a:cubicBezTo>
                  <a:cubicBezTo>
                    <a:pt x="14" y="57"/>
                    <a:pt x="9" y="52"/>
                    <a:pt x="9" y="46"/>
                  </a:cubicBezTo>
                  <a:cubicBezTo>
                    <a:pt x="9" y="26"/>
                    <a:pt x="9" y="26"/>
                    <a:pt x="9" y="26"/>
                  </a:cubicBezTo>
                  <a:cubicBezTo>
                    <a:pt x="9" y="20"/>
                    <a:pt x="14" y="15"/>
                    <a:pt x="20" y="15"/>
                  </a:cubicBezTo>
                  <a:cubicBezTo>
                    <a:pt x="61" y="15"/>
                    <a:pt x="61" y="15"/>
                    <a:pt x="61" y="15"/>
                  </a:cubicBezTo>
                  <a:cubicBezTo>
                    <a:pt x="68" y="15"/>
                    <a:pt x="73" y="20"/>
                    <a:pt x="73" y="26"/>
                  </a:cubicBezTo>
                  <a:lnTo>
                    <a:pt x="73" y="46"/>
                  </a:lnTo>
                  <a:close/>
                  <a:moveTo>
                    <a:pt x="104" y="38"/>
                  </a:moveTo>
                  <a:cubicBezTo>
                    <a:pt x="104" y="38"/>
                    <a:pt x="104" y="38"/>
                    <a:pt x="104" y="38"/>
                  </a:cubicBezTo>
                  <a:cubicBezTo>
                    <a:pt x="97" y="30"/>
                    <a:pt x="97" y="30"/>
                    <a:pt x="97" y="30"/>
                  </a:cubicBezTo>
                  <a:cubicBezTo>
                    <a:pt x="97" y="23"/>
                    <a:pt x="97" y="23"/>
                    <a:pt x="97" y="23"/>
                  </a:cubicBezTo>
                  <a:cubicBezTo>
                    <a:pt x="104" y="31"/>
                    <a:pt x="104" y="31"/>
                    <a:pt x="104" y="31"/>
                  </a:cubicBezTo>
                  <a:lnTo>
                    <a:pt x="104" y="3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178" name="Freeform 149"/>
          <p:cNvSpPr>
            <a:spLocks noEditPoints="1"/>
          </p:cNvSpPr>
          <p:nvPr userDrawn="1"/>
        </p:nvSpPr>
        <p:spPr bwMode="auto">
          <a:xfrm>
            <a:off x="7585075" y="4003675"/>
            <a:ext cx="296863" cy="404813"/>
          </a:xfrm>
          <a:custGeom>
            <a:avLst/>
            <a:gdLst>
              <a:gd name="T0" fmla="*/ 66 w 77"/>
              <a:gd name="T1" fmla="*/ 57 h 105"/>
              <a:gd name="T2" fmla="*/ 66 w 77"/>
              <a:gd name="T3" fmla="*/ 6 h 105"/>
              <a:gd name="T4" fmla="*/ 60 w 77"/>
              <a:gd name="T5" fmla="*/ 0 h 105"/>
              <a:gd name="T6" fmla="*/ 22 w 77"/>
              <a:gd name="T7" fmla="*/ 0 h 105"/>
              <a:gd name="T8" fmla="*/ 0 w 77"/>
              <a:gd name="T9" fmla="*/ 22 h 105"/>
              <a:gd name="T10" fmla="*/ 0 w 77"/>
              <a:gd name="T11" fmla="*/ 86 h 105"/>
              <a:gd name="T12" fmla="*/ 6 w 77"/>
              <a:gd name="T13" fmla="*/ 92 h 105"/>
              <a:gd name="T14" fmla="*/ 26 w 77"/>
              <a:gd name="T15" fmla="*/ 92 h 105"/>
              <a:gd name="T16" fmla="*/ 50 w 77"/>
              <a:gd name="T17" fmla="*/ 105 h 105"/>
              <a:gd name="T18" fmla="*/ 77 w 77"/>
              <a:gd name="T19" fmla="*/ 78 h 105"/>
              <a:gd name="T20" fmla="*/ 66 w 77"/>
              <a:gd name="T21" fmla="*/ 57 h 105"/>
              <a:gd name="T22" fmla="*/ 20 w 77"/>
              <a:gd name="T23" fmla="*/ 9 h 105"/>
              <a:gd name="T24" fmla="*/ 20 w 77"/>
              <a:gd name="T25" fmla="*/ 19 h 105"/>
              <a:gd name="T26" fmla="*/ 20 w 77"/>
              <a:gd name="T27" fmla="*/ 20 h 105"/>
              <a:gd name="T28" fmla="*/ 9 w 77"/>
              <a:gd name="T29" fmla="*/ 20 h 105"/>
              <a:gd name="T30" fmla="*/ 20 w 77"/>
              <a:gd name="T31" fmla="*/ 9 h 105"/>
              <a:gd name="T32" fmla="*/ 23 w 77"/>
              <a:gd name="T33" fmla="*/ 72 h 105"/>
              <a:gd name="T34" fmla="*/ 10 w 77"/>
              <a:gd name="T35" fmla="*/ 72 h 105"/>
              <a:gd name="T36" fmla="*/ 10 w 77"/>
              <a:gd name="T37" fmla="*/ 78 h 105"/>
              <a:gd name="T38" fmla="*/ 23 w 77"/>
              <a:gd name="T39" fmla="*/ 78 h 105"/>
              <a:gd name="T40" fmla="*/ 23 w 77"/>
              <a:gd name="T41" fmla="*/ 78 h 105"/>
              <a:gd name="T42" fmla="*/ 24 w 77"/>
              <a:gd name="T43" fmla="*/ 86 h 105"/>
              <a:gd name="T44" fmla="*/ 6 w 77"/>
              <a:gd name="T45" fmla="*/ 86 h 105"/>
              <a:gd name="T46" fmla="*/ 5 w 77"/>
              <a:gd name="T47" fmla="*/ 86 h 105"/>
              <a:gd name="T48" fmla="*/ 5 w 77"/>
              <a:gd name="T49" fmla="*/ 26 h 105"/>
              <a:gd name="T50" fmla="*/ 20 w 77"/>
              <a:gd name="T51" fmla="*/ 26 h 105"/>
              <a:gd name="T52" fmla="*/ 26 w 77"/>
              <a:gd name="T53" fmla="*/ 19 h 105"/>
              <a:gd name="T54" fmla="*/ 26 w 77"/>
              <a:gd name="T55" fmla="*/ 5 h 105"/>
              <a:gd name="T56" fmla="*/ 60 w 77"/>
              <a:gd name="T57" fmla="*/ 5 h 105"/>
              <a:gd name="T58" fmla="*/ 61 w 77"/>
              <a:gd name="T59" fmla="*/ 6 h 105"/>
              <a:gd name="T60" fmla="*/ 61 w 77"/>
              <a:gd name="T61" fmla="*/ 53 h 105"/>
              <a:gd name="T62" fmla="*/ 50 w 77"/>
              <a:gd name="T63" fmla="*/ 51 h 105"/>
              <a:gd name="T64" fmla="*/ 32 w 77"/>
              <a:gd name="T65" fmla="*/ 58 h 105"/>
              <a:gd name="T66" fmla="*/ 10 w 77"/>
              <a:gd name="T67" fmla="*/ 58 h 105"/>
              <a:gd name="T68" fmla="*/ 10 w 77"/>
              <a:gd name="T69" fmla="*/ 63 h 105"/>
              <a:gd name="T70" fmla="*/ 27 w 77"/>
              <a:gd name="T71" fmla="*/ 63 h 105"/>
              <a:gd name="T72" fmla="*/ 23 w 77"/>
              <a:gd name="T73" fmla="*/ 72 h 105"/>
              <a:gd name="T74" fmla="*/ 50 w 77"/>
              <a:gd name="T75" fmla="*/ 100 h 105"/>
              <a:gd name="T76" fmla="*/ 28 w 77"/>
              <a:gd name="T77" fmla="*/ 78 h 105"/>
              <a:gd name="T78" fmla="*/ 50 w 77"/>
              <a:gd name="T79" fmla="*/ 56 h 105"/>
              <a:gd name="T80" fmla="*/ 71 w 77"/>
              <a:gd name="T81" fmla="*/ 78 h 105"/>
              <a:gd name="T82" fmla="*/ 50 w 77"/>
              <a:gd name="T83" fmla="*/ 10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7" h="105">
                <a:moveTo>
                  <a:pt x="66" y="57"/>
                </a:moveTo>
                <a:cubicBezTo>
                  <a:pt x="66" y="6"/>
                  <a:pt x="66" y="6"/>
                  <a:pt x="66" y="6"/>
                </a:cubicBezTo>
                <a:cubicBezTo>
                  <a:pt x="66" y="2"/>
                  <a:pt x="63" y="0"/>
                  <a:pt x="60" y="0"/>
                </a:cubicBezTo>
                <a:cubicBezTo>
                  <a:pt x="22" y="0"/>
                  <a:pt x="22" y="0"/>
                  <a:pt x="22" y="0"/>
                </a:cubicBezTo>
                <a:cubicBezTo>
                  <a:pt x="0" y="22"/>
                  <a:pt x="0" y="22"/>
                  <a:pt x="0" y="22"/>
                </a:cubicBezTo>
                <a:cubicBezTo>
                  <a:pt x="0" y="86"/>
                  <a:pt x="0" y="86"/>
                  <a:pt x="0" y="86"/>
                </a:cubicBezTo>
                <a:cubicBezTo>
                  <a:pt x="0" y="89"/>
                  <a:pt x="3" y="92"/>
                  <a:pt x="6" y="92"/>
                </a:cubicBezTo>
                <a:cubicBezTo>
                  <a:pt x="26" y="92"/>
                  <a:pt x="26" y="92"/>
                  <a:pt x="26" y="92"/>
                </a:cubicBezTo>
                <a:cubicBezTo>
                  <a:pt x="31" y="100"/>
                  <a:pt x="40" y="105"/>
                  <a:pt x="50" y="105"/>
                </a:cubicBezTo>
                <a:cubicBezTo>
                  <a:pt x="65" y="105"/>
                  <a:pt x="77" y="93"/>
                  <a:pt x="77" y="78"/>
                </a:cubicBezTo>
                <a:cubicBezTo>
                  <a:pt x="77" y="69"/>
                  <a:pt x="73" y="62"/>
                  <a:pt x="66" y="57"/>
                </a:cubicBezTo>
                <a:close/>
                <a:moveTo>
                  <a:pt x="20" y="9"/>
                </a:moveTo>
                <a:cubicBezTo>
                  <a:pt x="20" y="19"/>
                  <a:pt x="20" y="19"/>
                  <a:pt x="20" y="19"/>
                </a:cubicBezTo>
                <a:cubicBezTo>
                  <a:pt x="20" y="20"/>
                  <a:pt x="20" y="20"/>
                  <a:pt x="20" y="20"/>
                </a:cubicBezTo>
                <a:cubicBezTo>
                  <a:pt x="9" y="20"/>
                  <a:pt x="9" y="20"/>
                  <a:pt x="9" y="20"/>
                </a:cubicBezTo>
                <a:lnTo>
                  <a:pt x="20" y="9"/>
                </a:lnTo>
                <a:close/>
                <a:moveTo>
                  <a:pt x="23" y="72"/>
                </a:moveTo>
                <a:cubicBezTo>
                  <a:pt x="10" y="72"/>
                  <a:pt x="10" y="72"/>
                  <a:pt x="10" y="72"/>
                </a:cubicBezTo>
                <a:cubicBezTo>
                  <a:pt x="10" y="78"/>
                  <a:pt x="10" y="78"/>
                  <a:pt x="10" y="78"/>
                </a:cubicBezTo>
                <a:cubicBezTo>
                  <a:pt x="23" y="78"/>
                  <a:pt x="23" y="78"/>
                  <a:pt x="23" y="78"/>
                </a:cubicBezTo>
                <a:cubicBezTo>
                  <a:pt x="23" y="78"/>
                  <a:pt x="23" y="78"/>
                  <a:pt x="23" y="78"/>
                </a:cubicBezTo>
                <a:cubicBezTo>
                  <a:pt x="23" y="81"/>
                  <a:pt x="23" y="84"/>
                  <a:pt x="24" y="86"/>
                </a:cubicBezTo>
                <a:cubicBezTo>
                  <a:pt x="6" y="86"/>
                  <a:pt x="6" y="86"/>
                  <a:pt x="6" y="86"/>
                </a:cubicBezTo>
                <a:cubicBezTo>
                  <a:pt x="6" y="86"/>
                  <a:pt x="5" y="86"/>
                  <a:pt x="5" y="86"/>
                </a:cubicBezTo>
                <a:cubicBezTo>
                  <a:pt x="5" y="26"/>
                  <a:pt x="5" y="26"/>
                  <a:pt x="5" y="26"/>
                </a:cubicBezTo>
                <a:cubicBezTo>
                  <a:pt x="20" y="26"/>
                  <a:pt x="20" y="26"/>
                  <a:pt x="20" y="26"/>
                </a:cubicBezTo>
                <a:cubicBezTo>
                  <a:pt x="23" y="26"/>
                  <a:pt x="26" y="23"/>
                  <a:pt x="26" y="19"/>
                </a:cubicBezTo>
                <a:cubicBezTo>
                  <a:pt x="26" y="5"/>
                  <a:pt x="26" y="5"/>
                  <a:pt x="26" y="5"/>
                </a:cubicBezTo>
                <a:cubicBezTo>
                  <a:pt x="60" y="5"/>
                  <a:pt x="60" y="5"/>
                  <a:pt x="60" y="5"/>
                </a:cubicBezTo>
                <a:cubicBezTo>
                  <a:pt x="60" y="5"/>
                  <a:pt x="61" y="5"/>
                  <a:pt x="61" y="6"/>
                </a:cubicBezTo>
                <a:cubicBezTo>
                  <a:pt x="61" y="53"/>
                  <a:pt x="61" y="53"/>
                  <a:pt x="61" y="53"/>
                </a:cubicBezTo>
                <a:cubicBezTo>
                  <a:pt x="57" y="52"/>
                  <a:pt x="54" y="51"/>
                  <a:pt x="50" y="51"/>
                </a:cubicBezTo>
                <a:cubicBezTo>
                  <a:pt x="43" y="51"/>
                  <a:pt x="36" y="54"/>
                  <a:pt x="32" y="58"/>
                </a:cubicBezTo>
                <a:cubicBezTo>
                  <a:pt x="10" y="58"/>
                  <a:pt x="10" y="58"/>
                  <a:pt x="10" y="58"/>
                </a:cubicBezTo>
                <a:cubicBezTo>
                  <a:pt x="10" y="63"/>
                  <a:pt x="10" y="63"/>
                  <a:pt x="10" y="63"/>
                </a:cubicBezTo>
                <a:cubicBezTo>
                  <a:pt x="27" y="63"/>
                  <a:pt x="27" y="63"/>
                  <a:pt x="27" y="63"/>
                </a:cubicBezTo>
                <a:cubicBezTo>
                  <a:pt x="25" y="66"/>
                  <a:pt x="24" y="69"/>
                  <a:pt x="23" y="72"/>
                </a:cubicBezTo>
                <a:close/>
                <a:moveTo>
                  <a:pt x="50" y="100"/>
                </a:moveTo>
                <a:cubicBezTo>
                  <a:pt x="38" y="100"/>
                  <a:pt x="28" y="90"/>
                  <a:pt x="28" y="78"/>
                </a:cubicBezTo>
                <a:cubicBezTo>
                  <a:pt x="28" y="66"/>
                  <a:pt x="38" y="56"/>
                  <a:pt x="50" y="56"/>
                </a:cubicBezTo>
                <a:cubicBezTo>
                  <a:pt x="62" y="56"/>
                  <a:pt x="71" y="66"/>
                  <a:pt x="71" y="78"/>
                </a:cubicBezTo>
                <a:cubicBezTo>
                  <a:pt x="71" y="90"/>
                  <a:pt x="62" y="100"/>
                  <a:pt x="50" y="10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9" name="Rectangle 150"/>
          <p:cNvSpPr>
            <a:spLocks noChangeArrowheads="1"/>
          </p:cNvSpPr>
          <p:nvPr userDrawn="1"/>
        </p:nvSpPr>
        <p:spPr bwMode="auto">
          <a:xfrm>
            <a:off x="7705725" y="4057650"/>
            <a:ext cx="95250" cy="238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0" name="Rectangle 151"/>
          <p:cNvSpPr>
            <a:spLocks noChangeArrowheads="1"/>
          </p:cNvSpPr>
          <p:nvPr userDrawn="1"/>
        </p:nvSpPr>
        <p:spPr bwMode="auto">
          <a:xfrm>
            <a:off x="7623175" y="4114800"/>
            <a:ext cx="177800" cy="2063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1" name="Rectangle 152"/>
          <p:cNvSpPr>
            <a:spLocks noChangeArrowheads="1"/>
          </p:cNvSpPr>
          <p:nvPr userDrawn="1"/>
        </p:nvSpPr>
        <p:spPr bwMode="auto">
          <a:xfrm>
            <a:off x="7623175" y="4170363"/>
            <a:ext cx="177800" cy="2222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2" name="Freeform 153"/>
          <p:cNvSpPr>
            <a:spLocks/>
          </p:cNvSpPr>
          <p:nvPr userDrawn="1"/>
        </p:nvSpPr>
        <p:spPr bwMode="auto">
          <a:xfrm>
            <a:off x="7724775" y="4254500"/>
            <a:ext cx="123825" cy="65088"/>
          </a:xfrm>
          <a:custGeom>
            <a:avLst/>
            <a:gdLst>
              <a:gd name="T0" fmla="*/ 16 w 32"/>
              <a:gd name="T1" fmla="*/ 10 h 17"/>
              <a:gd name="T2" fmla="*/ 14 w 32"/>
              <a:gd name="T3" fmla="*/ 9 h 17"/>
              <a:gd name="T4" fmla="*/ 4 w 32"/>
              <a:gd name="T5" fmla="*/ 0 h 17"/>
              <a:gd name="T6" fmla="*/ 0 w 32"/>
              <a:gd name="T7" fmla="*/ 4 h 17"/>
              <a:gd name="T8" fmla="*/ 10 w 32"/>
              <a:gd name="T9" fmla="*/ 13 h 17"/>
              <a:gd name="T10" fmla="*/ 14 w 32"/>
              <a:gd name="T11" fmla="*/ 17 h 17"/>
              <a:gd name="T12" fmla="*/ 16 w 32"/>
              <a:gd name="T13" fmla="*/ 16 h 17"/>
              <a:gd name="T14" fmla="*/ 32 w 32"/>
              <a:gd name="T15" fmla="*/ 16 h 17"/>
              <a:gd name="T16" fmla="*/ 32 w 32"/>
              <a:gd name="T17" fmla="*/ 10 h 17"/>
              <a:gd name="T18" fmla="*/ 16 w 32"/>
              <a:gd name="T19" fmla="*/ 1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17">
                <a:moveTo>
                  <a:pt x="16" y="10"/>
                </a:moveTo>
                <a:cubicBezTo>
                  <a:pt x="16" y="10"/>
                  <a:pt x="15" y="9"/>
                  <a:pt x="14" y="9"/>
                </a:cubicBezTo>
                <a:cubicBezTo>
                  <a:pt x="4" y="0"/>
                  <a:pt x="4" y="0"/>
                  <a:pt x="4" y="0"/>
                </a:cubicBezTo>
                <a:cubicBezTo>
                  <a:pt x="0" y="4"/>
                  <a:pt x="0" y="4"/>
                  <a:pt x="0" y="4"/>
                </a:cubicBezTo>
                <a:cubicBezTo>
                  <a:pt x="10" y="13"/>
                  <a:pt x="10" y="13"/>
                  <a:pt x="10" y="13"/>
                </a:cubicBezTo>
                <a:cubicBezTo>
                  <a:pt x="10" y="15"/>
                  <a:pt x="12" y="17"/>
                  <a:pt x="14" y="17"/>
                </a:cubicBezTo>
                <a:cubicBezTo>
                  <a:pt x="15" y="17"/>
                  <a:pt x="16" y="16"/>
                  <a:pt x="16" y="16"/>
                </a:cubicBezTo>
                <a:cubicBezTo>
                  <a:pt x="32" y="16"/>
                  <a:pt x="32" y="16"/>
                  <a:pt x="32" y="16"/>
                </a:cubicBezTo>
                <a:cubicBezTo>
                  <a:pt x="32" y="10"/>
                  <a:pt x="32" y="10"/>
                  <a:pt x="32" y="10"/>
                </a:cubicBezTo>
                <a:lnTo>
                  <a:pt x="16" y="1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3" name="Freeform 154"/>
          <p:cNvSpPr>
            <a:spLocks noEditPoints="1"/>
          </p:cNvSpPr>
          <p:nvPr userDrawn="1"/>
        </p:nvSpPr>
        <p:spPr bwMode="auto">
          <a:xfrm>
            <a:off x="8310563" y="3467100"/>
            <a:ext cx="560388" cy="296863"/>
          </a:xfrm>
          <a:custGeom>
            <a:avLst/>
            <a:gdLst>
              <a:gd name="T0" fmla="*/ 73 w 145"/>
              <a:gd name="T1" fmla="*/ 0 h 77"/>
              <a:gd name="T2" fmla="*/ 0 w 145"/>
              <a:gd name="T3" fmla="*/ 38 h 77"/>
              <a:gd name="T4" fmla="*/ 0 w 145"/>
              <a:gd name="T5" fmla="*/ 38 h 77"/>
              <a:gd name="T6" fmla="*/ 73 w 145"/>
              <a:gd name="T7" fmla="*/ 77 h 77"/>
              <a:gd name="T8" fmla="*/ 145 w 145"/>
              <a:gd name="T9" fmla="*/ 38 h 77"/>
              <a:gd name="T10" fmla="*/ 145 w 145"/>
              <a:gd name="T11" fmla="*/ 38 h 77"/>
              <a:gd name="T12" fmla="*/ 73 w 145"/>
              <a:gd name="T13" fmla="*/ 0 h 77"/>
              <a:gd name="T14" fmla="*/ 54 w 145"/>
              <a:gd name="T15" fmla="*/ 25 h 77"/>
              <a:gd name="T16" fmla="*/ 63 w 145"/>
              <a:gd name="T17" fmla="*/ 16 h 77"/>
              <a:gd name="T18" fmla="*/ 71 w 145"/>
              <a:gd name="T19" fmla="*/ 25 h 77"/>
              <a:gd name="T20" fmla="*/ 63 w 145"/>
              <a:gd name="T21" fmla="*/ 33 h 77"/>
              <a:gd name="T22" fmla="*/ 54 w 145"/>
              <a:gd name="T23" fmla="*/ 25 h 77"/>
              <a:gd name="T24" fmla="*/ 10 w 145"/>
              <a:gd name="T25" fmla="*/ 38 h 77"/>
              <a:gd name="T26" fmla="*/ 57 w 145"/>
              <a:gd name="T27" fmla="*/ 10 h 77"/>
              <a:gd name="T28" fmla="*/ 40 w 145"/>
              <a:gd name="T29" fmla="*/ 38 h 77"/>
              <a:gd name="T30" fmla="*/ 56 w 145"/>
              <a:gd name="T31" fmla="*/ 66 h 77"/>
              <a:gd name="T32" fmla="*/ 31 w 145"/>
              <a:gd name="T33" fmla="*/ 58 h 77"/>
              <a:gd name="T34" fmla="*/ 10 w 145"/>
              <a:gd name="T35" fmla="*/ 38 h 77"/>
              <a:gd name="T36" fmla="*/ 89 w 145"/>
              <a:gd name="T37" fmla="*/ 66 h 77"/>
              <a:gd name="T38" fmla="*/ 105 w 145"/>
              <a:gd name="T39" fmla="*/ 38 h 77"/>
              <a:gd name="T40" fmla="*/ 88 w 145"/>
              <a:gd name="T41" fmla="*/ 10 h 77"/>
              <a:gd name="T42" fmla="*/ 135 w 145"/>
              <a:gd name="T43" fmla="*/ 38 h 77"/>
              <a:gd name="T44" fmla="*/ 89 w 145"/>
              <a:gd name="T45" fmla="*/ 6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5" h="77">
                <a:moveTo>
                  <a:pt x="73" y="0"/>
                </a:moveTo>
                <a:cubicBezTo>
                  <a:pt x="38" y="0"/>
                  <a:pt x="9" y="16"/>
                  <a:pt x="0" y="38"/>
                </a:cubicBezTo>
                <a:cubicBezTo>
                  <a:pt x="0" y="38"/>
                  <a:pt x="0" y="38"/>
                  <a:pt x="0" y="38"/>
                </a:cubicBezTo>
                <a:cubicBezTo>
                  <a:pt x="9" y="60"/>
                  <a:pt x="38" y="77"/>
                  <a:pt x="73" y="77"/>
                </a:cubicBezTo>
                <a:cubicBezTo>
                  <a:pt x="107" y="77"/>
                  <a:pt x="137" y="60"/>
                  <a:pt x="145" y="38"/>
                </a:cubicBezTo>
                <a:cubicBezTo>
                  <a:pt x="145" y="38"/>
                  <a:pt x="145" y="38"/>
                  <a:pt x="145" y="38"/>
                </a:cubicBezTo>
                <a:cubicBezTo>
                  <a:pt x="137" y="16"/>
                  <a:pt x="107" y="0"/>
                  <a:pt x="73" y="0"/>
                </a:cubicBezTo>
                <a:close/>
                <a:moveTo>
                  <a:pt x="54" y="25"/>
                </a:moveTo>
                <a:cubicBezTo>
                  <a:pt x="54" y="20"/>
                  <a:pt x="58" y="16"/>
                  <a:pt x="63" y="16"/>
                </a:cubicBezTo>
                <a:cubicBezTo>
                  <a:pt x="67" y="16"/>
                  <a:pt x="71" y="20"/>
                  <a:pt x="71" y="25"/>
                </a:cubicBezTo>
                <a:cubicBezTo>
                  <a:pt x="71" y="29"/>
                  <a:pt x="67" y="33"/>
                  <a:pt x="63" y="33"/>
                </a:cubicBezTo>
                <a:cubicBezTo>
                  <a:pt x="58" y="33"/>
                  <a:pt x="54" y="29"/>
                  <a:pt x="54" y="25"/>
                </a:cubicBezTo>
                <a:close/>
                <a:moveTo>
                  <a:pt x="10" y="38"/>
                </a:moveTo>
                <a:cubicBezTo>
                  <a:pt x="18" y="24"/>
                  <a:pt x="36" y="14"/>
                  <a:pt x="57" y="10"/>
                </a:cubicBezTo>
                <a:cubicBezTo>
                  <a:pt x="47" y="16"/>
                  <a:pt x="40" y="26"/>
                  <a:pt x="40" y="38"/>
                </a:cubicBezTo>
                <a:cubicBezTo>
                  <a:pt x="40" y="50"/>
                  <a:pt x="47" y="61"/>
                  <a:pt x="56" y="66"/>
                </a:cubicBezTo>
                <a:cubicBezTo>
                  <a:pt x="47" y="65"/>
                  <a:pt x="39" y="62"/>
                  <a:pt x="31" y="58"/>
                </a:cubicBezTo>
                <a:cubicBezTo>
                  <a:pt x="21" y="53"/>
                  <a:pt x="14" y="46"/>
                  <a:pt x="10" y="38"/>
                </a:cubicBezTo>
                <a:close/>
                <a:moveTo>
                  <a:pt x="89" y="66"/>
                </a:moveTo>
                <a:cubicBezTo>
                  <a:pt x="99" y="61"/>
                  <a:pt x="105" y="50"/>
                  <a:pt x="105" y="38"/>
                </a:cubicBezTo>
                <a:cubicBezTo>
                  <a:pt x="105" y="26"/>
                  <a:pt x="98" y="16"/>
                  <a:pt x="88" y="10"/>
                </a:cubicBezTo>
                <a:cubicBezTo>
                  <a:pt x="110" y="14"/>
                  <a:pt x="128" y="24"/>
                  <a:pt x="135" y="38"/>
                </a:cubicBezTo>
                <a:cubicBezTo>
                  <a:pt x="128" y="52"/>
                  <a:pt x="110" y="62"/>
                  <a:pt x="89" y="6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4" name="Freeform 155"/>
          <p:cNvSpPr>
            <a:spLocks noEditPoints="1"/>
          </p:cNvSpPr>
          <p:nvPr userDrawn="1"/>
        </p:nvSpPr>
        <p:spPr bwMode="auto">
          <a:xfrm>
            <a:off x="8423275" y="2354263"/>
            <a:ext cx="544513" cy="838200"/>
          </a:xfrm>
          <a:custGeom>
            <a:avLst/>
            <a:gdLst>
              <a:gd name="T0" fmla="*/ 0 w 141"/>
              <a:gd name="T1" fmla="*/ 200 h 217"/>
              <a:gd name="T2" fmla="*/ 141 w 141"/>
              <a:gd name="T3" fmla="*/ 17 h 217"/>
              <a:gd name="T4" fmla="*/ 126 w 141"/>
              <a:gd name="T5" fmla="*/ 67 h 217"/>
              <a:gd name="T6" fmla="*/ 40 w 141"/>
              <a:gd name="T7" fmla="*/ 200 h 217"/>
              <a:gd name="T8" fmla="*/ 20 w 141"/>
              <a:gd name="T9" fmla="*/ 183 h 217"/>
              <a:gd name="T10" fmla="*/ 46 w 141"/>
              <a:gd name="T11" fmla="*/ 168 h 217"/>
              <a:gd name="T12" fmla="*/ 14 w 141"/>
              <a:gd name="T13" fmla="*/ 163 h 217"/>
              <a:gd name="T14" fmla="*/ 46 w 141"/>
              <a:gd name="T15" fmla="*/ 168 h 217"/>
              <a:gd name="T16" fmla="*/ 14 w 141"/>
              <a:gd name="T17" fmla="*/ 143 h 217"/>
              <a:gd name="T18" fmla="*/ 46 w 141"/>
              <a:gd name="T19" fmla="*/ 137 h 217"/>
              <a:gd name="T20" fmla="*/ 20 w 141"/>
              <a:gd name="T21" fmla="*/ 123 h 217"/>
              <a:gd name="T22" fmla="*/ 40 w 141"/>
              <a:gd name="T23" fmla="*/ 106 h 217"/>
              <a:gd name="T24" fmla="*/ 80 w 141"/>
              <a:gd name="T25" fmla="*/ 200 h 217"/>
              <a:gd name="T26" fmla="*/ 61 w 141"/>
              <a:gd name="T27" fmla="*/ 183 h 217"/>
              <a:gd name="T28" fmla="*/ 86 w 141"/>
              <a:gd name="T29" fmla="*/ 168 h 217"/>
              <a:gd name="T30" fmla="*/ 55 w 141"/>
              <a:gd name="T31" fmla="*/ 163 h 217"/>
              <a:gd name="T32" fmla="*/ 86 w 141"/>
              <a:gd name="T33" fmla="*/ 168 h 217"/>
              <a:gd name="T34" fmla="*/ 55 w 141"/>
              <a:gd name="T35" fmla="*/ 143 h 217"/>
              <a:gd name="T36" fmla="*/ 86 w 141"/>
              <a:gd name="T37" fmla="*/ 137 h 217"/>
              <a:gd name="T38" fmla="*/ 61 w 141"/>
              <a:gd name="T39" fmla="*/ 123 h 217"/>
              <a:gd name="T40" fmla="*/ 80 w 141"/>
              <a:gd name="T41" fmla="*/ 106 h 217"/>
              <a:gd name="T42" fmla="*/ 121 w 141"/>
              <a:gd name="T43" fmla="*/ 200 h 217"/>
              <a:gd name="T44" fmla="*/ 102 w 141"/>
              <a:gd name="T45" fmla="*/ 183 h 217"/>
              <a:gd name="T46" fmla="*/ 127 w 141"/>
              <a:gd name="T47" fmla="*/ 168 h 217"/>
              <a:gd name="T48" fmla="*/ 95 w 141"/>
              <a:gd name="T49" fmla="*/ 163 h 217"/>
              <a:gd name="T50" fmla="*/ 127 w 141"/>
              <a:gd name="T51" fmla="*/ 168 h 217"/>
              <a:gd name="T52" fmla="*/ 95 w 141"/>
              <a:gd name="T53" fmla="*/ 143 h 217"/>
              <a:gd name="T54" fmla="*/ 127 w 141"/>
              <a:gd name="T55" fmla="*/ 137 h 217"/>
              <a:gd name="T56" fmla="*/ 102 w 141"/>
              <a:gd name="T57" fmla="*/ 123 h 217"/>
              <a:gd name="T58" fmla="*/ 121 w 141"/>
              <a:gd name="T59" fmla="*/ 106 h 217"/>
              <a:gd name="T60" fmla="*/ 29 w 141"/>
              <a:gd name="T61" fmla="*/ 84 h 217"/>
              <a:gd name="T62" fmla="*/ 18 w 141"/>
              <a:gd name="T63" fmla="*/ 75 h 217"/>
              <a:gd name="T64" fmla="*/ 56 w 141"/>
              <a:gd name="T65" fmla="*/ 81 h 217"/>
              <a:gd name="T66" fmla="*/ 38 w 141"/>
              <a:gd name="T67" fmla="*/ 78 h 217"/>
              <a:gd name="T68" fmla="*/ 56 w 141"/>
              <a:gd name="T69" fmla="*/ 81 h 217"/>
              <a:gd name="T70" fmla="*/ 61 w 141"/>
              <a:gd name="T71" fmla="*/ 81 h 217"/>
              <a:gd name="T72" fmla="*/ 80 w 141"/>
              <a:gd name="T73" fmla="*/ 78 h 217"/>
              <a:gd name="T74" fmla="*/ 88 w 141"/>
              <a:gd name="T75" fmla="*/ 84 h 217"/>
              <a:gd name="T76" fmla="*/ 99 w 141"/>
              <a:gd name="T77" fmla="*/ 75 h 217"/>
              <a:gd name="T78" fmla="*/ 123 w 141"/>
              <a:gd name="T79" fmla="*/ 84 h 217"/>
              <a:gd name="T80" fmla="*/ 111 w 141"/>
              <a:gd name="T81" fmla="*/ 75 h 217"/>
              <a:gd name="T82" fmla="*/ 33 w 141"/>
              <a:gd name="T83" fmla="*/ 96 h 217"/>
              <a:gd name="T84" fmla="*/ 14 w 141"/>
              <a:gd name="T85" fmla="*/ 93 h 217"/>
              <a:gd name="T86" fmla="*/ 33 w 141"/>
              <a:gd name="T87" fmla="*/ 96 h 217"/>
              <a:gd name="T88" fmla="*/ 38 w 141"/>
              <a:gd name="T89" fmla="*/ 96 h 217"/>
              <a:gd name="T90" fmla="*/ 56 w 141"/>
              <a:gd name="T91" fmla="*/ 93 h 217"/>
              <a:gd name="T92" fmla="*/ 65 w 141"/>
              <a:gd name="T93" fmla="*/ 99 h 217"/>
              <a:gd name="T94" fmla="*/ 76 w 141"/>
              <a:gd name="T95" fmla="*/ 90 h 217"/>
              <a:gd name="T96" fmla="*/ 99 w 141"/>
              <a:gd name="T97" fmla="*/ 99 h 217"/>
              <a:gd name="T98" fmla="*/ 88 w 141"/>
              <a:gd name="T99" fmla="*/ 90 h 217"/>
              <a:gd name="T100" fmla="*/ 126 w 141"/>
              <a:gd name="T101" fmla="*/ 96 h 217"/>
              <a:gd name="T102" fmla="*/ 108 w 141"/>
              <a:gd name="T103" fmla="*/ 93 h 217"/>
              <a:gd name="T104" fmla="*/ 126 w 141"/>
              <a:gd name="T105" fmla="*/ 96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1" h="217">
                <a:moveTo>
                  <a:pt x="126" y="0"/>
                </a:moveTo>
                <a:cubicBezTo>
                  <a:pt x="15" y="0"/>
                  <a:pt x="15" y="0"/>
                  <a:pt x="15" y="0"/>
                </a:cubicBezTo>
                <a:cubicBezTo>
                  <a:pt x="6" y="0"/>
                  <a:pt x="0" y="8"/>
                  <a:pt x="0" y="17"/>
                </a:cubicBezTo>
                <a:cubicBezTo>
                  <a:pt x="0" y="200"/>
                  <a:pt x="0" y="200"/>
                  <a:pt x="0" y="200"/>
                </a:cubicBezTo>
                <a:cubicBezTo>
                  <a:pt x="0" y="210"/>
                  <a:pt x="6" y="217"/>
                  <a:pt x="15" y="217"/>
                </a:cubicBezTo>
                <a:cubicBezTo>
                  <a:pt x="126" y="217"/>
                  <a:pt x="126" y="217"/>
                  <a:pt x="126" y="217"/>
                </a:cubicBezTo>
                <a:cubicBezTo>
                  <a:pt x="135" y="217"/>
                  <a:pt x="141" y="210"/>
                  <a:pt x="141" y="200"/>
                </a:cubicBezTo>
                <a:cubicBezTo>
                  <a:pt x="141" y="17"/>
                  <a:pt x="141" y="17"/>
                  <a:pt x="141" y="17"/>
                </a:cubicBezTo>
                <a:cubicBezTo>
                  <a:pt x="141" y="8"/>
                  <a:pt x="135" y="0"/>
                  <a:pt x="126" y="0"/>
                </a:cubicBezTo>
                <a:close/>
                <a:moveTo>
                  <a:pt x="15" y="16"/>
                </a:moveTo>
                <a:cubicBezTo>
                  <a:pt x="126" y="16"/>
                  <a:pt x="126" y="16"/>
                  <a:pt x="126" y="16"/>
                </a:cubicBezTo>
                <a:cubicBezTo>
                  <a:pt x="126" y="67"/>
                  <a:pt x="126" y="67"/>
                  <a:pt x="126" y="67"/>
                </a:cubicBezTo>
                <a:cubicBezTo>
                  <a:pt x="15" y="67"/>
                  <a:pt x="15" y="67"/>
                  <a:pt x="15" y="67"/>
                </a:cubicBezTo>
                <a:lnTo>
                  <a:pt x="15" y="16"/>
                </a:lnTo>
                <a:close/>
                <a:moveTo>
                  <a:pt x="46" y="194"/>
                </a:moveTo>
                <a:cubicBezTo>
                  <a:pt x="46" y="197"/>
                  <a:pt x="43" y="200"/>
                  <a:pt x="40" y="200"/>
                </a:cubicBezTo>
                <a:cubicBezTo>
                  <a:pt x="20" y="200"/>
                  <a:pt x="20" y="200"/>
                  <a:pt x="20" y="200"/>
                </a:cubicBezTo>
                <a:cubicBezTo>
                  <a:pt x="17" y="200"/>
                  <a:pt x="14" y="197"/>
                  <a:pt x="14" y="194"/>
                </a:cubicBezTo>
                <a:cubicBezTo>
                  <a:pt x="14" y="189"/>
                  <a:pt x="14" y="189"/>
                  <a:pt x="14" y="189"/>
                </a:cubicBezTo>
                <a:cubicBezTo>
                  <a:pt x="14" y="186"/>
                  <a:pt x="17" y="183"/>
                  <a:pt x="20" y="183"/>
                </a:cubicBezTo>
                <a:cubicBezTo>
                  <a:pt x="40" y="183"/>
                  <a:pt x="40" y="183"/>
                  <a:pt x="40" y="183"/>
                </a:cubicBezTo>
                <a:cubicBezTo>
                  <a:pt x="43" y="183"/>
                  <a:pt x="46" y="186"/>
                  <a:pt x="46" y="189"/>
                </a:cubicBezTo>
                <a:lnTo>
                  <a:pt x="46" y="194"/>
                </a:lnTo>
                <a:close/>
                <a:moveTo>
                  <a:pt x="46" y="168"/>
                </a:moveTo>
                <a:cubicBezTo>
                  <a:pt x="46" y="171"/>
                  <a:pt x="43" y="174"/>
                  <a:pt x="40" y="174"/>
                </a:cubicBezTo>
                <a:cubicBezTo>
                  <a:pt x="20" y="174"/>
                  <a:pt x="20" y="174"/>
                  <a:pt x="20" y="174"/>
                </a:cubicBezTo>
                <a:cubicBezTo>
                  <a:pt x="17" y="174"/>
                  <a:pt x="14" y="171"/>
                  <a:pt x="14" y="168"/>
                </a:cubicBezTo>
                <a:cubicBezTo>
                  <a:pt x="14" y="163"/>
                  <a:pt x="14" y="163"/>
                  <a:pt x="14" y="163"/>
                </a:cubicBezTo>
                <a:cubicBezTo>
                  <a:pt x="14" y="160"/>
                  <a:pt x="17" y="157"/>
                  <a:pt x="20" y="157"/>
                </a:cubicBezTo>
                <a:cubicBezTo>
                  <a:pt x="40" y="157"/>
                  <a:pt x="40" y="157"/>
                  <a:pt x="40" y="157"/>
                </a:cubicBezTo>
                <a:cubicBezTo>
                  <a:pt x="43" y="157"/>
                  <a:pt x="46" y="160"/>
                  <a:pt x="46" y="163"/>
                </a:cubicBezTo>
                <a:lnTo>
                  <a:pt x="46" y="168"/>
                </a:lnTo>
                <a:close/>
                <a:moveTo>
                  <a:pt x="46" y="143"/>
                </a:moveTo>
                <a:cubicBezTo>
                  <a:pt x="46" y="146"/>
                  <a:pt x="43" y="148"/>
                  <a:pt x="40" y="148"/>
                </a:cubicBezTo>
                <a:cubicBezTo>
                  <a:pt x="20" y="148"/>
                  <a:pt x="20" y="148"/>
                  <a:pt x="20" y="148"/>
                </a:cubicBezTo>
                <a:cubicBezTo>
                  <a:pt x="17" y="148"/>
                  <a:pt x="14" y="146"/>
                  <a:pt x="14" y="143"/>
                </a:cubicBezTo>
                <a:cubicBezTo>
                  <a:pt x="14" y="137"/>
                  <a:pt x="14" y="137"/>
                  <a:pt x="14" y="137"/>
                </a:cubicBezTo>
                <a:cubicBezTo>
                  <a:pt x="14" y="134"/>
                  <a:pt x="17" y="132"/>
                  <a:pt x="20" y="132"/>
                </a:cubicBezTo>
                <a:cubicBezTo>
                  <a:pt x="40" y="132"/>
                  <a:pt x="40" y="132"/>
                  <a:pt x="40" y="132"/>
                </a:cubicBezTo>
                <a:cubicBezTo>
                  <a:pt x="43" y="132"/>
                  <a:pt x="46" y="134"/>
                  <a:pt x="46" y="137"/>
                </a:cubicBezTo>
                <a:lnTo>
                  <a:pt x="46" y="143"/>
                </a:lnTo>
                <a:close/>
                <a:moveTo>
                  <a:pt x="46" y="117"/>
                </a:moveTo>
                <a:cubicBezTo>
                  <a:pt x="46" y="120"/>
                  <a:pt x="43" y="123"/>
                  <a:pt x="40" y="123"/>
                </a:cubicBezTo>
                <a:cubicBezTo>
                  <a:pt x="20" y="123"/>
                  <a:pt x="20" y="123"/>
                  <a:pt x="20" y="123"/>
                </a:cubicBezTo>
                <a:cubicBezTo>
                  <a:pt x="17" y="123"/>
                  <a:pt x="14" y="120"/>
                  <a:pt x="14" y="117"/>
                </a:cubicBezTo>
                <a:cubicBezTo>
                  <a:pt x="14" y="111"/>
                  <a:pt x="14" y="111"/>
                  <a:pt x="14" y="111"/>
                </a:cubicBezTo>
                <a:cubicBezTo>
                  <a:pt x="14" y="108"/>
                  <a:pt x="17" y="106"/>
                  <a:pt x="20" y="106"/>
                </a:cubicBezTo>
                <a:cubicBezTo>
                  <a:pt x="40" y="106"/>
                  <a:pt x="40" y="106"/>
                  <a:pt x="40" y="106"/>
                </a:cubicBezTo>
                <a:cubicBezTo>
                  <a:pt x="43" y="106"/>
                  <a:pt x="46" y="108"/>
                  <a:pt x="46" y="111"/>
                </a:cubicBezTo>
                <a:lnTo>
                  <a:pt x="46" y="117"/>
                </a:lnTo>
                <a:close/>
                <a:moveTo>
                  <a:pt x="86" y="194"/>
                </a:moveTo>
                <a:cubicBezTo>
                  <a:pt x="86" y="197"/>
                  <a:pt x="84" y="200"/>
                  <a:pt x="80" y="200"/>
                </a:cubicBezTo>
                <a:cubicBezTo>
                  <a:pt x="61" y="200"/>
                  <a:pt x="61" y="200"/>
                  <a:pt x="61" y="200"/>
                </a:cubicBezTo>
                <a:cubicBezTo>
                  <a:pt x="58" y="200"/>
                  <a:pt x="55" y="197"/>
                  <a:pt x="55" y="194"/>
                </a:cubicBezTo>
                <a:cubicBezTo>
                  <a:pt x="55" y="189"/>
                  <a:pt x="55" y="189"/>
                  <a:pt x="55" y="189"/>
                </a:cubicBezTo>
                <a:cubicBezTo>
                  <a:pt x="55" y="186"/>
                  <a:pt x="58" y="183"/>
                  <a:pt x="61" y="183"/>
                </a:cubicBezTo>
                <a:cubicBezTo>
                  <a:pt x="80" y="183"/>
                  <a:pt x="80" y="183"/>
                  <a:pt x="80" y="183"/>
                </a:cubicBezTo>
                <a:cubicBezTo>
                  <a:pt x="84" y="183"/>
                  <a:pt x="86" y="186"/>
                  <a:pt x="86" y="189"/>
                </a:cubicBezTo>
                <a:lnTo>
                  <a:pt x="86" y="194"/>
                </a:lnTo>
                <a:close/>
                <a:moveTo>
                  <a:pt x="86" y="168"/>
                </a:moveTo>
                <a:cubicBezTo>
                  <a:pt x="86" y="171"/>
                  <a:pt x="84" y="174"/>
                  <a:pt x="80" y="174"/>
                </a:cubicBezTo>
                <a:cubicBezTo>
                  <a:pt x="61" y="174"/>
                  <a:pt x="61" y="174"/>
                  <a:pt x="61" y="174"/>
                </a:cubicBezTo>
                <a:cubicBezTo>
                  <a:pt x="58" y="174"/>
                  <a:pt x="55" y="171"/>
                  <a:pt x="55" y="168"/>
                </a:cubicBezTo>
                <a:cubicBezTo>
                  <a:pt x="55" y="163"/>
                  <a:pt x="55" y="163"/>
                  <a:pt x="55" y="163"/>
                </a:cubicBezTo>
                <a:cubicBezTo>
                  <a:pt x="55" y="160"/>
                  <a:pt x="58" y="157"/>
                  <a:pt x="61" y="157"/>
                </a:cubicBezTo>
                <a:cubicBezTo>
                  <a:pt x="80" y="157"/>
                  <a:pt x="80" y="157"/>
                  <a:pt x="80" y="157"/>
                </a:cubicBezTo>
                <a:cubicBezTo>
                  <a:pt x="84" y="157"/>
                  <a:pt x="86" y="160"/>
                  <a:pt x="86" y="163"/>
                </a:cubicBezTo>
                <a:lnTo>
                  <a:pt x="86" y="168"/>
                </a:lnTo>
                <a:close/>
                <a:moveTo>
                  <a:pt x="86" y="143"/>
                </a:moveTo>
                <a:cubicBezTo>
                  <a:pt x="86" y="146"/>
                  <a:pt x="84" y="148"/>
                  <a:pt x="80" y="148"/>
                </a:cubicBezTo>
                <a:cubicBezTo>
                  <a:pt x="61" y="148"/>
                  <a:pt x="61" y="148"/>
                  <a:pt x="61" y="148"/>
                </a:cubicBezTo>
                <a:cubicBezTo>
                  <a:pt x="58" y="148"/>
                  <a:pt x="55" y="146"/>
                  <a:pt x="55" y="143"/>
                </a:cubicBezTo>
                <a:cubicBezTo>
                  <a:pt x="55" y="137"/>
                  <a:pt x="55" y="137"/>
                  <a:pt x="55" y="137"/>
                </a:cubicBezTo>
                <a:cubicBezTo>
                  <a:pt x="55" y="134"/>
                  <a:pt x="58" y="132"/>
                  <a:pt x="61" y="132"/>
                </a:cubicBezTo>
                <a:cubicBezTo>
                  <a:pt x="80" y="132"/>
                  <a:pt x="80" y="132"/>
                  <a:pt x="80" y="132"/>
                </a:cubicBezTo>
                <a:cubicBezTo>
                  <a:pt x="84" y="132"/>
                  <a:pt x="86" y="134"/>
                  <a:pt x="86" y="137"/>
                </a:cubicBezTo>
                <a:lnTo>
                  <a:pt x="86" y="143"/>
                </a:lnTo>
                <a:close/>
                <a:moveTo>
                  <a:pt x="86" y="117"/>
                </a:moveTo>
                <a:cubicBezTo>
                  <a:pt x="86" y="120"/>
                  <a:pt x="84" y="123"/>
                  <a:pt x="80" y="123"/>
                </a:cubicBezTo>
                <a:cubicBezTo>
                  <a:pt x="61" y="123"/>
                  <a:pt x="61" y="123"/>
                  <a:pt x="61" y="123"/>
                </a:cubicBezTo>
                <a:cubicBezTo>
                  <a:pt x="58" y="123"/>
                  <a:pt x="55" y="120"/>
                  <a:pt x="55" y="117"/>
                </a:cubicBezTo>
                <a:cubicBezTo>
                  <a:pt x="55" y="111"/>
                  <a:pt x="55" y="111"/>
                  <a:pt x="55" y="111"/>
                </a:cubicBezTo>
                <a:cubicBezTo>
                  <a:pt x="55" y="108"/>
                  <a:pt x="58" y="106"/>
                  <a:pt x="61" y="106"/>
                </a:cubicBezTo>
                <a:cubicBezTo>
                  <a:pt x="80" y="106"/>
                  <a:pt x="80" y="106"/>
                  <a:pt x="80" y="106"/>
                </a:cubicBezTo>
                <a:cubicBezTo>
                  <a:pt x="84" y="106"/>
                  <a:pt x="86" y="108"/>
                  <a:pt x="86" y="111"/>
                </a:cubicBezTo>
                <a:lnTo>
                  <a:pt x="86" y="117"/>
                </a:lnTo>
                <a:close/>
                <a:moveTo>
                  <a:pt x="127" y="194"/>
                </a:moveTo>
                <a:cubicBezTo>
                  <a:pt x="127" y="197"/>
                  <a:pt x="124" y="200"/>
                  <a:pt x="121" y="200"/>
                </a:cubicBezTo>
                <a:cubicBezTo>
                  <a:pt x="102" y="200"/>
                  <a:pt x="102" y="200"/>
                  <a:pt x="102" y="200"/>
                </a:cubicBezTo>
                <a:cubicBezTo>
                  <a:pt x="98" y="200"/>
                  <a:pt x="95" y="197"/>
                  <a:pt x="95" y="194"/>
                </a:cubicBezTo>
                <a:cubicBezTo>
                  <a:pt x="95" y="189"/>
                  <a:pt x="95" y="189"/>
                  <a:pt x="95" y="189"/>
                </a:cubicBezTo>
                <a:cubicBezTo>
                  <a:pt x="95" y="186"/>
                  <a:pt x="98" y="183"/>
                  <a:pt x="102" y="183"/>
                </a:cubicBezTo>
                <a:cubicBezTo>
                  <a:pt x="121" y="183"/>
                  <a:pt x="121" y="183"/>
                  <a:pt x="121" y="183"/>
                </a:cubicBezTo>
                <a:cubicBezTo>
                  <a:pt x="124" y="183"/>
                  <a:pt x="127" y="186"/>
                  <a:pt x="127" y="189"/>
                </a:cubicBezTo>
                <a:lnTo>
                  <a:pt x="127" y="194"/>
                </a:lnTo>
                <a:close/>
                <a:moveTo>
                  <a:pt x="127" y="168"/>
                </a:moveTo>
                <a:cubicBezTo>
                  <a:pt x="127" y="171"/>
                  <a:pt x="124" y="174"/>
                  <a:pt x="121" y="174"/>
                </a:cubicBezTo>
                <a:cubicBezTo>
                  <a:pt x="102" y="174"/>
                  <a:pt x="102" y="174"/>
                  <a:pt x="102" y="174"/>
                </a:cubicBezTo>
                <a:cubicBezTo>
                  <a:pt x="98" y="174"/>
                  <a:pt x="95" y="171"/>
                  <a:pt x="95" y="168"/>
                </a:cubicBezTo>
                <a:cubicBezTo>
                  <a:pt x="95" y="163"/>
                  <a:pt x="95" y="163"/>
                  <a:pt x="95" y="163"/>
                </a:cubicBezTo>
                <a:cubicBezTo>
                  <a:pt x="95" y="160"/>
                  <a:pt x="98" y="157"/>
                  <a:pt x="102" y="157"/>
                </a:cubicBezTo>
                <a:cubicBezTo>
                  <a:pt x="121" y="157"/>
                  <a:pt x="121" y="157"/>
                  <a:pt x="121" y="157"/>
                </a:cubicBezTo>
                <a:cubicBezTo>
                  <a:pt x="124" y="157"/>
                  <a:pt x="127" y="160"/>
                  <a:pt x="127" y="163"/>
                </a:cubicBezTo>
                <a:lnTo>
                  <a:pt x="127" y="168"/>
                </a:lnTo>
                <a:close/>
                <a:moveTo>
                  <a:pt x="127" y="143"/>
                </a:moveTo>
                <a:cubicBezTo>
                  <a:pt x="127" y="146"/>
                  <a:pt x="124" y="148"/>
                  <a:pt x="121" y="148"/>
                </a:cubicBezTo>
                <a:cubicBezTo>
                  <a:pt x="102" y="148"/>
                  <a:pt x="102" y="148"/>
                  <a:pt x="102" y="148"/>
                </a:cubicBezTo>
                <a:cubicBezTo>
                  <a:pt x="98" y="148"/>
                  <a:pt x="95" y="146"/>
                  <a:pt x="95" y="143"/>
                </a:cubicBezTo>
                <a:cubicBezTo>
                  <a:pt x="95" y="137"/>
                  <a:pt x="95" y="137"/>
                  <a:pt x="95" y="137"/>
                </a:cubicBezTo>
                <a:cubicBezTo>
                  <a:pt x="95" y="134"/>
                  <a:pt x="98" y="132"/>
                  <a:pt x="102" y="132"/>
                </a:cubicBezTo>
                <a:cubicBezTo>
                  <a:pt x="121" y="132"/>
                  <a:pt x="121" y="132"/>
                  <a:pt x="121" y="132"/>
                </a:cubicBezTo>
                <a:cubicBezTo>
                  <a:pt x="124" y="132"/>
                  <a:pt x="127" y="134"/>
                  <a:pt x="127" y="137"/>
                </a:cubicBezTo>
                <a:lnTo>
                  <a:pt x="127" y="143"/>
                </a:lnTo>
                <a:close/>
                <a:moveTo>
                  <a:pt x="127" y="117"/>
                </a:moveTo>
                <a:cubicBezTo>
                  <a:pt x="127" y="120"/>
                  <a:pt x="124" y="123"/>
                  <a:pt x="121" y="123"/>
                </a:cubicBezTo>
                <a:cubicBezTo>
                  <a:pt x="102" y="123"/>
                  <a:pt x="102" y="123"/>
                  <a:pt x="102" y="123"/>
                </a:cubicBezTo>
                <a:cubicBezTo>
                  <a:pt x="98" y="123"/>
                  <a:pt x="95" y="120"/>
                  <a:pt x="95" y="117"/>
                </a:cubicBezTo>
                <a:cubicBezTo>
                  <a:pt x="95" y="111"/>
                  <a:pt x="95" y="111"/>
                  <a:pt x="95" y="111"/>
                </a:cubicBezTo>
                <a:cubicBezTo>
                  <a:pt x="95" y="108"/>
                  <a:pt x="98" y="106"/>
                  <a:pt x="102" y="106"/>
                </a:cubicBezTo>
                <a:cubicBezTo>
                  <a:pt x="121" y="106"/>
                  <a:pt x="121" y="106"/>
                  <a:pt x="121" y="106"/>
                </a:cubicBezTo>
                <a:cubicBezTo>
                  <a:pt x="124" y="106"/>
                  <a:pt x="127" y="108"/>
                  <a:pt x="127" y="111"/>
                </a:cubicBezTo>
                <a:lnTo>
                  <a:pt x="127" y="117"/>
                </a:lnTo>
                <a:close/>
                <a:moveTo>
                  <a:pt x="33" y="81"/>
                </a:moveTo>
                <a:cubicBezTo>
                  <a:pt x="33" y="83"/>
                  <a:pt x="31" y="84"/>
                  <a:pt x="29" y="84"/>
                </a:cubicBezTo>
                <a:cubicBezTo>
                  <a:pt x="18" y="84"/>
                  <a:pt x="18" y="84"/>
                  <a:pt x="18" y="84"/>
                </a:cubicBezTo>
                <a:cubicBezTo>
                  <a:pt x="16" y="84"/>
                  <a:pt x="14" y="83"/>
                  <a:pt x="14" y="81"/>
                </a:cubicBezTo>
                <a:cubicBezTo>
                  <a:pt x="14" y="78"/>
                  <a:pt x="14" y="78"/>
                  <a:pt x="14" y="78"/>
                </a:cubicBezTo>
                <a:cubicBezTo>
                  <a:pt x="14" y="76"/>
                  <a:pt x="16" y="75"/>
                  <a:pt x="18" y="75"/>
                </a:cubicBezTo>
                <a:cubicBezTo>
                  <a:pt x="29" y="75"/>
                  <a:pt x="29" y="75"/>
                  <a:pt x="29" y="75"/>
                </a:cubicBezTo>
                <a:cubicBezTo>
                  <a:pt x="31" y="75"/>
                  <a:pt x="33" y="76"/>
                  <a:pt x="33" y="78"/>
                </a:cubicBezTo>
                <a:lnTo>
                  <a:pt x="33" y="81"/>
                </a:lnTo>
                <a:close/>
                <a:moveTo>
                  <a:pt x="56" y="81"/>
                </a:moveTo>
                <a:cubicBezTo>
                  <a:pt x="56" y="83"/>
                  <a:pt x="54" y="84"/>
                  <a:pt x="52" y="84"/>
                </a:cubicBezTo>
                <a:cubicBezTo>
                  <a:pt x="41" y="84"/>
                  <a:pt x="41" y="84"/>
                  <a:pt x="41" y="84"/>
                </a:cubicBezTo>
                <a:cubicBezTo>
                  <a:pt x="39" y="84"/>
                  <a:pt x="38" y="83"/>
                  <a:pt x="38" y="81"/>
                </a:cubicBezTo>
                <a:cubicBezTo>
                  <a:pt x="38" y="78"/>
                  <a:pt x="38" y="78"/>
                  <a:pt x="38" y="78"/>
                </a:cubicBezTo>
                <a:cubicBezTo>
                  <a:pt x="38" y="76"/>
                  <a:pt x="39" y="75"/>
                  <a:pt x="41" y="75"/>
                </a:cubicBezTo>
                <a:cubicBezTo>
                  <a:pt x="52" y="75"/>
                  <a:pt x="52" y="75"/>
                  <a:pt x="52" y="75"/>
                </a:cubicBezTo>
                <a:cubicBezTo>
                  <a:pt x="54" y="75"/>
                  <a:pt x="56" y="76"/>
                  <a:pt x="56" y="78"/>
                </a:cubicBezTo>
                <a:lnTo>
                  <a:pt x="56" y="81"/>
                </a:lnTo>
                <a:close/>
                <a:moveTo>
                  <a:pt x="80" y="81"/>
                </a:moveTo>
                <a:cubicBezTo>
                  <a:pt x="80" y="83"/>
                  <a:pt x="78" y="84"/>
                  <a:pt x="76" y="84"/>
                </a:cubicBezTo>
                <a:cubicBezTo>
                  <a:pt x="65" y="84"/>
                  <a:pt x="65" y="84"/>
                  <a:pt x="65" y="84"/>
                </a:cubicBezTo>
                <a:cubicBezTo>
                  <a:pt x="63" y="84"/>
                  <a:pt x="61" y="83"/>
                  <a:pt x="61" y="81"/>
                </a:cubicBezTo>
                <a:cubicBezTo>
                  <a:pt x="61" y="78"/>
                  <a:pt x="61" y="78"/>
                  <a:pt x="61" y="78"/>
                </a:cubicBezTo>
                <a:cubicBezTo>
                  <a:pt x="61" y="76"/>
                  <a:pt x="63" y="75"/>
                  <a:pt x="65" y="75"/>
                </a:cubicBezTo>
                <a:cubicBezTo>
                  <a:pt x="76" y="75"/>
                  <a:pt x="76" y="75"/>
                  <a:pt x="76" y="75"/>
                </a:cubicBezTo>
                <a:cubicBezTo>
                  <a:pt x="78" y="75"/>
                  <a:pt x="80" y="76"/>
                  <a:pt x="80" y="78"/>
                </a:cubicBezTo>
                <a:lnTo>
                  <a:pt x="80" y="81"/>
                </a:lnTo>
                <a:close/>
                <a:moveTo>
                  <a:pt x="103" y="81"/>
                </a:moveTo>
                <a:cubicBezTo>
                  <a:pt x="103" y="83"/>
                  <a:pt x="101" y="84"/>
                  <a:pt x="99" y="84"/>
                </a:cubicBezTo>
                <a:cubicBezTo>
                  <a:pt x="88" y="84"/>
                  <a:pt x="88" y="84"/>
                  <a:pt x="88" y="84"/>
                </a:cubicBezTo>
                <a:cubicBezTo>
                  <a:pt x="86" y="84"/>
                  <a:pt x="84" y="83"/>
                  <a:pt x="84" y="81"/>
                </a:cubicBezTo>
                <a:cubicBezTo>
                  <a:pt x="84" y="78"/>
                  <a:pt x="84" y="78"/>
                  <a:pt x="84" y="78"/>
                </a:cubicBezTo>
                <a:cubicBezTo>
                  <a:pt x="84" y="76"/>
                  <a:pt x="86" y="75"/>
                  <a:pt x="88" y="75"/>
                </a:cubicBezTo>
                <a:cubicBezTo>
                  <a:pt x="99" y="75"/>
                  <a:pt x="99" y="75"/>
                  <a:pt x="99" y="75"/>
                </a:cubicBezTo>
                <a:cubicBezTo>
                  <a:pt x="101" y="75"/>
                  <a:pt x="103" y="76"/>
                  <a:pt x="103" y="78"/>
                </a:cubicBezTo>
                <a:lnTo>
                  <a:pt x="103" y="81"/>
                </a:lnTo>
                <a:close/>
                <a:moveTo>
                  <a:pt x="126" y="81"/>
                </a:moveTo>
                <a:cubicBezTo>
                  <a:pt x="126" y="83"/>
                  <a:pt x="125" y="84"/>
                  <a:pt x="123" y="84"/>
                </a:cubicBezTo>
                <a:cubicBezTo>
                  <a:pt x="111" y="84"/>
                  <a:pt x="111" y="84"/>
                  <a:pt x="111" y="84"/>
                </a:cubicBezTo>
                <a:cubicBezTo>
                  <a:pt x="109" y="84"/>
                  <a:pt x="108" y="83"/>
                  <a:pt x="108" y="81"/>
                </a:cubicBezTo>
                <a:cubicBezTo>
                  <a:pt x="108" y="78"/>
                  <a:pt x="108" y="78"/>
                  <a:pt x="108" y="78"/>
                </a:cubicBezTo>
                <a:cubicBezTo>
                  <a:pt x="108" y="76"/>
                  <a:pt x="109" y="75"/>
                  <a:pt x="111" y="75"/>
                </a:cubicBezTo>
                <a:cubicBezTo>
                  <a:pt x="123" y="75"/>
                  <a:pt x="123" y="75"/>
                  <a:pt x="123" y="75"/>
                </a:cubicBezTo>
                <a:cubicBezTo>
                  <a:pt x="125" y="75"/>
                  <a:pt x="126" y="76"/>
                  <a:pt x="126" y="78"/>
                </a:cubicBezTo>
                <a:lnTo>
                  <a:pt x="126" y="81"/>
                </a:lnTo>
                <a:close/>
                <a:moveTo>
                  <a:pt x="33" y="96"/>
                </a:moveTo>
                <a:cubicBezTo>
                  <a:pt x="33" y="98"/>
                  <a:pt x="31" y="99"/>
                  <a:pt x="29" y="99"/>
                </a:cubicBezTo>
                <a:cubicBezTo>
                  <a:pt x="18" y="99"/>
                  <a:pt x="18" y="99"/>
                  <a:pt x="18" y="99"/>
                </a:cubicBezTo>
                <a:cubicBezTo>
                  <a:pt x="16" y="99"/>
                  <a:pt x="14" y="98"/>
                  <a:pt x="14" y="96"/>
                </a:cubicBezTo>
                <a:cubicBezTo>
                  <a:pt x="14" y="93"/>
                  <a:pt x="14" y="93"/>
                  <a:pt x="14" y="93"/>
                </a:cubicBezTo>
                <a:cubicBezTo>
                  <a:pt x="14" y="91"/>
                  <a:pt x="16" y="90"/>
                  <a:pt x="18" y="90"/>
                </a:cubicBezTo>
                <a:cubicBezTo>
                  <a:pt x="29" y="90"/>
                  <a:pt x="29" y="90"/>
                  <a:pt x="29" y="90"/>
                </a:cubicBezTo>
                <a:cubicBezTo>
                  <a:pt x="31" y="90"/>
                  <a:pt x="33" y="91"/>
                  <a:pt x="33" y="93"/>
                </a:cubicBezTo>
                <a:lnTo>
                  <a:pt x="33" y="96"/>
                </a:lnTo>
                <a:close/>
                <a:moveTo>
                  <a:pt x="56" y="96"/>
                </a:moveTo>
                <a:cubicBezTo>
                  <a:pt x="56" y="98"/>
                  <a:pt x="54" y="99"/>
                  <a:pt x="52" y="99"/>
                </a:cubicBezTo>
                <a:cubicBezTo>
                  <a:pt x="41" y="99"/>
                  <a:pt x="41" y="99"/>
                  <a:pt x="41" y="99"/>
                </a:cubicBezTo>
                <a:cubicBezTo>
                  <a:pt x="39" y="99"/>
                  <a:pt x="38" y="98"/>
                  <a:pt x="38" y="96"/>
                </a:cubicBezTo>
                <a:cubicBezTo>
                  <a:pt x="38" y="93"/>
                  <a:pt x="38" y="93"/>
                  <a:pt x="38" y="93"/>
                </a:cubicBezTo>
                <a:cubicBezTo>
                  <a:pt x="38" y="91"/>
                  <a:pt x="39" y="90"/>
                  <a:pt x="41" y="90"/>
                </a:cubicBezTo>
                <a:cubicBezTo>
                  <a:pt x="52" y="90"/>
                  <a:pt x="52" y="90"/>
                  <a:pt x="52" y="90"/>
                </a:cubicBezTo>
                <a:cubicBezTo>
                  <a:pt x="54" y="90"/>
                  <a:pt x="56" y="91"/>
                  <a:pt x="56" y="93"/>
                </a:cubicBezTo>
                <a:lnTo>
                  <a:pt x="56" y="96"/>
                </a:lnTo>
                <a:close/>
                <a:moveTo>
                  <a:pt x="80" y="96"/>
                </a:moveTo>
                <a:cubicBezTo>
                  <a:pt x="80" y="98"/>
                  <a:pt x="78" y="99"/>
                  <a:pt x="76" y="99"/>
                </a:cubicBezTo>
                <a:cubicBezTo>
                  <a:pt x="65" y="99"/>
                  <a:pt x="65" y="99"/>
                  <a:pt x="65" y="99"/>
                </a:cubicBezTo>
                <a:cubicBezTo>
                  <a:pt x="63" y="99"/>
                  <a:pt x="61" y="98"/>
                  <a:pt x="61" y="96"/>
                </a:cubicBezTo>
                <a:cubicBezTo>
                  <a:pt x="61" y="93"/>
                  <a:pt x="61" y="93"/>
                  <a:pt x="61" y="93"/>
                </a:cubicBezTo>
                <a:cubicBezTo>
                  <a:pt x="61" y="91"/>
                  <a:pt x="63" y="90"/>
                  <a:pt x="65" y="90"/>
                </a:cubicBezTo>
                <a:cubicBezTo>
                  <a:pt x="76" y="90"/>
                  <a:pt x="76" y="90"/>
                  <a:pt x="76" y="90"/>
                </a:cubicBezTo>
                <a:cubicBezTo>
                  <a:pt x="78" y="90"/>
                  <a:pt x="80" y="91"/>
                  <a:pt x="80" y="93"/>
                </a:cubicBezTo>
                <a:lnTo>
                  <a:pt x="80" y="96"/>
                </a:lnTo>
                <a:close/>
                <a:moveTo>
                  <a:pt x="103" y="96"/>
                </a:moveTo>
                <a:cubicBezTo>
                  <a:pt x="103" y="98"/>
                  <a:pt x="101" y="99"/>
                  <a:pt x="99" y="99"/>
                </a:cubicBezTo>
                <a:cubicBezTo>
                  <a:pt x="88" y="99"/>
                  <a:pt x="88" y="99"/>
                  <a:pt x="88" y="99"/>
                </a:cubicBezTo>
                <a:cubicBezTo>
                  <a:pt x="86" y="99"/>
                  <a:pt x="84" y="98"/>
                  <a:pt x="84" y="96"/>
                </a:cubicBezTo>
                <a:cubicBezTo>
                  <a:pt x="84" y="93"/>
                  <a:pt x="84" y="93"/>
                  <a:pt x="84" y="93"/>
                </a:cubicBezTo>
                <a:cubicBezTo>
                  <a:pt x="84" y="91"/>
                  <a:pt x="86" y="90"/>
                  <a:pt x="88" y="90"/>
                </a:cubicBezTo>
                <a:cubicBezTo>
                  <a:pt x="99" y="90"/>
                  <a:pt x="99" y="90"/>
                  <a:pt x="99" y="90"/>
                </a:cubicBezTo>
                <a:cubicBezTo>
                  <a:pt x="101" y="90"/>
                  <a:pt x="103" y="91"/>
                  <a:pt x="103" y="93"/>
                </a:cubicBezTo>
                <a:lnTo>
                  <a:pt x="103" y="96"/>
                </a:lnTo>
                <a:close/>
                <a:moveTo>
                  <a:pt x="126" y="96"/>
                </a:moveTo>
                <a:cubicBezTo>
                  <a:pt x="126" y="98"/>
                  <a:pt x="125" y="99"/>
                  <a:pt x="123" y="99"/>
                </a:cubicBezTo>
                <a:cubicBezTo>
                  <a:pt x="111" y="99"/>
                  <a:pt x="111" y="99"/>
                  <a:pt x="111" y="99"/>
                </a:cubicBezTo>
                <a:cubicBezTo>
                  <a:pt x="109" y="99"/>
                  <a:pt x="108" y="98"/>
                  <a:pt x="108" y="96"/>
                </a:cubicBezTo>
                <a:cubicBezTo>
                  <a:pt x="108" y="93"/>
                  <a:pt x="108" y="93"/>
                  <a:pt x="108" y="93"/>
                </a:cubicBezTo>
                <a:cubicBezTo>
                  <a:pt x="108" y="91"/>
                  <a:pt x="109" y="90"/>
                  <a:pt x="111" y="90"/>
                </a:cubicBezTo>
                <a:cubicBezTo>
                  <a:pt x="123" y="90"/>
                  <a:pt x="123" y="90"/>
                  <a:pt x="123" y="90"/>
                </a:cubicBezTo>
                <a:cubicBezTo>
                  <a:pt x="125" y="90"/>
                  <a:pt x="126" y="91"/>
                  <a:pt x="126" y="93"/>
                </a:cubicBezTo>
                <a:lnTo>
                  <a:pt x="126" y="9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5" name="Freeform 156"/>
          <p:cNvSpPr>
            <a:spLocks noEditPoints="1"/>
          </p:cNvSpPr>
          <p:nvPr userDrawn="1"/>
        </p:nvSpPr>
        <p:spPr bwMode="auto">
          <a:xfrm>
            <a:off x="1870075" y="4054475"/>
            <a:ext cx="517525" cy="366713"/>
          </a:xfrm>
          <a:custGeom>
            <a:avLst/>
            <a:gdLst>
              <a:gd name="T0" fmla="*/ 132 w 134"/>
              <a:gd name="T1" fmla="*/ 10 h 95"/>
              <a:gd name="T2" fmla="*/ 129 w 134"/>
              <a:gd name="T3" fmla="*/ 10 h 95"/>
              <a:gd name="T4" fmla="*/ 129 w 134"/>
              <a:gd name="T5" fmla="*/ 6 h 95"/>
              <a:gd name="T6" fmla="*/ 127 w 134"/>
              <a:gd name="T7" fmla="*/ 4 h 95"/>
              <a:gd name="T8" fmla="*/ 95 w 134"/>
              <a:gd name="T9" fmla="*/ 0 h 95"/>
              <a:gd name="T10" fmla="*/ 67 w 134"/>
              <a:gd name="T11" fmla="*/ 7 h 95"/>
              <a:gd name="T12" fmla="*/ 40 w 134"/>
              <a:gd name="T13" fmla="*/ 0 h 95"/>
              <a:gd name="T14" fmla="*/ 8 w 134"/>
              <a:gd name="T15" fmla="*/ 4 h 95"/>
              <a:gd name="T16" fmla="*/ 6 w 134"/>
              <a:gd name="T17" fmla="*/ 6 h 95"/>
              <a:gd name="T18" fmla="*/ 6 w 134"/>
              <a:gd name="T19" fmla="*/ 10 h 95"/>
              <a:gd name="T20" fmla="*/ 3 w 134"/>
              <a:gd name="T21" fmla="*/ 10 h 95"/>
              <a:gd name="T22" fmla="*/ 0 w 134"/>
              <a:gd name="T23" fmla="*/ 12 h 95"/>
              <a:gd name="T24" fmla="*/ 0 w 134"/>
              <a:gd name="T25" fmla="*/ 88 h 95"/>
              <a:gd name="T26" fmla="*/ 3 w 134"/>
              <a:gd name="T27" fmla="*/ 90 h 95"/>
              <a:gd name="T28" fmla="*/ 57 w 134"/>
              <a:gd name="T29" fmla="*/ 90 h 95"/>
              <a:gd name="T30" fmla="*/ 67 w 134"/>
              <a:gd name="T31" fmla="*/ 95 h 95"/>
              <a:gd name="T32" fmla="*/ 78 w 134"/>
              <a:gd name="T33" fmla="*/ 90 h 95"/>
              <a:gd name="T34" fmla="*/ 132 w 134"/>
              <a:gd name="T35" fmla="*/ 90 h 95"/>
              <a:gd name="T36" fmla="*/ 134 w 134"/>
              <a:gd name="T37" fmla="*/ 88 h 95"/>
              <a:gd name="T38" fmla="*/ 134 w 134"/>
              <a:gd name="T39" fmla="*/ 12 h 95"/>
              <a:gd name="T40" fmla="*/ 132 w 134"/>
              <a:gd name="T41" fmla="*/ 10 h 95"/>
              <a:gd name="T42" fmla="*/ 124 w 134"/>
              <a:gd name="T43" fmla="*/ 8 h 95"/>
              <a:gd name="T44" fmla="*/ 124 w 134"/>
              <a:gd name="T45" fmla="*/ 79 h 95"/>
              <a:gd name="T46" fmla="*/ 95 w 134"/>
              <a:gd name="T47" fmla="*/ 76 h 95"/>
              <a:gd name="T48" fmla="*/ 70 w 134"/>
              <a:gd name="T49" fmla="*/ 81 h 95"/>
              <a:gd name="T50" fmla="*/ 70 w 134"/>
              <a:gd name="T51" fmla="*/ 11 h 95"/>
              <a:gd name="T52" fmla="*/ 95 w 134"/>
              <a:gd name="T53" fmla="*/ 5 h 95"/>
              <a:gd name="T54" fmla="*/ 124 w 134"/>
              <a:gd name="T55" fmla="*/ 8 h 95"/>
              <a:gd name="T56" fmla="*/ 11 w 134"/>
              <a:gd name="T57" fmla="*/ 8 h 95"/>
              <a:gd name="T58" fmla="*/ 40 w 134"/>
              <a:gd name="T59" fmla="*/ 5 h 95"/>
              <a:gd name="T60" fmla="*/ 65 w 134"/>
              <a:gd name="T61" fmla="*/ 11 h 95"/>
              <a:gd name="T62" fmla="*/ 65 w 134"/>
              <a:gd name="T63" fmla="*/ 81 h 95"/>
              <a:gd name="T64" fmla="*/ 40 w 134"/>
              <a:gd name="T65" fmla="*/ 76 h 95"/>
              <a:gd name="T66" fmla="*/ 11 w 134"/>
              <a:gd name="T67" fmla="*/ 79 h 95"/>
              <a:gd name="T68" fmla="*/ 11 w 134"/>
              <a:gd name="T69" fmla="*/ 8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4" h="95">
                <a:moveTo>
                  <a:pt x="132" y="10"/>
                </a:moveTo>
                <a:cubicBezTo>
                  <a:pt x="129" y="10"/>
                  <a:pt x="129" y="10"/>
                  <a:pt x="129" y="10"/>
                </a:cubicBezTo>
                <a:cubicBezTo>
                  <a:pt x="129" y="6"/>
                  <a:pt x="129" y="6"/>
                  <a:pt x="129" y="6"/>
                </a:cubicBezTo>
                <a:cubicBezTo>
                  <a:pt x="129" y="5"/>
                  <a:pt x="128" y="4"/>
                  <a:pt x="127" y="4"/>
                </a:cubicBezTo>
                <a:cubicBezTo>
                  <a:pt x="127" y="4"/>
                  <a:pt x="111" y="0"/>
                  <a:pt x="95" y="0"/>
                </a:cubicBezTo>
                <a:cubicBezTo>
                  <a:pt x="82" y="0"/>
                  <a:pt x="73" y="3"/>
                  <a:pt x="67" y="7"/>
                </a:cubicBezTo>
                <a:cubicBezTo>
                  <a:pt x="62" y="3"/>
                  <a:pt x="53" y="0"/>
                  <a:pt x="40" y="0"/>
                </a:cubicBezTo>
                <a:cubicBezTo>
                  <a:pt x="24" y="0"/>
                  <a:pt x="8" y="4"/>
                  <a:pt x="8" y="4"/>
                </a:cubicBezTo>
                <a:cubicBezTo>
                  <a:pt x="7" y="4"/>
                  <a:pt x="6" y="5"/>
                  <a:pt x="6" y="6"/>
                </a:cubicBezTo>
                <a:cubicBezTo>
                  <a:pt x="6" y="10"/>
                  <a:pt x="6" y="10"/>
                  <a:pt x="6" y="10"/>
                </a:cubicBezTo>
                <a:cubicBezTo>
                  <a:pt x="3" y="10"/>
                  <a:pt x="3" y="10"/>
                  <a:pt x="3" y="10"/>
                </a:cubicBezTo>
                <a:cubicBezTo>
                  <a:pt x="1" y="10"/>
                  <a:pt x="0" y="11"/>
                  <a:pt x="0" y="12"/>
                </a:cubicBezTo>
                <a:cubicBezTo>
                  <a:pt x="0" y="88"/>
                  <a:pt x="0" y="88"/>
                  <a:pt x="0" y="88"/>
                </a:cubicBezTo>
                <a:cubicBezTo>
                  <a:pt x="0" y="89"/>
                  <a:pt x="1" y="90"/>
                  <a:pt x="3" y="90"/>
                </a:cubicBezTo>
                <a:cubicBezTo>
                  <a:pt x="57" y="90"/>
                  <a:pt x="57" y="90"/>
                  <a:pt x="57" y="90"/>
                </a:cubicBezTo>
                <a:cubicBezTo>
                  <a:pt x="58" y="95"/>
                  <a:pt x="62" y="95"/>
                  <a:pt x="67" y="95"/>
                </a:cubicBezTo>
                <a:cubicBezTo>
                  <a:pt x="72" y="95"/>
                  <a:pt x="77" y="95"/>
                  <a:pt x="78" y="90"/>
                </a:cubicBezTo>
                <a:cubicBezTo>
                  <a:pt x="132" y="90"/>
                  <a:pt x="132" y="90"/>
                  <a:pt x="132" y="90"/>
                </a:cubicBezTo>
                <a:cubicBezTo>
                  <a:pt x="133" y="90"/>
                  <a:pt x="134" y="89"/>
                  <a:pt x="134" y="88"/>
                </a:cubicBezTo>
                <a:cubicBezTo>
                  <a:pt x="134" y="12"/>
                  <a:pt x="134" y="12"/>
                  <a:pt x="134" y="12"/>
                </a:cubicBezTo>
                <a:cubicBezTo>
                  <a:pt x="134" y="11"/>
                  <a:pt x="133" y="10"/>
                  <a:pt x="132" y="10"/>
                </a:cubicBezTo>
                <a:close/>
                <a:moveTo>
                  <a:pt x="124" y="8"/>
                </a:moveTo>
                <a:cubicBezTo>
                  <a:pt x="124" y="79"/>
                  <a:pt x="124" y="79"/>
                  <a:pt x="124" y="79"/>
                </a:cubicBezTo>
                <a:cubicBezTo>
                  <a:pt x="119" y="78"/>
                  <a:pt x="107" y="76"/>
                  <a:pt x="95" y="76"/>
                </a:cubicBezTo>
                <a:cubicBezTo>
                  <a:pt x="84" y="76"/>
                  <a:pt x="75" y="78"/>
                  <a:pt x="70" y="81"/>
                </a:cubicBezTo>
                <a:cubicBezTo>
                  <a:pt x="70" y="11"/>
                  <a:pt x="70" y="11"/>
                  <a:pt x="70" y="11"/>
                </a:cubicBezTo>
                <a:cubicBezTo>
                  <a:pt x="74" y="7"/>
                  <a:pt x="83" y="5"/>
                  <a:pt x="95" y="5"/>
                </a:cubicBezTo>
                <a:cubicBezTo>
                  <a:pt x="107" y="5"/>
                  <a:pt x="120" y="7"/>
                  <a:pt x="124" y="8"/>
                </a:cubicBezTo>
                <a:close/>
                <a:moveTo>
                  <a:pt x="11" y="8"/>
                </a:moveTo>
                <a:cubicBezTo>
                  <a:pt x="15" y="7"/>
                  <a:pt x="28" y="5"/>
                  <a:pt x="40" y="5"/>
                </a:cubicBezTo>
                <a:cubicBezTo>
                  <a:pt x="52" y="5"/>
                  <a:pt x="60" y="7"/>
                  <a:pt x="65" y="11"/>
                </a:cubicBezTo>
                <a:cubicBezTo>
                  <a:pt x="65" y="81"/>
                  <a:pt x="65" y="81"/>
                  <a:pt x="65" y="81"/>
                </a:cubicBezTo>
                <a:cubicBezTo>
                  <a:pt x="59" y="78"/>
                  <a:pt x="51" y="76"/>
                  <a:pt x="40" y="76"/>
                </a:cubicBezTo>
                <a:cubicBezTo>
                  <a:pt x="28" y="76"/>
                  <a:pt x="16" y="78"/>
                  <a:pt x="11" y="79"/>
                </a:cubicBezTo>
                <a:lnTo>
                  <a:pt x="11" y="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6" name="Freeform 157"/>
          <p:cNvSpPr>
            <a:spLocks noEditPoints="1"/>
          </p:cNvSpPr>
          <p:nvPr userDrawn="1"/>
        </p:nvSpPr>
        <p:spPr bwMode="auto">
          <a:xfrm>
            <a:off x="4554538" y="3852863"/>
            <a:ext cx="493713" cy="223838"/>
          </a:xfrm>
          <a:custGeom>
            <a:avLst/>
            <a:gdLst>
              <a:gd name="T0" fmla="*/ 125 w 128"/>
              <a:gd name="T1" fmla="*/ 0 h 58"/>
              <a:gd name="T2" fmla="*/ 3 w 128"/>
              <a:gd name="T3" fmla="*/ 0 h 58"/>
              <a:gd name="T4" fmla="*/ 0 w 128"/>
              <a:gd name="T5" fmla="*/ 4 h 58"/>
              <a:gd name="T6" fmla="*/ 0 w 128"/>
              <a:gd name="T7" fmla="*/ 54 h 58"/>
              <a:gd name="T8" fmla="*/ 3 w 128"/>
              <a:gd name="T9" fmla="*/ 58 h 58"/>
              <a:gd name="T10" fmla="*/ 125 w 128"/>
              <a:gd name="T11" fmla="*/ 58 h 58"/>
              <a:gd name="T12" fmla="*/ 128 w 128"/>
              <a:gd name="T13" fmla="*/ 54 h 58"/>
              <a:gd name="T14" fmla="*/ 128 w 128"/>
              <a:gd name="T15" fmla="*/ 4 h 58"/>
              <a:gd name="T16" fmla="*/ 125 w 128"/>
              <a:gd name="T17" fmla="*/ 0 h 58"/>
              <a:gd name="T18" fmla="*/ 122 w 128"/>
              <a:gd name="T19" fmla="*/ 51 h 58"/>
              <a:gd name="T20" fmla="*/ 112 w 128"/>
              <a:gd name="T21" fmla="*/ 51 h 58"/>
              <a:gd name="T22" fmla="*/ 112 w 128"/>
              <a:gd name="T23" fmla="*/ 39 h 58"/>
              <a:gd name="T24" fmla="*/ 109 w 128"/>
              <a:gd name="T25" fmla="*/ 35 h 58"/>
              <a:gd name="T26" fmla="*/ 106 w 128"/>
              <a:gd name="T27" fmla="*/ 39 h 58"/>
              <a:gd name="T28" fmla="*/ 106 w 128"/>
              <a:gd name="T29" fmla="*/ 51 h 58"/>
              <a:gd name="T30" fmla="*/ 97 w 128"/>
              <a:gd name="T31" fmla="*/ 51 h 58"/>
              <a:gd name="T32" fmla="*/ 97 w 128"/>
              <a:gd name="T33" fmla="*/ 25 h 58"/>
              <a:gd name="T34" fmla="*/ 94 w 128"/>
              <a:gd name="T35" fmla="*/ 22 h 58"/>
              <a:gd name="T36" fmla="*/ 91 w 128"/>
              <a:gd name="T37" fmla="*/ 25 h 58"/>
              <a:gd name="T38" fmla="*/ 91 w 128"/>
              <a:gd name="T39" fmla="*/ 51 h 58"/>
              <a:gd name="T40" fmla="*/ 82 w 128"/>
              <a:gd name="T41" fmla="*/ 51 h 58"/>
              <a:gd name="T42" fmla="*/ 82 w 128"/>
              <a:gd name="T43" fmla="*/ 39 h 58"/>
              <a:gd name="T44" fmla="*/ 79 w 128"/>
              <a:gd name="T45" fmla="*/ 35 h 58"/>
              <a:gd name="T46" fmla="*/ 76 w 128"/>
              <a:gd name="T47" fmla="*/ 39 h 58"/>
              <a:gd name="T48" fmla="*/ 76 w 128"/>
              <a:gd name="T49" fmla="*/ 51 h 58"/>
              <a:gd name="T50" fmla="*/ 66 w 128"/>
              <a:gd name="T51" fmla="*/ 51 h 58"/>
              <a:gd name="T52" fmla="*/ 66 w 128"/>
              <a:gd name="T53" fmla="*/ 25 h 58"/>
              <a:gd name="T54" fmla="*/ 64 w 128"/>
              <a:gd name="T55" fmla="*/ 22 h 58"/>
              <a:gd name="T56" fmla="*/ 61 w 128"/>
              <a:gd name="T57" fmla="*/ 25 h 58"/>
              <a:gd name="T58" fmla="*/ 61 w 128"/>
              <a:gd name="T59" fmla="*/ 51 h 58"/>
              <a:gd name="T60" fmla="*/ 52 w 128"/>
              <a:gd name="T61" fmla="*/ 51 h 58"/>
              <a:gd name="T62" fmla="*/ 52 w 128"/>
              <a:gd name="T63" fmla="*/ 39 h 58"/>
              <a:gd name="T64" fmla="*/ 49 w 128"/>
              <a:gd name="T65" fmla="*/ 35 h 58"/>
              <a:gd name="T66" fmla="*/ 46 w 128"/>
              <a:gd name="T67" fmla="*/ 39 h 58"/>
              <a:gd name="T68" fmla="*/ 46 w 128"/>
              <a:gd name="T69" fmla="*/ 51 h 58"/>
              <a:gd name="T70" fmla="*/ 36 w 128"/>
              <a:gd name="T71" fmla="*/ 51 h 58"/>
              <a:gd name="T72" fmla="*/ 36 w 128"/>
              <a:gd name="T73" fmla="*/ 25 h 58"/>
              <a:gd name="T74" fmla="*/ 33 w 128"/>
              <a:gd name="T75" fmla="*/ 22 h 58"/>
              <a:gd name="T76" fmla="*/ 30 w 128"/>
              <a:gd name="T77" fmla="*/ 25 h 58"/>
              <a:gd name="T78" fmla="*/ 30 w 128"/>
              <a:gd name="T79" fmla="*/ 51 h 58"/>
              <a:gd name="T80" fmla="*/ 22 w 128"/>
              <a:gd name="T81" fmla="*/ 51 h 58"/>
              <a:gd name="T82" fmla="*/ 22 w 128"/>
              <a:gd name="T83" fmla="*/ 39 h 58"/>
              <a:gd name="T84" fmla="*/ 19 w 128"/>
              <a:gd name="T85" fmla="*/ 35 h 58"/>
              <a:gd name="T86" fmla="*/ 16 w 128"/>
              <a:gd name="T87" fmla="*/ 39 h 58"/>
              <a:gd name="T88" fmla="*/ 16 w 128"/>
              <a:gd name="T89" fmla="*/ 51 h 58"/>
              <a:gd name="T90" fmla="*/ 6 w 128"/>
              <a:gd name="T91" fmla="*/ 51 h 58"/>
              <a:gd name="T92" fmla="*/ 6 w 128"/>
              <a:gd name="T93" fmla="*/ 7 h 58"/>
              <a:gd name="T94" fmla="*/ 122 w 128"/>
              <a:gd name="T95" fmla="*/ 7 h 58"/>
              <a:gd name="T96" fmla="*/ 122 w 128"/>
              <a:gd name="T97" fmla="*/ 5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8" h="58">
                <a:moveTo>
                  <a:pt x="125" y="0"/>
                </a:moveTo>
                <a:cubicBezTo>
                  <a:pt x="3" y="0"/>
                  <a:pt x="3" y="0"/>
                  <a:pt x="3" y="0"/>
                </a:cubicBezTo>
                <a:cubicBezTo>
                  <a:pt x="2" y="0"/>
                  <a:pt x="0" y="2"/>
                  <a:pt x="0" y="4"/>
                </a:cubicBezTo>
                <a:cubicBezTo>
                  <a:pt x="0" y="54"/>
                  <a:pt x="0" y="54"/>
                  <a:pt x="0" y="54"/>
                </a:cubicBezTo>
                <a:cubicBezTo>
                  <a:pt x="0" y="56"/>
                  <a:pt x="2" y="58"/>
                  <a:pt x="3" y="58"/>
                </a:cubicBezTo>
                <a:cubicBezTo>
                  <a:pt x="125" y="58"/>
                  <a:pt x="125" y="58"/>
                  <a:pt x="125" y="58"/>
                </a:cubicBezTo>
                <a:cubicBezTo>
                  <a:pt x="127" y="58"/>
                  <a:pt x="128" y="56"/>
                  <a:pt x="128" y="54"/>
                </a:cubicBezTo>
                <a:cubicBezTo>
                  <a:pt x="128" y="4"/>
                  <a:pt x="128" y="4"/>
                  <a:pt x="128" y="4"/>
                </a:cubicBezTo>
                <a:cubicBezTo>
                  <a:pt x="128" y="2"/>
                  <a:pt x="127" y="0"/>
                  <a:pt x="125" y="0"/>
                </a:cubicBezTo>
                <a:close/>
                <a:moveTo>
                  <a:pt x="122" y="51"/>
                </a:moveTo>
                <a:cubicBezTo>
                  <a:pt x="112" y="51"/>
                  <a:pt x="112" y="51"/>
                  <a:pt x="112" y="51"/>
                </a:cubicBezTo>
                <a:cubicBezTo>
                  <a:pt x="112" y="39"/>
                  <a:pt x="112" y="39"/>
                  <a:pt x="112" y="39"/>
                </a:cubicBezTo>
                <a:cubicBezTo>
                  <a:pt x="112" y="37"/>
                  <a:pt x="111" y="35"/>
                  <a:pt x="109" y="35"/>
                </a:cubicBezTo>
                <a:cubicBezTo>
                  <a:pt x="108" y="35"/>
                  <a:pt x="106" y="37"/>
                  <a:pt x="106" y="39"/>
                </a:cubicBezTo>
                <a:cubicBezTo>
                  <a:pt x="106" y="51"/>
                  <a:pt x="106" y="51"/>
                  <a:pt x="106" y="51"/>
                </a:cubicBezTo>
                <a:cubicBezTo>
                  <a:pt x="97" y="51"/>
                  <a:pt x="97" y="51"/>
                  <a:pt x="97" y="51"/>
                </a:cubicBezTo>
                <a:cubicBezTo>
                  <a:pt x="97" y="25"/>
                  <a:pt x="97" y="25"/>
                  <a:pt x="97" y="25"/>
                </a:cubicBezTo>
                <a:cubicBezTo>
                  <a:pt x="97" y="23"/>
                  <a:pt x="95" y="22"/>
                  <a:pt x="94" y="22"/>
                </a:cubicBezTo>
                <a:cubicBezTo>
                  <a:pt x="92" y="22"/>
                  <a:pt x="91" y="23"/>
                  <a:pt x="91" y="25"/>
                </a:cubicBezTo>
                <a:cubicBezTo>
                  <a:pt x="91" y="51"/>
                  <a:pt x="91" y="51"/>
                  <a:pt x="91" y="51"/>
                </a:cubicBezTo>
                <a:cubicBezTo>
                  <a:pt x="82" y="51"/>
                  <a:pt x="82" y="51"/>
                  <a:pt x="82" y="51"/>
                </a:cubicBezTo>
                <a:cubicBezTo>
                  <a:pt x="82" y="39"/>
                  <a:pt x="82" y="39"/>
                  <a:pt x="82" y="39"/>
                </a:cubicBezTo>
                <a:cubicBezTo>
                  <a:pt x="82" y="37"/>
                  <a:pt x="81" y="35"/>
                  <a:pt x="79" y="35"/>
                </a:cubicBezTo>
                <a:cubicBezTo>
                  <a:pt x="77" y="35"/>
                  <a:pt x="76" y="37"/>
                  <a:pt x="76" y="39"/>
                </a:cubicBezTo>
                <a:cubicBezTo>
                  <a:pt x="76" y="51"/>
                  <a:pt x="76" y="51"/>
                  <a:pt x="76" y="51"/>
                </a:cubicBezTo>
                <a:cubicBezTo>
                  <a:pt x="66" y="51"/>
                  <a:pt x="66" y="51"/>
                  <a:pt x="66" y="51"/>
                </a:cubicBezTo>
                <a:cubicBezTo>
                  <a:pt x="66" y="25"/>
                  <a:pt x="66" y="25"/>
                  <a:pt x="66" y="25"/>
                </a:cubicBezTo>
                <a:cubicBezTo>
                  <a:pt x="66" y="23"/>
                  <a:pt x="65" y="22"/>
                  <a:pt x="64" y="22"/>
                </a:cubicBezTo>
                <a:cubicBezTo>
                  <a:pt x="62" y="22"/>
                  <a:pt x="61" y="23"/>
                  <a:pt x="61" y="25"/>
                </a:cubicBezTo>
                <a:cubicBezTo>
                  <a:pt x="61" y="51"/>
                  <a:pt x="61" y="51"/>
                  <a:pt x="61" y="51"/>
                </a:cubicBezTo>
                <a:cubicBezTo>
                  <a:pt x="52" y="51"/>
                  <a:pt x="52" y="51"/>
                  <a:pt x="52" y="51"/>
                </a:cubicBezTo>
                <a:cubicBezTo>
                  <a:pt x="52" y="39"/>
                  <a:pt x="52" y="39"/>
                  <a:pt x="52" y="39"/>
                </a:cubicBezTo>
                <a:cubicBezTo>
                  <a:pt x="52" y="37"/>
                  <a:pt x="51" y="35"/>
                  <a:pt x="49" y="35"/>
                </a:cubicBezTo>
                <a:cubicBezTo>
                  <a:pt x="47" y="35"/>
                  <a:pt x="46" y="37"/>
                  <a:pt x="46" y="39"/>
                </a:cubicBezTo>
                <a:cubicBezTo>
                  <a:pt x="46" y="51"/>
                  <a:pt x="46" y="51"/>
                  <a:pt x="46" y="51"/>
                </a:cubicBezTo>
                <a:cubicBezTo>
                  <a:pt x="36" y="51"/>
                  <a:pt x="36" y="51"/>
                  <a:pt x="36" y="51"/>
                </a:cubicBezTo>
                <a:cubicBezTo>
                  <a:pt x="36" y="25"/>
                  <a:pt x="36" y="25"/>
                  <a:pt x="36" y="25"/>
                </a:cubicBezTo>
                <a:cubicBezTo>
                  <a:pt x="36" y="23"/>
                  <a:pt x="35" y="22"/>
                  <a:pt x="33" y="22"/>
                </a:cubicBezTo>
                <a:cubicBezTo>
                  <a:pt x="32" y="22"/>
                  <a:pt x="30" y="23"/>
                  <a:pt x="30" y="25"/>
                </a:cubicBezTo>
                <a:cubicBezTo>
                  <a:pt x="30" y="51"/>
                  <a:pt x="30" y="51"/>
                  <a:pt x="30" y="51"/>
                </a:cubicBezTo>
                <a:cubicBezTo>
                  <a:pt x="22" y="51"/>
                  <a:pt x="22" y="51"/>
                  <a:pt x="22" y="51"/>
                </a:cubicBezTo>
                <a:cubicBezTo>
                  <a:pt x="22" y="39"/>
                  <a:pt x="22" y="39"/>
                  <a:pt x="22" y="39"/>
                </a:cubicBezTo>
                <a:cubicBezTo>
                  <a:pt x="22" y="37"/>
                  <a:pt x="21" y="35"/>
                  <a:pt x="19" y="35"/>
                </a:cubicBezTo>
                <a:cubicBezTo>
                  <a:pt x="17" y="35"/>
                  <a:pt x="16" y="37"/>
                  <a:pt x="16" y="39"/>
                </a:cubicBezTo>
                <a:cubicBezTo>
                  <a:pt x="16" y="51"/>
                  <a:pt x="16" y="51"/>
                  <a:pt x="16" y="51"/>
                </a:cubicBezTo>
                <a:cubicBezTo>
                  <a:pt x="6" y="51"/>
                  <a:pt x="6" y="51"/>
                  <a:pt x="6" y="51"/>
                </a:cubicBezTo>
                <a:cubicBezTo>
                  <a:pt x="6" y="7"/>
                  <a:pt x="6" y="7"/>
                  <a:pt x="6" y="7"/>
                </a:cubicBezTo>
                <a:cubicBezTo>
                  <a:pt x="122" y="7"/>
                  <a:pt x="122" y="7"/>
                  <a:pt x="122" y="7"/>
                </a:cubicBezTo>
                <a:lnTo>
                  <a:pt x="122" y="5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7" name="Freeform 160"/>
          <p:cNvSpPr>
            <a:spLocks noEditPoints="1"/>
          </p:cNvSpPr>
          <p:nvPr userDrawn="1"/>
        </p:nvSpPr>
        <p:spPr bwMode="auto">
          <a:xfrm>
            <a:off x="3840163" y="3917950"/>
            <a:ext cx="547688" cy="549275"/>
          </a:xfrm>
          <a:custGeom>
            <a:avLst/>
            <a:gdLst>
              <a:gd name="T0" fmla="*/ 131 w 142"/>
              <a:gd name="T1" fmla="*/ 74 h 142"/>
              <a:gd name="T2" fmla="*/ 142 w 142"/>
              <a:gd name="T3" fmla="*/ 71 h 142"/>
              <a:gd name="T4" fmla="*/ 131 w 142"/>
              <a:gd name="T5" fmla="*/ 68 h 142"/>
              <a:gd name="T6" fmla="*/ 113 w 142"/>
              <a:gd name="T7" fmla="*/ 29 h 142"/>
              <a:gd name="T8" fmla="*/ 75 w 142"/>
              <a:gd name="T9" fmla="*/ 11 h 142"/>
              <a:gd name="T10" fmla="*/ 71 w 142"/>
              <a:gd name="T11" fmla="*/ 0 h 142"/>
              <a:gd name="T12" fmla="*/ 68 w 142"/>
              <a:gd name="T13" fmla="*/ 11 h 142"/>
              <a:gd name="T14" fmla="*/ 12 w 142"/>
              <a:gd name="T15" fmla="*/ 67 h 142"/>
              <a:gd name="T16" fmla="*/ 0 w 142"/>
              <a:gd name="T17" fmla="*/ 71 h 142"/>
              <a:gd name="T18" fmla="*/ 12 w 142"/>
              <a:gd name="T19" fmla="*/ 74 h 142"/>
              <a:gd name="T20" fmla="*/ 29 w 142"/>
              <a:gd name="T21" fmla="*/ 113 h 142"/>
              <a:gd name="T22" fmla="*/ 68 w 142"/>
              <a:gd name="T23" fmla="*/ 131 h 142"/>
              <a:gd name="T24" fmla="*/ 71 w 142"/>
              <a:gd name="T25" fmla="*/ 142 h 142"/>
              <a:gd name="T26" fmla="*/ 74 w 142"/>
              <a:gd name="T27" fmla="*/ 131 h 142"/>
              <a:gd name="T28" fmla="*/ 131 w 142"/>
              <a:gd name="T29" fmla="*/ 74 h 142"/>
              <a:gd name="T30" fmla="*/ 111 w 142"/>
              <a:gd name="T31" fmla="*/ 109 h 142"/>
              <a:gd name="T32" fmla="*/ 98 w 142"/>
              <a:gd name="T33" fmla="*/ 88 h 142"/>
              <a:gd name="T34" fmla="*/ 101 w 142"/>
              <a:gd name="T35" fmla="*/ 82 h 142"/>
              <a:gd name="T36" fmla="*/ 127 w 142"/>
              <a:gd name="T37" fmla="*/ 75 h 142"/>
              <a:gd name="T38" fmla="*/ 111 w 142"/>
              <a:gd name="T39" fmla="*/ 109 h 142"/>
              <a:gd name="T40" fmla="*/ 127 w 142"/>
              <a:gd name="T41" fmla="*/ 66 h 142"/>
              <a:gd name="T42" fmla="*/ 102 w 142"/>
              <a:gd name="T43" fmla="*/ 60 h 142"/>
              <a:gd name="T44" fmla="*/ 98 w 142"/>
              <a:gd name="T45" fmla="*/ 53 h 142"/>
              <a:gd name="T46" fmla="*/ 111 w 142"/>
              <a:gd name="T47" fmla="*/ 32 h 142"/>
              <a:gd name="T48" fmla="*/ 127 w 142"/>
              <a:gd name="T49" fmla="*/ 66 h 142"/>
              <a:gd name="T50" fmla="*/ 110 w 142"/>
              <a:gd name="T51" fmla="*/ 31 h 142"/>
              <a:gd name="T52" fmla="*/ 90 w 142"/>
              <a:gd name="T53" fmla="*/ 44 h 142"/>
              <a:gd name="T54" fmla="*/ 83 w 142"/>
              <a:gd name="T55" fmla="*/ 41 h 142"/>
              <a:gd name="T56" fmla="*/ 76 w 142"/>
              <a:gd name="T57" fmla="*/ 15 h 142"/>
              <a:gd name="T58" fmla="*/ 110 w 142"/>
              <a:gd name="T59" fmla="*/ 31 h 142"/>
              <a:gd name="T60" fmla="*/ 46 w 142"/>
              <a:gd name="T61" fmla="*/ 71 h 142"/>
              <a:gd name="T62" fmla="*/ 71 w 142"/>
              <a:gd name="T63" fmla="*/ 46 h 142"/>
              <a:gd name="T64" fmla="*/ 96 w 142"/>
              <a:gd name="T65" fmla="*/ 71 h 142"/>
              <a:gd name="T66" fmla="*/ 71 w 142"/>
              <a:gd name="T67" fmla="*/ 96 h 142"/>
              <a:gd name="T68" fmla="*/ 46 w 142"/>
              <a:gd name="T69" fmla="*/ 71 h 142"/>
              <a:gd name="T70" fmla="*/ 60 w 142"/>
              <a:gd name="T71" fmla="*/ 40 h 142"/>
              <a:gd name="T72" fmla="*/ 53 w 142"/>
              <a:gd name="T73" fmla="*/ 44 h 142"/>
              <a:gd name="T74" fmla="*/ 32 w 142"/>
              <a:gd name="T75" fmla="*/ 31 h 142"/>
              <a:gd name="T76" fmla="*/ 67 w 142"/>
              <a:gd name="T77" fmla="*/ 15 h 142"/>
              <a:gd name="T78" fmla="*/ 60 w 142"/>
              <a:gd name="T79" fmla="*/ 40 h 142"/>
              <a:gd name="T80" fmla="*/ 31 w 142"/>
              <a:gd name="T81" fmla="*/ 32 h 142"/>
              <a:gd name="T82" fmla="*/ 44 w 142"/>
              <a:gd name="T83" fmla="*/ 53 h 142"/>
              <a:gd name="T84" fmla="*/ 41 w 142"/>
              <a:gd name="T85" fmla="*/ 59 h 142"/>
              <a:gd name="T86" fmla="*/ 16 w 142"/>
              <a:gd name="T87" fmla="*/ 66 h 142"/>
              <a:gd name="T88" fmla="*/ 31 w 142"/>
              <a:gd name="T89" fmla="*/ 32 h 142"/>
              <a:gd name="T90" fmla="*/ 16 w 142"/>
              <a:gd name="T91" fmla="*/ 75 h 142"/>
              <a:gd name="T92" fmla="*/ 41 w 142"/>
              <a:gd name="T93" fmla="*/ 82 h 142"/>
              <a:gd name="T94" fmla="*/ 44 w 142"/>
              <a:gd name="T95" fmla="*/ 89 h 142"/>
              <a:gd name="T96" fmla="*/ 31 w 142"/>
              <a:gd name="T97" fmla="*/ 110 h 142"/>
              <a:gd name="T98" fmla="*/ 16 w 142"/>
              <a:gd name="T99" fmla="*/ 75 h 142"/>
              <a:gd name="T100" fmla="*/ 32 w 142"/>
              <a:gd name="T101" fmla="*/ 110 h 142"/>
              <a:gd name="T102" fmla="*/ 53 w 142"/>
              <a:gd name="T103" fmla="*/ 97 h 142"/>
              <a:gd name="T104" fmla="*/ 60 w 142"/>
              <a:gd name="T105" fmla="*/ 101 h 142"/>
              <a:gd name="T106" fmla="*/ 67 w 142"/>
              <a:gd name="T107" fmla="*/ 126 h 142"/>
              <a:gd name="T108" fmla="*/ 32 w 142"/>
              <a:gd name="T109" fmla="*/ 110 h 142"/>
              <a:gd name="T110" fmla="*/ 82 w 142"/>
              <a:gd name="T111" fmla="*/ 101 h 142"/>
              <a:gd name="T112" fmla="*/ 90 w 142"/>
              <a:gd name="T113" fmla="*/ 97 h 142"/>
              <a:gd name="T114" fmla="*/ 110 w 142"/>
              <a:gd name="T115" fmla="*/ 110 h 142"/>
              <a:gd name="T116" fmla="*/ 75 w 142"/>
              <a:gd name="T117" fmla="*/ 126 h 142"/>
              <a:gd name="T118" fmla="*/ 82 w 142"/>
              <a:gd name="T119" fmla="*/ 101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42" h="142">
                <a:moveTo>
                  <a:pt x="131" y="74"/>
                </a:moveTo>
                <a:cubicBezTo>
                  <a:pt x="142" y="71"/>
                  <a:pt x="142" y="71"/>
                  <a:pt x="142" y="71"/>
                </a:cubicBezTo>
                <a:cubicBezTo>
                  <a:pt x="131" y="68"/>
                  <a:pt x="131" y="68"/>
                  <a:pt x="131" y="68"/>
                </a:cubicBezTo>
                <a:cubicBezTo>
                  <a:pt x="130" y="53"/>
                  <a:pt x="124" y="39"/>
                  <a:pt x="113" y="29"/>
                </a:cubicBezTo>
                <a:cubicBezTo>
                  <a:pt x="103" y="18"/>
                  <a:pt x="89" y="12"/>
                  <a:pt x="75" y="11"/>
                </a:cubicBezTo>
                <a:cubicBezTo>
                  <a:pt x="71" y="0"/>
                  <a:pt x="71" y="0"/>
                  <a:pt x="71" y="0"/>
                </a:cubicBezTo>
                <a:cubicBezTo>
                  <a:pt x="68" y="11"/>
                  <a:pt x="68" y="11"/>
                  <a:pt x="68" y="11"/>
                </a:cubicBezTo>
                <a:cubicBezTo>
                  <a:pt x="38" y="13"/>
                  <a:pt x="13" y="37"/>
                  <a:pt x="12" y="67"/>
                </a:cubicBezTo>
                <a:cubicBezTo>
                  <a:pt x="0" y="71"/>
                  <a:pt x="0" y="71"/>
                  <a:pt x="0" y="71"/>
                </a:cubicBezTo>
                <a:cubicBezTo>
                  <a:pt x="12" y="74"/>
                  <a:pt x="12" y="74"/>
                  <a:pt x="12" y="74"/>
                </a:cubicBezTo>
                <a:cubicBezTo>
                  <a:pt x="12" y="89"/>
                  <a:pt x="18" y="102"/>
                  <a:pt x="29" y="113"/>
                </a:cubicBezTo>
                <a:cubicBezTo>
                  <a:pt x="39" y="124"/>
                  <a:pt x="53" y="130"/>
                  <a:pt x="68" y="131"/>
                </a:cubicBezTo>
                <a:cubicBezTo>
                  <a:pt x="71" y="142"/>
                  <a:pt x="71" y="142"/>
                  <a:pt x="71" y="142"/>
                </a:cubicBezTo>
                <a:cubicBezTo>
                  <a:pt x="74" y="131"/>
                  <a:pt x="74" y="131"/>
                  <a:pt x="74" y="131"/>
                </a:cubicBezTo>
                <a:cubicBezTo>
                  <a:pt x="105" y="129"/>
                  <a:pt x="129" y="104"/>
                  <a:pt x="131" y="74"/>
                </a:cubicBezTo>
                <a:close/>
                <a:moveTo>
                  <a:pt x="111" y="109"/>
                </a:moveTo>
                <a:cubicBezTo>
                  <a:pt x="98" y="88"/>
                  <a:pt x="98" y="88"/>
                  <a:pt x="98" y="88"/>
                </a:cubicBezTo>
                <a:cubicBezTo>
                  <a:pt x="100" y="86"/>
                  <a:pt x="101" y="84"/>
                  <a:pt x="101" y="82"/>
                </a:cubicBezTo>
                <a:cubicBezTo>
                  <a:pt x="127" y="75"/>
                  <a:pt x="127" y="75"/>
                  <a:pt x="127" y="75"/>
                </a:cubicBezTo>
                <a:cubicBezTo>
                  <a:pt x="126" y="88"/>
                  <a:pt x="120" y="100"/>
                  <a:pt x="111" y="109"/>
                </a:cubicBezTo>
                <a:close/>
                <a:moveTo>
                  <a:pt x="127" y="66"/>
                </a:moveTo>
                <a:cubicBezTo>
                  <a:pt x="102" y="60"/>
                  <a:pt x="102" y="60"/>
                  <a:pt x="102" y="60"/>
                </a:cubicBezTo>
                <a:cubicBezTo>
                  <a:pt x="101" y="57"/>
                  <a:pt x="100" y="55"/>
                  <a:pt x="98" y="53"/>
                </a:cubicBezTo>
                <a:cubicBezTo>
                  <a:pt x="111" y="32"/>
                  <a:pt x="111" y="32"/>
                  <a:pt x="111" y="32"/>
                </a:cubicBezTo>
                <a:cubicBezTo>
                  <a:pt x="120" y="42"/>
                  <a:pt x="126" y="54"/>
                  <a:pt x="127" y="66"/>
                </a:cubicBezTo>
                <a:close/>
                <a:moveTo>
                  <a:pt x="110" y="31"/>
                </a:moveTo>
                <a:cubicBezTo>
                  <a:pt x="90" y="44"/>
                  <a:pt x="90" y="44"/>
                  <a:pt x="90" y="44"/>
                </a:cubicBezTo>
                <a:cubicBezTo>
                  <a:pt x="88" y="43"/>
                  <a:pt x="85" y="42"/>
                  <a:pt x="83" y="41"/>
                </a:cubicBezTo>
                <a:cubicBezTo>
                  <a:pt x="76" y="15"/>
                  <a:pt x="76" y="15"/>
                  <a:pt x="76" y="15"/>
                </a:cubicBezTo>
                <a:cubicBezTo>
                  <a:pt x="89" y="16"/>
                  <a:pt x="101" y="22"/>
                  <a:pt x="110" y="31"/>
                </a:cubicBezTo>
                <a:close/>
                <a:moveTo>
                  <a:pt x="46" y="71"/>
                </a:moveTo>
                <a:cubicBezTo>
                  <a:pt x="46" y="57"/>
                  <a:pt x="57" y="46"/>
                  <a:pt x="71" y="46"/>
                </a:cubicBezTo>
                <a:cubicBezTo>
                  <a:pt x="85" y="46"/>
                  <a:pt x="96" y="57"/>
                  <a:pt x="96" y="71"/>
                </a:cubicBezTo>
                <a:cubicBezTo>
                  <a:pt x="96" y="85"/>
                  <a:pt x="85" y="96"/>
                  <a:pt x="71" y="96"/>
                </a:cubicBezTo>
                <a:cubicBezTo>
                  <a:pt x="57" y="96"/>
                  <a:pt x="46" y="85"/>
                  <a:pt x="46" y="71"/>
                </a:cubicBezTo>
                <a:close/>
                <a:moveTo>
                  <a:pt x="60" y="40"/>
                </a:moveTo>
                <a:cubicBezTo>
                  <a:pt x="58" y="41"/>
                  <a:pt x="55" y="43"/>
                  <a:pt x="53" y="44"/>
                </a:cubicBezTo>
                <a:cubicBezTo>
                  <a:pt x="32" y="31"/>
                  <a:pt x="32" y="31"/>
                  <a:pt x="32" y="31"/>
                </a:cubicBezTo>
                <a:cubicBezTo>
                  <a:pt x="41" y="22"/>
                  <a:pt x="54" y="16"/>
                  <a:pt x="67" y="15"/>
                </a:cubicBezTo>
                <a:lnTo>
                  <a:pt x="60" y="40"/>
                </a:lnTo>
                <a:close/>
                <a:moveTo>
                  <a:pt x="31" y="32"/>
                </a:moveTo>
                <a:cubicBezTo>
                  <a:pt x="44" y="53"/>
                  <a:pt x="44" y="53"/>
                  <a:pt x="44" y="53"/>
                </a:cubicBezTo>
                <a:cubicBezTo>
                  <a:pt x="43" y="55"/>
                  <a:pt x="42" y="57"/>
                  <a:pt x="41" y="59"/>
                </a:cubicBezTo>
                <a:cubicBezTo>
                  <a:pt x="16" y="66"/>
                  <a:pt x="16" y="66"/>
                  <a:pt x="16" y="66"/>
                </a:cubicBezTo>
                <a:cubicBezTo>
                  <a:pt x="17" y="53"/>
                  <a:pt x="22" y="41"/>
                  <a:pt x="31" y="32"/>
                </a:cubicBezTo>
                <a:close/>
                <a:moveTo>
                  <a:pt x="16" y="75"/>
                </a:moveTo>
                <a:cubicBezTo>
                  <a:pt x="41" y="82"/>
                  <a:pt x="41" y="82"/>
                  <a:pt x="41" y="82"/>
                </a:cubicBezTo>
                <a:cubicBezTo>
                  <a:pt x="42" y="84"/>
                  <a:pt x="43" y="86"/>
                  <a:pt x="44" y="89"/>
                </a:cubicBezTo>
                <a:cubicBezTo>
                  <a:pt x="31" y="110"/>
                  <a:pt x="31" y="110"/>
                  <a:pt x="31" y="110"/>
                </a:cubicBezTo>
                <a:cubicBezTo>
                  <a:pt x="22" y="100"/>
                  <a:pt x="17" y="88"/>
                  <a:pt x="16" y="75"/>
                </a:cubicBezTo>
                <a:close/>
                <a:moveTo>
                  <a:pt x="32" y="110"/>
                </a:moveTo>
                <a:cubicBezTo>
                  <a:pt x="53" y="97"/>
                  <a:pt x="53" y="97"/>
                  <a:pt x="53" y="97"/>
                </a:cubicBezTo>
                <a:cubicBezTo>
                  <a:pt x="55" y="99"/>
                  <a:pt x="57" y="100"/>
                  <a:pt x="60" y="101"/>
                </a:cubicBezTo>
                <a:cubicBezTo>
                  <a:pt x="67" y="126"/>
                  <a:pt x="67" y="126"/>
                  <a:pt x="67" y="126"/>
                </a:cubicBezTo>
                <a:cubicBezTo>
                  <a:pt x="54" y="125"/>
                  <a:pt x="41" y="120"/>
                  <a:pt x="32" y="110"/>
                </a:cubicBezTo>
                <a:close/>
                <a:moveTo>
                  <a:pt x="82" y="101"/>
                </a:moveTo>
                <a:cubicBezTo>
                  <a:pt x="85" y="100"/>
                  <a:pt x="87" y="99"/>
                  <a:pt x="90" y="97"/>
                </a:cubicBezTo>
                <a:cubicBezTo>
                  <a:pt x="110" y="110"/>
                  <a:pt x="110" y="110"/>
                  <a:pt x="110" y="110"/>
                </a:cubicBezTo>
                <a:cubicBezTo>
                  <a:pt x="101" y="119"/>
                  <a:pt x="89" y="125"/>
                  <a:pt x="75" y="126"/>
                </a:cubicBezTo>
                <a:lnTo>
                  <a:pt x="82" y="10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188" name="Group 187"/>
          <p:cNvGrpSpPr/>
          <p:nvPr userDrawn="1"/>
        </p:nvGrpSpPr>
        <p:grpSpPr>
          <a:xfrm>
            <a:off x="7867650" y="673100"/>
            <a:ext cx="668338" cy="781051"/>
            <a:chOff x="7867650" y="673100"/>
            <a:chExt cx="668338" cy="781051"/>
          </a:xfrm>
        </p:grpSpPr>
        <p:sp>
          <p:nvSpPr>
            <p:cNvPr id="189" name="Freeform 161"/>
            <p:cNvSpPr>
              <a:spLocks/>
            </p:cNvSpPr>
            <p:nvPr userDrawn="1"/>
          </p:nvSpPr>
          <p:spPr bwMode="auto">
            <a:xfrm>
              <a:off x="8172450" y="673100"/>
              <a:ext cx="57150" cy="80963"/>
            </a:xfrm>
            <a:custGeom>
              <a:avLst/>
              <a:gdLst>
                <a:gd name="T0" fmla="*/ 14 w 15"/>
                <a:gd name="T1" fmla="*/ 8 h 21"/>
                <a:gd name="T2" fmla="*/ 15 w 15"/>
                <a:gd name="T3" fmla="*/ 8 h 21"/>
                <a:gd name="T4" fmla="*/ 10 w 15"/>
                <a:gd name="T5" fmla="*/ 5 h 21"/>
                <a:gd name="T6" fmla="*/ 11 w 15"/>
                <a:gd name="T7" fmla="*/ 3 h 21"/>
                <a:gd name="T8" fmla="*/ 8 w 15"/>
                <a:gd name="T9" fmla="*/ 0 h 21"/>
                <a:gd name="T10" fmla="*/ 4 w 15"/>
                <a:gd name="T11" fmla="*/ 3 h 21"/>
                <a:gd name="T12" fmla="*/ 5 w 15"/>
                <a:gd name="T13" fmla="*/ 5 h 21"/>
                <a:gd name="T14" fmla="*/ 0 w 15"/>
                <a:gd name="T15" fmla="*/ 8 h 21"/>
                <a:gd name="T16" fmla="*/ 1 w 15"/>
                <a:gd name="T17" fmla="*/ 8 h 21"/>
                <a:gd name="T18" fmla="*/ 1 w 15"/>
                <a:gd name="T19" fmla="*/ 19 h 21"/>
                <a:gd name="T20" fmla="*/ 2 w 15"/>
                <a:gd name="T21" fmla="*/ 19 h 21"/>
                <a:gd name="T22" fmla="*/ 2 w 15"/>
                <a:gd name="T23" fmla="*/ 21 h 21"/>
                <a:gd name="T24" fmla="*/ 13 w 15"/>
                <a:gd name="T25" fmla="*/ 21 h 21"/>
                <a:gd name="T26" fmla="*/ 13 w 15"/>
                <a:gd name="T27" fmla="*/ 19 h 21"/>
                <a:gd name="T28" fmla="*/ 14 w 15"/>
                <a:gd name="T29" fmla="*/ 19 h 21"/>
                <a:gd name="T30" fmla="*/ 14 w 15"/>
                <a:gd name="T31" fmla="*/ 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 h="21">
                  <a:moveTo>
                    <a:pt x="14" y="8"/>
                  </a:moveTo>
                  <a:cubicBezTo>
                    <a:pt x="15" y="8"/>
                    <a:pt x="15" y="8"/>
                    <a:pt x="15" y="8"/>
                  </a:cubicBezTo>
                  <a:cubicBezTo>
                    <a:pt x="15" y="8"/>
                    <a:pt x="15" y="5"/>
                    <a:pt x="10" y="5"/>
                  </a:cubicBezTo>
                  <a:cubicBezTo>
                    <a:pt x="11" y="4"/>
                    <a:pt x="11" y="4"/>
                    <a:pt x="11" y="3"/>
                  </a:cubicBezTo>
                  <a:cubicBezTo>
                    <a:pt x="11" y="1"/>
                    <a:pt x="9" y="0"/>
                    <a:pt x="8" y="0"/>
                  </a:cubicBezTo>
                  <a:cubicBezTo>
                    <a:pt x="6" y="0"/>
                    <a:pt x="4" y="1"/>
                    <a:pt x="4" y="3"/>
                  </a:cubicBezTo>
                  <a:cubicBezTo>
                    <a:pt x="4" y="4"/>
                    <a:pt x="4" y="4"/>
                    <a:pt x="5" y="5"/>
                  </a:cubicBezTo>
                  <a:cubicBezTo>
                    <a:pt x="0" y="5"/>
                    <a:pt x="0" y="8"/>
                    <a:pt x="0" y="8"/>
                  </a:cubicBezTo>
                  <a:cubicBezTo>
                    <a:pt x="1" y="8"/>
                    <a:pt x="1" y="8"/>
                    <a:pt x="1" y="8"/>
                  </a:cubicBezTo>
                  <a:cubicBezTo>
                    <a:pt x="1" y="19"/>
                    <a:pt x="1" y="19"/>
                    <a:pt x="1" y="19"/>
                  </a:cubicBezTo>
                  <a:cubicBezTo>
                    <a:pt x="2" y="19"/>
                    <a:pt x="2" y="19"/>
                    <a:pt x="2" y="19"/>
                  </a:cubicBezTo>
                  <a:cubicBezTo>
                    <a:pt x="2" y="21"/>
                    <a:pt x="2" y="21"/>
                    <a:pt x="2" y="21"/>
                  </a:cubicBezTo>
                  <a:cubicBezTo>
                    <a:pt x="13" y="21"/>
                    <a:pt x="13" y="21"/>
                    <a:pt x="13" y="21"/>
                  </a:cubicBezTo>
                  <a:cubicBezTo>
                    <a:pt x="13" y="19"/>
                    <a:pt x="13" y="19"/>
                    <a:pt x="13" y="19"/>
                  </a:cubicBezTo>
                  <a:cubicBezTo>
                    <a:pt x="14" y="19"/>
                    <a:pt x="14" y="19"/>
                    <a:pt x="14" y="19"/>
                  </a:cubicBezTo>
                  <a:lnTo>
                    <a:pt x="14" y="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0" name="Freeform 162"/>
            <p:cNvSpPr>
              <a:spLocks/>
            </p:cNvSpPr>
            <p:nvPr userDrawn="1"/>
          </p:nvSpPr>
          <p:spPr bwMode="auto">
            <a:xfrm>
              <a:off x="8080375" y="1427163"/>
              <a:ext cx="242888" cy="26988"/>
            </a:xfrm>
            <a:custGeom>
              <a:avLst/>
              <a:gdLst>
                <a:gd name="T0" fmla="*/ 0 w 153"/>
                <a:gd name="T1" fmla="*/ 0 h 17"/>
                <a:gd name="T2" fmla="*/ 0 w 153"/>
                <a:gd name="T3" fmla="*/ 5 h 17"/>
                <a:gd name="T4" fmla="*/ 0 w 153"/>
                <a:gd name="T5" fmla="*/ 7 h 17"/>
                <a:gd name="T6" fmla="*/ 0 w 153"/>
                <a:gd name="T7" fmla="*/ 17 h 17"/>
                <a:gd name="T8" fmla="*/ 153 w 153"/>
                <a:gd name="T9" fmla="*/ 17 h 17"/>
                <a:gd name="T10" fmla="*/ 153 w 153"/>
                <a:gd name="T11" fmla="*/ 7 h 17"/>
                <a:gd name="T12" fmla="*/ 153 w 153"/>
                <a:gd name="T13" fmla="*/ 5 h 17"/>
                <a:gd name="T14" fmla="*/ 153 w 153"/>
                <a:gd name="T15" fmla="*/ 0 h 17"/>
                <a:gd name="T16" fmla="*/ 0 w 153"/>
                <a:gd name="T1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 h="17">
                  <a:moveTo>
                    <a:pt x="0" y="0"/>
                  </a:moveTo>
                  <a:lnTo>
                    <a:pt x="0" y="5"/>
                  </a:lnTo>
                  <a:lnTo>
                    <a:pt x="0" y="7"/>
                  </a:lnTo>
                  <a:lnTo>
                    <a:pt x="0" y="17"/>
                  </a:lnTo>
                  <a:lnTo>
                    <a:pt x="153" y="17"/>
                  </a:lnTo>
                  <a:lnTo>
                    <a:pt x="153" y="7"/>
                  </a:lnTo>
                  <a:lnTo>
                    <a:pt x="153" y="5"/>
                  </a:lnTo>
                  <a:lnTo>
                    <a:pt x="153" y="0"/>
                  </a:lnTo>
                  <a:lnTo>
                    <a:pt x="0"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1" name="Freeform 163"/>
            <p:cNvSpPr>
              <a:spLocks noEditPoints="1"/>
            </p:cNvSpPr>
            <p:nvPr userDrawn="1"/>
          </p:nvSpPr>
          <p:spPr bwMode="auto">
            <a:xfrm>
              <a:off x="7867650" y="739775"/>
              <a:ext cx="668338" cy="674688"/>
            </a:xfrm>
            <a:custGeom>
              <a:avLst/>
              <a:gdLst>
                <a:gd name="T0" fmla="*/ 146 w 173"/>
                <a:gd name="T1" fmla="*/ 1 h 175"/>
                <a:gd name="T2" fmla="*/ 132 w 173"/>
                <a:gd name="T3" fmla="*/ 26 h 175"/>
                <a:gd name="T4" fmla="*/ 130 w 173"/>
                <a:gd name="T5" fmla="*/ 24 h 175"/>
                <a:gd name="T6" fmla="*/ 118 w 173"/>
                <a:gd name="T7" fmla="*/ 20 h 175"/>
                <a:gd name="T8" fmla="*/ 55 w 173"/>
                <a:gd name="T9" fmla="*/ 18 h 175"/>
                <a:gd name="T10" fmla="*/ 55 w 173"/>
                <a:gd name="T11" fmla="*/ 24 h 175"/>
                <a:gd name="T12" fmla="*/ 43 w 173"/>
                <a:gd name="T13" fmla="*/ 26 h 175"/>
                <a:gd name="T14" fmla="*/ 42 w 173"/>
                <a:gd name="T15" fmla="*/ 13 h 175"/>
                <a:gd name="T16" fmla="*/ 7 w 173"/>
                <a:gd name="T17" fmla="*/ 7 h 175"/>
                <a:gd name="T18" fmla="*/ 40 w 173"/>
                <a:gd name="T19" fmla="*/ 87 h 175"/>
                <a:gd name="T20" fmla="*/ 79 w 173"/>
                <a:gd name="T21" fmla="*/ 133 h 175"/>
                <a:gd name="T22" fmla="*/ 83 w 173"/>
                <a:gd name="T23" fmla="*/ 144 h 175"/>
                <a:gd name="T24" fmla="*/ 80 w 173"/>
                <a:gd name="T25" fmla="*/ 147 h 175"/>
                <a:gd name="T26" fmla="*/ 77 w 173"/>
                <a:gd name="T27" fmla="*/ 150 h 175"/>
                <a:gd name="T28" fmla="*/ 76 w 173"/>
                <a:gd name="T29" fmla="*/ 163 h 175"/>
                <a:gd name="T30" fmla="*/ 57 w 173"/>
                <a:gd name="T31" fmla="*/ 175 h 175"/>
                <a:gd name="T32" fmla="*/ 116 w 173"/>
                <a:gd name="T33" fmla="*/ 175 h 175"/>
                <a:gd name="T34" fmla="*/ 97 w 173"/>
                <a:gd name="T35" fmla="*/ 163 h 175"/>
                <a:gd name="T36" fmla="*/ 96 w 173"/>
                <a:gd name="T37" fmla="*/ 150 h 175"/>
                <a:gd name="T38" fmla="*/ 93 w 173"/>
                <a:gd name="T39" fmla="*/ 147 h 175"/>
                <a:gd name="T40" fmla="*/ 91 w 173"/>
                <a:gd name="T41" fmla="*/ 144 h 175"/>
                <a:gd name="T42" fmla="*/ 94 w 173"/>
                <a:gd name="T43" fmla="*/ 133 h 175"/>
                <a:gd name="T44" fmla="*/ 133 w 173"/>
                <a:gd name="T45" fmla="*/ 87 h 175"/>
                <a:gd name="T46" fmla="*/ 166 w 173"/>
                <a:gd name="T47" fmla="*/ 7 h 175"/>
                <a:gd name="T48" fmla="*/ 14 w 173"/>
                <a:gd name="T49" fmla="*/ 14 h 175"/>
                <a:gd name="T50" fmla="*/ 34 w 173"/>
                <a:gd name="T51" fmla="*/ 16 h 175"/>
                <a:gd name="T52" fmla="*/ 30 w 173"/>
                <a:gd name="T53" fmla="*/ 33 h 175"/>
                <a:gd name="T54" fmla="*/ 46 w 173"/>
                <a:gd name="T55" fmla="*/ 35 h 175"/>
                <a:gd name="T56" fmla="*/ 46 w 173"/>
                <a:gd name="T57" fmla="*/ 81 h 175"/>
                <a:gd name="T58" fmla="*/ 127 w 173"/>
                <a:gd name="T59" fmla="*/ 81 h 175"/>
                <a:gd name="T60" fmla="*/ 128 w 173"/>
                <a:gd name="T61" fmla="*/ 35 h 175"/>
                <a:gd name="T62" fmla="*/ 143 w 173"/>
                <a:gd name="T63" fmla="*/ 33 h 175"/>
                <a:gd name="T64" fmla="*/ 139 w 173"/>
                <a:gd name="T65" fmla="*/ 16 h 175"/>
                <a:gd name="T66" fmla="*/ 159 w 173"/>
                <a:gd name="T67" fmla="*/ 14 h 175"/>
                <a:gd name="T68" fmla="*/ 127 w 173"/>
                <a:gd name="T69" fmla="*/ 81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3" h="175">
                  <a:moveTo>
                    <a:pt x="166" y="7"/>
                  </a:moveTo>
                  <a:cubicBezTo>
                    <a:pt x="160" y="2"/>
                    <a:pt x="153" y="0"/>
                    <a:pt x="146" y="1"/>
                  </a:cubicBezTo>
                  <a:cubicBezTo>
                    <a:pt x="138" y="3"/>
                    <a:pt x="133" y="9"/>
                    <a:pt x="131" y="13"/>
                  </a:cubicBezTo>
                  <a:cubicBezTo>
                    <a:pt x="129" y="17"/>
                    <a:pt x="130" y="22"/>
                    <a:pt x="132" y="26"/>
                  </a:cubicBezTo>
                  <a:cubicBezTo>
                    <a:pt x="130" y="26"/>
                    <a:pt x="130" y="26"/>
                    <a:pt x="130" y="26"/>
                  </a:cubicBezTo>
                  <a:cubicBezTo>
                    <a:pt x="130" y="24"/>
                    <a:pt x="130" y="24"/>
                    <a:pt x="130" y="24"/>
                  </a:cubicBezTo>
                  <a:cubicBezTo>
                    <a:pt x="118" y="24"/>
                    <a:pt x="118" y="24"/>
                    <a:pt x="118" y="24"/>
                  </a:cubicBezTo>
                  <a:cubicBezTo>
                    <a:pt x="118" y="20"/>
                    <a:pt x="118" y="20"/>
                    <a:pt x="118" y="20"/>
                  </a:cubicBezTo>
                  <a:cubicBezTo>
                    <a:pt x="118" y="18"/>
                    <a:pt x="118" y="18"/>
                    <a:pt x="118" y="18"/>
                  </a:cubicBezTo>
                  <a:cubicBezTo>
                    <a:pt x="104" y="2"/>
                    <a:pt x="69" y="2"/>
                    <a:pt x="55" y="18"/>
                  </a:cubicBezTo>
                  <a:cubicBezTo>
                    <a:pt x="55" y="20"/>
                    <a:pt x="55" y="20"/>
                    <a:pt x="55" y="20"/>
                  </a:cubicBezTo>
                  <a:cubicBezTo>
                    <a:pt x="55" y="24"/>
                    <a:pt x="55" y="24"/>
                    <a:pt x="55" y="24"/>
                  </a:cubicBezTo>
                  <a:cubicBezTo>
                    <a:pt x="43" y="24"/>
                    <a:pt x="43" y="24"/>
                    <a:pt x="43" y="24"/>
                  </a:cubicBezTo>
                  <a:cubicBezTo>
                    <a:pt x="43" y="26"/>
                    <a:pt x="43" y="26"/>
                    <a:pt x="43" y="26"/>
                  </a:cubicBezTo>
                  <a:cubicBezTo>
                    <a:pt x="41" y="26"/>
                    <a:pt x="41" y="26"/>
                    <a:pt x="41" y="26"/>
                  </a:cubicBezTo>
                  <a:cubicBezTo>
                    <a:pt x="43" y="22"/>
                    <a:pt x="44" y="17"/>
                    <a:pt x="42" y="13"/>
                  </a:cubicBezTo>
                  <a:cubicBezTo>
                    <a:pt x="41" y="9"/>
                    <a:pt x="35" y="3"/>
                    <a:pt x="27" y="1"/>
                  </a:cubicBezTo>
                  <a:cubicBezTo>
                    <a:pt x="20" y="0"/>
                    <a:pt x="13" y="2"/>
                    <a:pt x="7" y="7"/>
                  </a:cubicBezTo>
                  <a:cubicBezTo>
                    <a:pt x="3" y="12"/>
                    <a:pt x="0" y="18"/>
                    <a:pt x="1" y="26"/>
                  </a:cubicBezTo>
                  <a:cubicBezTo>
                    <a:pt x="1" y="43"/>
                    <a:pt x="15" y="65"/>
                    <a:pt x="40" y="87"/>
                  </a:cubicBezTo>
                  <a:cubicBezTo>
                    <a:pt x="45" y="92"/>
                    <a:pt x="50" y="96"/>
                    <a:pt x="53" y="99"/>
                  </a:cubicBezTo>
                  <a:cubicBezTo>
                    <a:pt x="79" y="133"/>
                    <a:pt x="79" y="133"/>
                    <a:pt x="79" y="133"/>
                  </a:cubicBezTo>
                  <a:cubicBezTo>
                    <a:pt x="78" y="134"/>
                    <a:pt x="78" y="135"/>
                    <a:pt x="78" y="137"/>
                  </a:cubicBezTo>
                  <a:cubicBezTo>
                    <a:pt x="78" y="140"/>
                    <a:pt x="80" y="143"/>
                    <a:pt x="83" y="144"/>
                  </a:cubicBezTo>
                  <a:cubicBezTo>
                    <a:pt x="80" y="144"/>
                    <a:pt x="80" y="144"/>
                    <a:pt x="80" y="144"/>
                  </a:cubicBezTo>
                  <a:cubicBezTo>
                    <a:pt x="80" y="147"/>
                    <a:pt x="80" y="147"/>
                    <a:pt x="80" y="147"/>
                  </a:cubicBezTo>
                  <a:cubicBezTo>
                    <a:pt x="81" y="147"/>
                    <a:pt x="81" y="147"/>
                    <a:pt x="81" y="147"/>
                  </a:cubicBezTo>
                  <a:cubicBezTo>
                    <a:pt x="79" y="148"/>
                    <a:pt x="77" y="150"/>
                    <a:pt x="77" y="150"/>
                  </a:cubicBezTo>
                  <a:cubicBezTo>
                    <a:pt x="77" y="163"/>
                    <a:pt x="77" y="163"/>
                    <a:pt x="77" y="163"/>
                  </a:cubicBezTo>
                  <a:cubicBezTo>
                    <a:pt x="76" y="163"/>
                    <a:pt x="76" y="163"/>
                    <a:pt x="76" y="163"/>
                  </a:cubicBezTo>
                  <a:cubicBezTo>
                    <a:pt x="76" y="165"/>
                    <a:pt x="76" y="165"/>
                    <a:pt x="76" y="165"/>
                  </a:cubicBezTo>
                  <a:cubicBezTo>
                    <a:pt x="68" y="166"/>
                    <a:pt x="61" y="170"/>
                    <a:pt x="57" y="175"/>
                  </a:cubicBezTo>
                  <a:cubicBezTo>
                    <a:pt x="87" y="175"/>
                    <a:pt x="87" y="175"/>
                    <a:pt x="87" y="175"/>
                  </a:cubicBezTo>
                  <a:cubicBezTo>
                    <a:pt x="116" y="175"/>
                    <a:pt x="116" y="175"/>
                    <a:pt x="116" y="175"/>
                  </a:cubicBezTo>
                  <a:cubicBezTo>
                    <a:pt x="112" y="170"/>
                    <a:pt x="105" y="166"/>
                    <a:pt x="97" y="165"/>
                  </a:cubicBezTo>
                  <a:cubicBezTo>
                    <a:pt x="97" y="163"/>
                    <a:pt x="97" y="163"/>
                    <a:pt x="97" y="163"/>
                  </a:cubicBezTo>
                  <a:cubicBezTo>
                    <a:pt x="96" y="163"/>
                    <a:pt x="96" y="163"/>
                    <a:pt x="96" y="163"/>
                  </a:cubicBezTo>
                  <a:cubicBezTo>
                    <a:pt x="96" y="150"/>
                    <a:pt x="96" y="150"/>
                    <a:pt x="96" y="150"/>
                  </a:cubicBezTo>
                  <a:cubicBezTo>
                    <a:pt x="96" y="150"/>
                    <a:pt x="94" y="148"/>
                    <a:pt x="92" y="147"/>
                  </a:cubicBezTo>
                  <a:cubicBezTo>
                    <a:pt x="93" y="147"/>
                    <a:pt x="93" y="147"/>
                    <a:pt x="93" y="147"/>
                  </a:cubicBezTo>
                  <a:cubicBezTo>
                    <a:pt x="93" y="144"/>
                    <a:pt x="93" y="144"/>
                    <a:pt x="93" y="144"/>
                  </a:cubicBezTo>
                  <a:cubicBezTo>
                    <a:pt x="91" y="144"/>
                    <a:pt x="91" y="144"/>
                    <a:pt x="91" y="144"/>
                  </a:cubicBezTo>
                  <a:cubicBezTo>
                    <a:pt x="93" y="143"/>
                    <a:pt x="95" y="140"/>
                    <a:pt x="95" y="137"/>
                  </a:cubicBezTo>
                  <a:cubicBezTo>
                    <a:pt x="95" y="135"/>
                    <a:pt x="95" y="134"/>
                    <a:pt x="94" y="133"/>
                  </a:cubicBezTo>
                  <a:cubicBezTo>
                    <a:pt x="120" y="99"/>
                    <a:pt x="120" y="99"/>
                    <a:pt x="120" y="99"/>
                  </a:cubicBezTo>
                  <a:cubicBezTo>
                    <a:pt x="123" y="96"/>
                    <a:pt x="128" y="92"/>
                    <a:pt x="133" y="87"/>
                  </a:cubicBezTo>
                  <a:cubicBezTo>
                    <a:pt x="158" y="65"/>
                    <a:pt x="172" y="43"/>
                    <a:pt x="173" y="26"/>
                  </a:cubicBezTo>
                  <a:cubicBezTo>
                    <a:pt x="173" y="18"/>
                    <a:pt x="170" y="12"/>
                    <a:pt x="166" y="7"/>
                  </a:cubicBezTo>
                  <a:close/>
                  <a:moveTo>
                    <a:pt x="9" y="25"/>
                  </a:moveTo>
                  <a:cubicBezTo>
                    <a:pt x="9" y="20"/>
                    <a:pt x="11" y="16"/>
                    <a:pt x="14" y="14"/>
                  </a:cubicBezTo>
                  <a:cubicBezTo>
                    <a:pt x="17" y="10"/>
                    <a:pt x="21" y="9"/>
                    <a:pt x="25" y="10"/>
                  </a:cubicBezTo>
                  <a:cubicBezTo>
                    <a:pt x="30" y="11"/>
                    <a:pt x="33" y="14"/>
                    <a:pt x="34" y="16"/>
                  </a:cubicBezTo>
                  <a:cubicBezTo>
                    <a:pt x="35" y="19"/>
                    <a:pt x="32" y="25"/>
                    <a:pt x="30" y="28"/>
                  </a:cubicBezTo>
                  <a:cubicBezTo>
                    <a:pt x="29" y="30"/>
                    <a:pt x="29" y="31"/>
                    <a:pt x="30" y="33"/>
                  </a:cubicBezTo>
                  <a:cubicBezTo>
                    <a:pt x="31" y="34"/>
                    <a:pt x="32" y="35"/>
                    <a:pt x="34" y="35"/>
                  </a:cubicBezTo>
                  <a:cubicBezTo>
                    <a:pt x="46" y="35"/>
                    <a:pt x="46" y="35"/>
                    <a:pt x="46" y="35"/>
                  </a:cubicBezTo>
                  <a:cubicBezTo>
                    <a:pt x="46" y="46"/>
                    <a:pt x="49" y="76"/>
                    <a:pt x="50" y="84"/>
                  </a:cubicBezTo>
                  <a:cubicBezTo>
                    <a:pt x="49" y="83"/>
                    <a:pt x="48" y="82"/>
                    <a:pt x="46" y="81"/>
                  </a:cubicBezTo>
                  <a:cubicBezTo>
                    <a:pt x="23" y="60"/>
                    <a:pt x="10" y="40"/>
                    <a:pt x="9" y="25"/>
                  </a:cubicBezTo>
                  <a:close/>
                  <a:moveTo>
                    <a:pt x="127" y="81"/>
                  </a:moveTo>
                  <a:cubicBezTo>
                    <a:pt x="125" y="82"/>
                    <a:pt x="124" y="83"/>
                    <a:pt x="123" y="84"/>
                  </a:cubicBezTo>
                  <a:cubicBezTo>
                    <a:pt x="124" y="77"/>
                    <a:pt x="127" y="46"/>
                    <a:pt x="128" y="35"/>
                  </a:cubicBezTo>
                  <a:cubicBezTo>
                    <a:pt x="139" y="35"/>
                    <a:pt x="139" y="35"/>
                    <a:pt x="139" y="35"/>
                  </a:cubicBezTo>
                  <a:cubicBezTo>
                    <a:pt x="141" y="35"/>
                    <a:pt x="142" y="34"/>
                    <a:pt x="143" y="33"/>
                  </a:cubicBezTo>
                  <a:cubicBezTo>
                    <a:pt x="144" y="31"/>
                    <a:pt x="144" y="30"/>
                    <a:pt x="143" y="28"/>
                  </a:cubicBezTo>
                  <a:cubicBezTo>
                    <a:pt x="141" y="25"/>
                    <a:pt x="138" y="19"/>
                    <a:pt x="139" y="16"/>
                  </a:cubicBezTo>
                  <a:cubicBezTo>
                    <a:pt x="140" y="14"/>
                    <a:pt x="143" y="11"/>
                    <a:pt x="148" y="10"/>
                  </a:cubicBezTo>
                  <a:cubicBezTo>
                    <a:pt x="152" y="9"/>
                    <a:pt x="156" y="10"/>
                    <a:pt x="159" y="14"/>
                  </a:cubicBezTo>
                  <a:cubicBezTo>
                    <a:pt x="162" y="16"/>
                    <a:pt x="164" y="20"/>
                    <a:pt x="164" y="25"/>
                  </a:cubicBezTo>
                  <a:cubicBezTo>
                    <a:pt x="163" y="40"/>
                    <a:pt x="150" y="60"/>
                    <a:pt x="127" y="8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192" name="Freeform 164"/>
          <p:cNvSpPr>
            <a:spLocks noEditPoints="1"/>
          </p:cNvSpPr>
          <p:nvPr userDrawn="1"/>
        </p:nvSpPr>
        <p:spPr bwMode="auto">
          <a:xfrm>
            <a:off x="6480175" y="3473450"/>
            <a:ext cx="341313" cy="336550"/>
          </a:xfrm>
          <a:custGeom>
            <a:avLst/>
            <a:gdLst>
              <a:gd name="T0" fmla="*/ 75 w 88"/>
              <a:gd name="T1" fmla="*/ 13 h 87"/>
              <a:gd name="T2" fmla="*/ 88 w 88"/>
              <a:gd name="T3" fmla="*/ 44 h 87"/>
              <a:gd name="T4" fmla="*/ 75 w 88"/>
              <a:gd name="T5" fmla="*/ 75 h 87"/>
              <a:gd name="T6" fmla="*/ 44 w 88"/>
              <a:gd name="T7" fmla="*/ 87 h 87"/>
              <a:gd name="T8" fmla="*/ 13 w 88"/>
              <a:gd name="T9" fmla="*/ 75 h 87"/>
              <a:gd name="T10" fmla="*/ 0 w 88"/>
              <a:gd name="T11" fmla="*/ 44 h 87"/>
              <a:gd name="T12" fmla="*/ 13 w 88"/>
              <a:gd name="T13" fmla="*/ 13 h 87"/>
              <a:gd name="T14" fmla="*/ 44 w 88"/>
              <a:gd name="T15" fmla="*/ 0 h 87"/>
              <a:gd name="T16" fmla="*/ 75 w 88"/>
              <a:gd name="T17" fmla="*/ 13 h 87"/>
              <a:gd name="T18" fmla="*/ 61 w 88"/>
              <a:gd name="T19" fmla="*/ 43 h 87"/>
              <a:gd name="T20" fmla="*/ 31 w 88"/>
              <a:gd name="T21" fmla="*/ 25 h 87"/>
              <a:gd name="T22" fmla="*/ 31 w 88"/>
              <a:gd name="T23" fmla="*/ 60 h 87"/>
              <a:gd name="T24" fmla="*/ 61 w 88"/>
              <a:gd name="T25" fmla="*/ 43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 h="87">
                <a:moveTo>
                  <a:pt x="75" y="13"/>
                </a:moveTo>
                <a:cubicBezTo>
                  <a:pt x="83" y="21"/>
                  <a:pt x="88" y="32"/>
                  <a:pt x="88" y="44"/>
                </a:cubicBezTo>
                <a:cubicBezTo>
                  <a:pt x="88" y="56"/>
                  <a:pt x="83" y="66"/>
                  <a:pt x="75" y="75"/>
                </a:cubicBezTo>
                <a:cubicBezTo>
                  <a:pt x="66" y="83"/>
                  <a:pt x="56" y="87"/>
                  <a:pt x="44" y="87"/>
                </a:cubicBezTo>
                <a:cubicBezTo>
                  <a:pt x="32" y="87"/>
                  <a:pt x="21" y="83"/>
                  <a:pt x="13" y="75"/>
                </a:cubicBezTo>
                <a:cubicBezTo>
                  <a:pt x="4" y="66"/>
                  <a:pt x="0" y="56"/>
                  <a:pt x="0" y="44"/>
                </a:cubicBezTo>
                <a:cubicBezTo>
                  <a:pt x="0" y="32"/>
                  <a:pt x="4" y="21"/>
                  <a:pt x="13" y="13"/>
                </a:cubicBezTo>
                <a:cubicBezTo>
                  <a:pt x="21" y="4"/>
                  <a:pt x="32" y="0"/>
                  <a:pt x="44" y="0"/>
                </a:cubicBezTo>
                <a:cubicBezTo>
                  <a:pt x="56" y="0"/>
                  <a:pt x="66" y="4"/>
                  <a:pt x="75" y="13"/>
                </a:cubicBezTo>
                <a:close/>
                <a:moveTo>
                  <a:pt x="61" y="43"/>
                </a:moveTo>
                <a:cubicBezTo>
                  <a:pt x="31" y="25"/>
                  <a:pt x="31" y="25"/>
                  <a:pt x="31" y="25"/>
                </a:cubicBezTo>
                <a:cubicBezTo>
                  <a:pt x="31" y="60"/>
                  <a:pt x="31" y="60"/>
                  <a:pt x="31" y="60"/>
                </a:cubicBezTo>
                <a:lnTo>
                  <a:pt x="61" y="4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193" name="Group 192"/>
          <p:cNvGrpSpPr/>
          <p:nvPr userDrawn="1"/>
        </p:nvGrpSpPr>
        <p:grpSpPr>
          <a:xfrm>
            <a:off x="8531225" y="4313238"/>
            <a:ext cx="412750" cy="215900"/>
            <a:chOff x="8531225" y="4313238"/>
            <a:chExt cx="412750" cy="215900"/>
          </a:xfrm>
        </p:grpSpPr>
        <p:sp>
          <p:nvSpPr>
            <p:cNvPr id="194" name="Freeform 165"/>
            <p:cNvSpPr>
              <a:spLocks/>
            </p:cNvSpPr>
            <p:nvPr userDrawn="1"/>
          </p:nvSpPr>
          <p:spPr bwMode="auto">
            <a:xfrm>
              <a:off x="8531225" y="4359275"/>
              <a:ext cx="147638" cy="158750"/>
            </a:xfrm>
            <a:custGeom>
              <a:avLst/>
              <a:gdLst>
                <a:gd name="T0" fmla="*/ 0 w 93"/>
                <a:gd name="T1" fmla="*/ 41 h 100"/>
                <a:gd name="T2" fmla="*/ 93 w 93"/>
                <a:gd name="T3" fmla="*/ 0 h 100"/>
                <a:gd name="T4" fmla="*/ 93 w 93"/>
                <a:gd name="T5" fmla="*/ 19 h 100"/>
                <a:gd name="T6" fmla="*/ 24 w 93"/>
                <a:gd name="T7" fmla="*/ 51 h 100"/>
                <a:gd name="T8" fmla="*/ 24 w 93"/>
                <a:gd name="T9" fmla="*/ 51 h 100"/>
                <a:gd name="T10" fmla="*/ 93 w 93"/>
                <a:gd name="T11" fmla="*/ 80 h 100"/>
                <a:gd name="T12" fmla="*/ 93 w 93"/>
                <a:gd name="T13" fmla="*/ 100 h 100"/>
                <a:gd name="T14" fmla="*/ 0 w 93"/>
                <a:gd name="T15" fmla="*/ 58 h 100"/>
                <a:gd name="T16" fmla="*/ 0 w 93"/>
                <a:gd name="T17" fmla="*/ 4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00">
                  <a:moveTo>
                    <a:pt x="0" y="41"/>
                  </a:moveTo>
                  <a:lnTo>
                    <a:pt x="93" y="0"/>
                  </a:lnTo>
                  <a:lnTo>
                    <a:pt x="93" y="19"/>
                  </a:lnTo>
                  <a:lnTo>
                    <a:pt x="24" y="51"/>
                  </a:lnTo>
                  <a:lnTo>
                    <a:pt x="24" y="51"/>
                  </a:lnTo>
                  <a:lnTo>
                    <a:pt x="93" y="80"/>
                  </a:lnTo>
                  <a:lnTo>
                    <a:pt x="93" y="100"/>
                  </a:lnTo>
                  <a:lnTo>
                    <a:pt x="0" y="58"/>
                  </a:lnTo>
                  <a:lnTo>
                    <a:pt x="0" y="4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5" name="Freeform 166"/>
            <p:cNvSpPr>
              <a:spLocks/>
            </p:cNvSpPr>
            <p:nvPr userDrawn="1"/>
          </p:nvSpPr>
          <p:spPr bwMode="auto">
            <a:xfrm>
              <a:off x="8697913" y="4313238"/>
              <a:ext cx="92075" cy="215900"/>
            </a:xfrm>
            <a:custGeom>
              <a:avLst/>
              <a:gdLst>
                <a:gd name="T0" fmla="*/ 0 w 58"/>
                <a:gd name="T1" fmla="*/ 136 h 136"/>
                <a:gd name="T2" fmla="*/ 39 w 58"/>
                <a:gd name="T3" fmla="*/ 0 h 136"/>
                <a:gd name="T4" fmla="*/ 58 w 58"/>
                <a:gd name="T5" fmla="*/ 0 h 136"/>
                <a:gd name="T6" fmla="*/ 17 w 58"/>
                <a:gd name="T7" fmla="*/ 136 h 136"/>
                <a:gd name="T8" fmla="*/ 0 w 58"/>
                <a:gd name="T9" fmla="*/ 136 h 136"/>
              </a:gdLst>
              <a:ahLst/>
              <a:cxnLst>
                <a:cxn ang="0">
                  <a:pos x="T0" y="T1"/>
                </a:cxn>
                <a:cxn ang="0">
                  <a:pos x="T2" y="T3"/>
                </a:cxn>
                <a:cxn ang="0">
                  <a:pos x="T4" y="T5"/>
                </a:cxn>
                <a:cxn ang="0">
                  <a:pos x="T6" y="T7"/>
                </a:cxn>
                <a:cxn ang="0">
                  <a:pos x="T8" y="T9"/>
                </a:cxn>
              </a:cxnLst>
              <a:rect l="0" t="0" r="r" b="b"/>
              <a:pathLst>
                <a:path w="58" h="136">
                  <a:moveTo>
                    <a:pt x="0" y="136"/>
                  </a:moveTo>
                  <a:lnTo>
                    <a:pt x="39" y="0"/>
                  </a:lnTo>
                  <a:lnTo>
                    <a:pt x="58" y="0"/>
                  </a:lnTo>
                  <a:lnTo>
                    <a:pt x="17" y="136"/>
                  </a:lnTo>
                  <a:lnTo>
                    <a:pt x="0" y="13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6" name="Freeform 167"/>
            <p:cNvSpPr>
              <a:spLocks/>
            </p:cNvSpPr>
            <p:nvPr userDrawn="1"/>
          </p:nvSpPr>
          <p:spPr bwMode="auto">
            <a:xfrm>
              <a:off x="8801100" y="4359275"/>
              <a:ext cx="142875" cy="158750"/>
            </a:xfrm>
            <a:custGeom>
              <a:avLst/>
              <a:gdLst>
                <a:gd name="T0" fmla="*/ 90 w 90"/>
                <a:gd name="T1" fmla="*/ 58 h 100"/>
                <a:gd name="T2" fmla="*/ 0 w 90"/>
                <a:gd name="T3" fmla="*/ 100 h 100"/>
                <a:gd name="T4" fmla="*/ 0 w 90"/>
                <a:gd name="T5" fmla="*/ 80 h 100"/>
                <a:gd name="T6" fmla="*/ 71 w 90"/>
                <a:gd name="T7" fmla="*/ 51 h 100"/>
                <a:gd name="T8" fmla="*/ 71 w 90"/>
                <a:gd name="T9" fmla="*/ 51 h 100"/>
                <a:gd name="T10" fmla="*/ 0 w 90"/>
                <a:gd name="T11" fmla="*/ 19 h 100"/>
                <a:gd name="T12" fmla="*/ 0 w 90"/>
                <a:gd name="T13" fmla="*/ 0 h 100"/>
                <a:gd name="T14" fmla="*/ 90 w 90"/>
                <a:gd name="T15" fmla="*/ 41 h 100"/>
                <a:gd name="T16" fmla="*/ 90 w 90"/>
                <a:gd name="T17" fmla="*/ 5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 h="100">
                  <a:moveTo>
                    <a:pt x="90" y="58"/>
                  </a:moveTo>
                  <a:lnTo>
                    <a:pt x="0" y="100"/>
                  </a:lnTo>
                  <a:lnTo>
                    <a:pt x="0" y="80"/>
                  </a:lnTo>
                  <a:lnTo>
                    <a:pt x="71" y="51"/>
                  </a:lnTo>
                  <a:lnTo>
                    <a:pt x="71" y="51"/>
                  </a:lnTo>
                  <a:lnTo>
                    <a:pt x="0" y="19"/>
                  </a:lnTo>
                  <a:lnTo>
                    <a:pt x="0" y="0"/>
                  </a:lnTo>
                  <a:lnTo>
                    <a:pt x="90" y="41"/>
                  </a:lnTo>
                  <a:lnTo>
                    <a:pt x="90" y="5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197" name="Group 196"/>
          <p:cNvGrpSpPr/>
          <p:nvPr userDrawn="1"/>
        </p:nvGrpSpPr>
        <p:grpSpPr>
          <a:xfrm>
            <a:off x="6207125" y="3949700"/>
            <a:ext cx="528638" cy="536576"/>
            <a:chOff x="6207125" y="3949700"/>
            <a:chExt cx="528638" cy="536576"/>
          </a:xfrm>
        </p:grpSpPr>
        <p:sp>
          <p:nvSpPr>
            <p:cNvPr id="198" name="Freeform 168"/>
            <p:cNvSpPr>
              <a:spLocks/>
            </p:cNvSpPr>
            <p:nvPr userDrawn="1"/>
          </p:nvSpPr>
          <p:spPr bwMode="auto">
            <a:xfrm>
              <a:off x="6507163" y="3949700"/>
              <a:ext cx="228600" cy="227013"/>
            </a:xfrm>
            <a:custGeom>
              <a:avLst/>
              <a:gdLst>
                <a:gd name="T0" fmla="*/ 53 w 59"/>
                <a:gd name="T1" fmla="*/ 13 h 59"/>
                <a:gd name="T2" fmla="*/ 58 w 59"/>
                <a:gd name="T3" fmla="*/ 8 h 59"/>
                <a:gd name="T4" fmla="*/ 58 w 59"/>
                <a:gd name="T5" fmla="*/ 5 h 59"/>
                <a:gd name="T6" fmla="*/ 56 w 59"/>
                <a:gd name="T7" fmla="*/ 4 h 59"/>
                <a:gd name="T8" fmla="*/ 53 w 59"/>
                <a:gd name="T9" fmla="*/ 4 h 59"/>
                <a:gd name="T10" fmla="*/ 48 w 59"/>
                <a:gd name="T11" fmla="*/ 9 h 59"/>
                <a:gd name="T12" fmla="*/ 42 w 59"/>
                <a:gd name="T13" fmla="*/ 2 h 59"/>
                <a:gd name="T14" fmla="*/ 39 w 59"/>
                <a:gd name="T15" fmla="*/ 5 h 59"/>
                <a:gd name="T16" fmla="*/ 34 w 59"/>
                <a:gd name="T17" fmla="*/ 1 h 59"/>
                <a:gd name="T18" fmla="*/ 33 w 59"/>
                <a:gd name="T19" fmla="*/ 1 h 59"/>
                <a:gd name="T20" fmla="*/ 1 w 59"/>
                <a:gd name="T21" fmla="*/ 32 h 59"/>
                <a:gd name="T22" fmla="*/ 0 w 59"/>
                <a:gd name="T23" fmla="*/ 34 h 59"/>
                <a:gd name="T24" fmla="*/ 2 w 59"/>
                <a:gd name="T25" fmla="*/ 34 h 59"/>
                <a:gd name="T26" fmla="*/ 33 w 59"/>
                <a:gd name="T27" fmla="*/ 3 h 59"/>
                <a:gd name="T28" fmla="*/ 37 w 59"/>
                <a:gd name="T29" fmla="*/ 7 h 59"/>
                <a:gd name="T30" fmla="*/ 2 w 59"/>
                <a:gd name="T31" fmla="*/ 41 h 59"/>
                <a:gd name="T32" fmla="*/ 20 w 59"/>
                <a:gd name="T33" fmla="*/ 59 h 59"/>
                <a:gd name="T34" fmla="*/ 59 w 59"/>
                <a:gd name="T35" fmla="*/ 20 h 59"/>
                <a:gd name="T36" fmla="*/ 53 w 59"/>
                <a:gd name="T37" fmla="*/ 13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9" h="59">
                  <a:moveTo>
                    <a:pt x="53" y="13"/>
                  </a:moveTo>
                  <a:cubicBezTo>
                    <a:pt x="58" y="8"/>
                    <a:pt x="58" y="8"/>
                    <a:pt x="58" y="8"/>
                  </a:cubicBezTo>
                  <a:cubicBezTo>
                    <a:pt x="59" y="7"/>
                    <a:pt x="59" y="6"/>
                    <a:pt x="58" y="5"/>
                  </a:cubicBezTo>
                  <a:cubicBezTo>
                    <a:pt x="56" y="4"/>
                    <a:pt x="56" y="4"/>
                    <a:pt x="56" y="4"/>
                  </a:cubicBezTo>
                  <a:cubicBezTo>
                    <a:pt x="55" y="3"/>
                    <a:pt x="54" y="3"/>
                    <a:pt x="53" y="4"/>
                  </a:cubicBezTo>
                  <a:cubicBezTo>
                    <a:pt x="48" y="9"/>
                    <a:pt x="48" y="9"/>
                    <a:pt x="48" y="9"/>
                  </a:cubicBezTo>
                  <a:cubicBezTo>
                    <a:pt x="42" y="2"/>
                    <a:pt x="42" y="2"/>
                    <a:pt x="42" y="2"/>
                  </a:cubicBezTo>
                  <a:cubicBezTo>
                    <a:pt x="39" y="5"/>
                    <a:pt x="39" y="5"/>
                    <a:pt x="39" y="5"/>
                  </a:cubicBezTo>
                  <a:cubicBezTo>
                    <a:pt x="34" y="1"/>
                    <a:pt x="34" y="1"/>
                    <a:pt x="34" y="1"/>
                  </a:cubicBezTo>
                  <a:cubicBezTo>
                    <a:pt x="34" y="0"/>
                    <a:pt x="33" y="0"/>
                    <a:pt x="33" y="1"/>
                  </a:cubicBezTo>
                  <a:cubicBezTo>
                    <a:pt x="1" y="32"/>
                    <a:pt x="1" y="32"/>
                    <a:pt x="1" y="32"/>
                  </a:cubicBezTo>
                  <a:cubicBezTo>
                    <a:pt x="0" y="33"/>
                    <a:pt x="0" y="34"/>
                    <a:pt x="0" y="34"/>
                  </a:cubicBezTo>
                  <a:cubicBezTo>
                    <a:pt x="1" y="35"/>
                    <a:pt x="2" y="35"/>
                    <a:pt x="2" y="34"/>
                  </a:cubicBezTo>
                  <a:cubicBezTo>
                    <a:pt x="33" y="3"/>
                    <a:pt x="33" y="3"/>
                    <a:pt x="33" y="3"/>
                  </a:cubicBezTo>
                  <a:cubicBezTo>
                    <a:pt x="37" y="7"/>
                    <a:pt x="37" y="7"/>
                    <a:pt x="37" y="7"/>
                  </a:cubicBezTo>
                  <a:cubicBezTo>
                    <a:pt x="2" y="41"/>
                    <a:pt x="2" y="41"/>
                    <a:pt x="2" y="41"/>
                  </a:cubicBezTo>
                  <a:cubicBezTo>
                    <a:pt x="20" y="59"/>
                    <a:pt x="20" y="59"/>
                    <a:pt x="20" y="59"/>
                  </a:cubicBezTo>
                  <a:cubicBezTo>
                    <a:pt x="59" y="20"/>
                    <a:pt x="59" y="20"/>
                    <a:pt x="59" y="20"/>
                  </a:cubicBezTo>
                  <a:lnTo>
                    <a:pt x="53" y="1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9" name="Freeform 169"/>
            <p:cNvSpPr>
              <a:spLocks/>
            </p:cNvSpPr>
            <p:nvPr userDrawn="1"/>
          </p:nvSpPr>
          <p:spPr bwMode="auto">
            <a:xfrm>
              <a:off x="6207125" y="4122738"/>
              <a:ext cx="358775" cy="363538"/>
            </a:xfrm>
            <a:custGeom>
              <a:avLst/>
              <a:gdLst>
                <a:gd name="T0" fmla="*/ 55 w 93"/>
                <a:gd name="T1" fmla="*/ 22 h 94"/>
                <a:gd name="T2" fmla="*/ 1 w 93"/>
                <a:gd name="T3" fmla="*/ 74 h 94"/>
                <a:gd name="T4" fmla="*/ 0 w 93"/>
                <a:gd name="T5" fmla="*/ 92 h 94"/>
                <a:gd name="T6" fmla="*/ 1 w 93"/>
                <a:gd name="T7" fmla="*/ 94 h 94"/>
                <a:gd name="T8" fmla="*/ 19 w 93"/>
                <a:gd name="T9" fmla="*/ 92 h 94"/>
                <a:gd name="T10" fmla="*/ 35 w 93"/>
                <a:gd name="T11" fmla="*/ 76 h 94"/>
                <a:gd name="T12" fmla="*/ 55 w 93"/>
                <a:gd name="T13" fmla="*/ 57 h 94"/>
                <a:gd name="T14" fmla="*/ 93 w 93"/>
                <a:gd name="T15" fmla="*/ 18 h 94"/>
                <a:gd name="T16" fmla="*/ 76 w 93"/>
                <a:gd name="T17" fmla="*/ 0 h 94"/>
                <a:gd name="T18" fmla="*/ 55 w 93"/>
                <a:gd name="T19" fmla="*/ 2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3" h="94">
                  <a:moveTo>
                    <a:pt x="55" y="22"/>
                  </a:moveTo>
                  <a:cubicBezTo>
                    <a:pt x="1" y="74"/>
                    <a:pt x="1" y="74"/>
                    <a:pt x="1" y="74"/>
                  </a:cubicBezTo>
                  <a:cubicBezTo>
                    <a:pt x="0" y="92"/>
                    <a:pt x="0" y="92"/>
                    <a:pt x="0" y="92"/>
                  </a:cubicBezTo>
                  <a:cubicBezTo>
                    <a:pt x="0" y="93"/>
                    <a:pt x="0" y="94"/>
                    <a:pt x="1" y="94"/>
                  </a:cubicBezTo>
                  <a:cubicBezTo>
                    <a:pt x="19" y="92"/>
                    <a:pt x="19" y="92"/>
                    <a:pt x="19" y="92"/>
                  </a:cubicBezTo>
                  <a:cubicBezTo>
                    <a:pt x="35" y="76"/>
                    <a:pt x="35" y="76"/>
                    <a:pt x="35" y="76"/>
                  </a:cubicBezTo>
                  <a:cubicBezTo>
                    <a:pt x="55" y="57"/>
                    <a:pt x="55" y="57"/>
                    <a:pt x="55" y="57"/>
                  </a:cubicBezTo>
                  <a:cubicBezTo>
                    <a:pt x="93" y="18"/>
                    <a:pt x="93" y="18"/>
                    <a:pt x="93" y="18"/>
                  </a:cubicBezTo>
                  <a:cubicBezTo>
                    <a:pt x="76" y="0"/>
                    <a:pt x="76" y="0"/>
                    <a:pt x="76" y="0"/>
                  </a:cubicBezTo>
                  <a:lnTo>
                    <a:pt x="55" y="2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200" name="Freeform 170"/>
          <p:cNvSpPr>
            <a:spLocks noEditPoints="1"/>
          </p:cNvSpPr>
          <p:nvPr userDrawn="1"/>
        </p:nvSpPr>
        <p:spPr bwMode="auto">
          <a:xfrm>
            <a:off x="4411663" y="4157663"/>
            <a:ext cx="458788" cy="382588"/>
          </a:xfrm>
          <a:custGeom>
            <a:avLst/>
            <a:gdLst>
              <a:gd name="T0" fmla="*/ 253 w 289"/>
              <a:gd name="T1" fmla="*/ 78 h 241"/>
              <a:gd name="T2" fmla="*/ 253 w 289"/>
              <a:gd name="T3" fmla="*/ 212 h 241"/>
              <a:gd name="T4" fmla="*/ 253 w 289"/>
              <a:gd name="T5" fmla="*/ 236 h 241"/>
              <a:gd name="T6" fmla="*/ 253 w 289"/>
              <a:gd name="T7" fmla="*/ 241 h 241"/>
              <a:gd name="T8" fmla="*/ 39 w 289"/>
              <a:gd name="T9" fmla="*/ 241 h 241"/>
              <a:gd name="T10" fmla="*/ 39 w 289"/>
              <a:gd name="T11" fmla="*/ 236 h 241"/>
              <a:gd name="T12" fmla="*/ 39 w 289"/>
              <a:gd name="T13" fmla="*/ 212 h 241"/>
              <a:gd name="T14" fmla="*/ 39 w 289"/>
              <a:gd name="T15" fmla="*/ 78 h 241"/>
              <a:gd name="T16" fmla="*/ 68 w 289"/>
              <a:gd name="T17" fmla="*/ 78 h 241"/>
              <a:gd name="T18" fmla="*/ 68 w 289"/>
              <a:gd name="T19" fmla="*/ 212 h 241"/>
              <a:gd name="T20" fmla="*/ 99 w 289"/>
              <a:gd name="T21" fmla="*/ 212 h 241"/>
              <a:gd name="T22" fmla="*/ 99 w 289"/>
              <a:gd name="T23" fmla="*/ 78 h 241"/>
              <a:gd name="T24" fmla="*/ 129 w 289"/>
              <a:gd name="T25" fmla="*/ 78 h 241"/>
              <a:gd name="T26" fmla="*/ 129 w 289"/>
              <a:gd name="T27" fmla="*/ 212 h 241"/>
              <a:gd name="T28" fmla="*/ 160 w 289"/>
              <a:gd name="T29" fmla="*/ 212 h 241"/>
              <a:gd name="T30" fmla="*/ 160 w 289"/>
              <a:gd name="T31" fmla="*/ 78 h 241"/>
              <a:gd name="T32" fmla="*/ 197 w 289"/>
              <a:gd name="T33" fmla="*/ 78 h 241"/>
              <a:gd name="T34" fmla="*/ 197 w 289"/>
              <a:gd name="T35" fmla="*/ 212 h 241"/>
              <a:gd name="T36" fmla="*/ 221 w 289"/>
              <a:gd name="T37" fmla="*/ 212 h 241"/>
              <a:gd name="T38" fmla="*/ 221 w 289"/>
              <a:gd name="T39" fmla="*/ 78 h 241"/>
              <a:gd name="T40" fmla="*/ 253 w 289"/>
              <a:gd name="T41" fmla="*/ 78 h 241"/>
              <a:gd name="T42" fmla="*/ 289 w 289"/>
              <a:gd name="T43" fmla="*/ 68 h 241"/>
              <a:gd name="T44" fmla="*/ 143 w 289"/>
              <a:gd name="T45" fmla="*/ 0 h 241"/>
              <a:gd name="T46" fmla="*/ 0 w 289"/>
              <a:gd name="T47" fmla="*/ 68 h 241"/>
              <a:gd name="T48" fmla="*/ 289 w 289"/>
              <a:gd name="T49" fmla="*/ 68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9" h="241">
                <a:moveTo>
                  <a:pt x="253" y="78"/>
                </a:moveTo>
                <a:lnTo>
                  <a:pt x="253" y="212"/>
                </a:lnTo>
                <a:lnTo>
                  <a:pt x="253" y="236"/>
                </a:lnTo>
                <a:lnTo>
                  <a:pt x="253" y="241"/>
                </a:lnTo>
                <a:lnTo>
                  <a:pt x="39" y="241"/>
                </a:lnTo>
                <a:lnTo>
                  <a:pt x="39" y="236"/>
                </a:lnTo>
                <a:lnTo>
                  <a:pt x="39" y="212"/>
                </a:lnTo>
                <a:lnTo>
                  <a:pt x="39" y="78"/>
                </a:lnTo>
                <a:lnTo>
                  <a:pt x="68" y="78"/>
                </a:lnTo>
                <a:lnTo>
                  <a:pt x="68" y="212"/>
                </a:lnTo>
                <a:lnTo>
                  <a:pt x="99" y="212"/>
                </a:lnTo>
                <a:lnTo>
                  <a:pt x="99" y="78"/>
                </a:lnTo>
                <a:lnTo>
                  <a:pt x="129" y="78"/>
                </a:lnTo>
                <a:lnTo>
                  <a:pt x="129" y="212"/>
                </a:lnTo>
                <a:lnTo>
                  <a:pt x="160" y="212"/>
                </a:lnTo>
                <a:lnTo>
                  <a:pt x="160" y="78"/>
                </a:lnTo>
                <a:lnTo>
                  <a:pt x="197" y="78"/>
                </a:lnTo>
                <a:lnTo>
                  <a:pt x="197" y="212"/>
                </a:lnTo>
                <a:lnTo>
                  <a:pt x="221" y="212"/>
                </a:lnTo>
                <a:lnTo>
                  <a:pt x="221" y="78"/>
                </a:lnTo>
                <a:lnTo>
                  <a:pt x="253" y="78"/>
                </a:lnTo>
                <a:close/>
                <a:moveTo>
                  <a:pt x="289" y="68"/>
                </a:moveTo>
                <a:lnTo>
                  <a:pt x="143" y="0"/>
                </a:lnTo>
                <a:lnTo>
                  <a:pt x="0" y="68"/>
                </a:lnTo>
                <a:lnTo>
                  <a:pt x="289" y="6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201" name="Group 200"/>
          <p:cNvGrpSpPr/>
          <p:nvPr userDrawn="1"/>
        </p:nvGrpSpPr>
        <p:grpSpPr>
          <a:xfrm>
            <a:off x="8210550" y="3883025"/>
            <a:ext cx="325438" cy="239713"/>
            <a:chOff x="8210550" y="3883025"/>
            <a:chExt cx="325438" cy="239713"/>
          </a:xfrm>
        </p:grpSpPr>
        <p:sp>
          <p:nvSpPr>
            <p:cNvPr id="202" name="Freeform 171"/>
            <p:cNvSpPr>
              <a:spLocks/>
            </p:cNvSpPr>
            <p:nvPr userDrawn="1"/>
          </p:nvSpPr>
          <p:spPr bwMode="auto">
            <a:xfrm>
              <a:off x="8434388" y="3883025"/>
              <a:ext cx="101600" cy="239713"/>
            </a:xfrm>
            <a:custGeom>
              <a:avLst/>
              <a:gdLst>
                <a:gd name="T0" fmla="*/ 64 w 64"/>
                <a:gd name="T1" fmla="*/ 151 h 151"/>
                <a:gd name="T2" fmla="*/ 64 w 64"/>
                <a:gd name="T3" fmla="*/ 25 h 151"/>
                <a:gd name="T4" fmla="*/ 0 w 64"/>
                <a:gd name="T5" fmla="*/ 0 h 151"/>
                <a:gd name="T6" fmla="*/ 0 w 64"/>
                <a:gd name="T7" fmla="*/ 0 h 151"/>
                <a:gd name="T8" fmla="*/ 0 w 64"/>
                <a:gd name="T9" fmla="*/ 125 h 151"/>
                <a:gd name="T10" fmla="*/ 64 w 64"/>
                <a:gd name="T11" fmla="*/ 151 h 151"/>
              </a:gdLst>
              <a:ahLst/>
              <a:cxnLst>
                <a:cxn ang="0">
                  <a:pos x="T0" y="T1"/>
                </a:cxn>
                <a:cxn ang="0">
                  <a:pos x="T2" y="T3"/>
                </a:cxn>
                <a:cxn ang="0">
                  <a:pos x="T4" y="T5"/>
                </a:cxn>
                <a:cxn ang="0">
                  <a:pos x="T6" y="T7"/>
                </a:cxn>
                <a:cxn ang="0">
                  <a:pos x="T8" y="T9"/>
                </a:cxn>
                <a:cxn ang="0">
                  <a:pos x="T10" y="T11"/>
                </a:cxn>
              </a:cxnLst>
              <a:rect l="0" t="0" r="r" b="b"/>
              <a:pathLst>
                <a:path w="64" h="151">
                  <a:moveTo>
                    <a:pt x="64" y="151"/>
                  </a:moveTo>
                  <a:lnTo>
                    <a:pt x="64" y="25"/>
                  </a:lnTo>
                  <a:lnTo>
                    <a:pt x="0" y="0"/>
                  </a:lnTo>
                  <a:lnTo>
                    <a:pt x="0" y="0"/>
                  </a:lnTo>
                  <a:lnTo>
                    <a:pt x="0" y="125"/>
                  </a:lnTo>
                  <a:lnTo>
                    <a:pt x="64" y="15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3" name="Freeform 172"/>
            <p:cNvSpPr>
              <a:spLocks/>
            </p:cNvSpPr>
            <p:nvPr userDrawn="1"/>
          </p:nvSpPr>
          <p:spPr bwMode="auto">
            <a:xfrm>
              <a:off x="8210550" y="3883025"/>
              <a:ext cx="104775" cy="239713"/>
            </a:xfrm>
            <a:custGeom>
              <a:avLst/>
              <a:gdLst>
                <a:gd name="T0" fmla="*/ 66 w 66"/>
                <a:gd name="T1" fmla="*/ 151 h 151"/>
                <a:gd name="T2" fmla="*/ 66 w 66"/>
                <a:gd name="T3" fmla="*/ 25 h 151"/>
                <a:gd name="T4" fmla="*/ 0 w 66"/>
                <a:gd name="T5" fmla="*/ 0 h 151"/>
                <a:gd name="T6" fmla="*/ 0 w 66"/>
                <a:gd name="T7" fmla="*/ 125 h 151"/>
                <a:gd name="T8" fmla="*/ 66 w 66"/>
                <a:gd name="T9" fmla="*/ 151 h 151"/>
              </a:gdLst>
              <a:ahLst/>
              <a:cxnLst>
                <a:cxn ang="0">
                  <a:pos x="T0" y="T1"/>
                </a:cxn>
                <a:cxn ang="0">
                  <a:pos x="T2" y="T3"/>
                </a:cxn>
                <a:cxn ang="0">
                  <a:pos x="T4" y="T5"/>
                </a:cxn>
                <a:cxn ang="0">
                  <a:pos x="T6" y="T7"/>
                </a:cxn>
                <a:cxn ang="0">
                  <a:pos x="T8" y="T9"/>
                </a:cxn>
              </a:cxnLst>
              <a:rect l="0" t="0" r="r" b="b"/>
              <a:pathLst>
                <a:path w="66" h="151">
                  <a:moveTo>
                    <a:pt x="66" y="151"/>
                  </a:moveTo>
                  <a:lnTo>
                    <a:pt x="66" y="25"/>
                  </a:lnTo>
                  <a:lnTo>
                    <a:pt x="0" y="0"/>
                  </a:lnTo>
                  <a:lnTo>
                    <a:pt x="0" y="125"/>
                  </a:lnTo>
                  <a:lnTo>
                    <a:pt x="66" y="15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4" name="Freeform 173"/>
            <p:cNvSpPr>
              <a:spLocks/>
            </p:cNvSpPr>
            <p:nvPr userDrawn="1"/>
          </p:nvSpPr>
          <p:spPr bwMode="auto">
            <a:xfrm>
              <a:off x="8323263" y="3883025"/>
              <a:ext cx="100013" cy="239713"/>
            </a:xfrm>
            <a:custGeom>
              <a:avLst/>
              <a:gdLst>
                <a:gd name="T0" fmla="*/ 63 w 63"/>
                <a:gd name="T1" fmla="*/ 125 h 151"/>
                <a:gd name="T2" fmla="*/ 63 w 63"/>
                <a:gd name="T3" fmla="*/ 108 h 151"/>
                <a:gd name="T4" fmla="*/ 63 w 63"/>
                <a:gd name="T5" fmla="*/ 0 h 151"/>
                <a:gd name="T6" fmla="*/ 0 w 63"/>
                <a:gd name="T7" fmla="*/ 25 h 151"/>
                <a:gd name="T8" fmla="*/ 0 w 63"/>
                <a:gd name="T9" fmla="*/ 151 h 151"/>
                <a:gd name="T10" fmla="*/ 63 w 63"/>
                <a:gd name="T11" fmla="*/ 125 h 151"/>
              </a:gdLst>
              <a:ahLst/>
              <a:cxnLst>
                <a:cxn ang="0">
                  <a:pos x="T0" y="T1"/>
                </a:cxn>
                <a:cxn ang="0">
                  <a:pos x="T2" y="T3"/>
                </a:cxn>
                <a:cxn ang="0">
                  <a:pos x="T4" y="T5"/>
                </a:cxn>
                <a:cxn ang="0">
                  <a:pos x="T6" y="T7"/>
                </a:cxn>
                <a:cxn ang="0">
                  <a:pos x="T8" y="T9"/>
                </a:cxn>
                <a:cxn ang="0">
                  <a:pos x="T10" y="T11"/>
                </a:cxn>
              </a:cxnLst>
              <a:rect l="0" t="0" r="r" b="b"/>
              <a:pathLst>
                <a:path w="63" h="151">
                  <a:moveTo>
                    <a:pt x="63" y="125"/>
                  </a:moveTo>
                  <a:lnTo>
                    <a:pt x="63" y="108"/>
                  </a:lnTo>
                  <a:lnTo>
                    <a:pt x="63" y="0"/>
                  </a:lnTo>
                  <a:lnTo>
                    <a:pt x="0" y="25"/>
                  </a:lnTo>
                  <a:lnTo>
                    <a:pt x="0" y="151"/>
                  </a:lnTo>
                  <a:lnTo>
                    <a:pt x="63" y="125"/>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205" name="Group 204"/>
          <p:cNvGrpSpPr/>
          <p:nvPr userDrawn="1"/>
        </p:nvGrpSpPr>
        <p:grpSpPr>
          <a:xfrm>
            <a:off x="7554913" y="1314450"/>
            <a:ext cx="420687" cy="277813"/>
            <a:chOff x="7554913" y="1314450"/>
            <a:chExt cx="420687" cy="277813"/>
          </a:xfrm>
        </p:grpSpPr>
        <p:sp>
          <p:nvSpPr>
            <p:cNvPr id="206" name="Freeform 174"/>
            <p:cNvSpPr>
              <a:spLocks/>
            </p:cNvSpPr>
            <p:nvPr userDrawn="1"/>
          </p:nvSpPr>
          <p:spPr bwMode="auto">
            <a:xfrm>
              <a:off x="7832725" y="1314450"/>
              <a:ext cx="142875" cy="263525"/>
            </a:xfrm>
            <a:custGeom>
              <a:avLst/>
              <a:gdLst>
                <a:gd name="T0" fmla="*/ 37 w 37"/>
                <a:gd name="T1" fmla="*/ 68 h 68"/>
                <a:gd name="T2" fmla="*/ 37 w 37"/>
                <a:gd name="T3" fmla="*/ 65 h 68"/>
                <a:gd name="T4" fmla="*/ 37 w 37"/>
                <a:gd name="T5" fmla="*/ 7 h 68"/>
                <a:gd name="T6" fmla="*/ 32 w 37"/>
                <a:gd name="T7" fmla="*/ 0 h 68"/>
                <a:gd name="T8" fmla="*/ 0 w 37"/>
                <a:gd name="T9" fmla="*/ 32 h 68"/>
                <a:gd name="T10" fmla="*/ 37 w 37"/>
                <a:gd name="T11" fmla="*/ 68 h 68"/>
              </a:gdLst>
              <a:ahLst/>
              <a:cxnLst>
                <a:cxn ang="0">
                  <a:pos x="T0" y="T1"/>
                </a:cxn>
                <a:cxn ang="0">
                  <a:pos x="T2" y="T3"/>
                </a:cxn>
                <a:cxn ang="0">
                  <a:pos x="T4" y="T5"/>
                </a:cxn>
                <a:cxn ang="0">
                  <a:pos x="T6" y="T7"/>
                </a:cxn>
                <a:cxn ang="0">
                  <a:pos x="T8" y="T9"/>
                </a:cxn>
                <a:cxn ang="0">
                  <a:pos x="T10" y="T11"/>
                </a:cxn>
              </a:cxnLst>
              <a:rect l="0" t="0" r="r" b="b"/>
              <a:pathLst>
                <a:path w="37" h="68">
                  <a:moveTo>
                    <a:pt x="37" y="68"/>
                  </a:moveTo>
                  <a:cubicBezTo>
                    <a:pt x="37" y="68"/>
                    <a:pt x="37" y="66"/>
                    <a:pt x="37" y="65"/>
                  </a:cubicBezTo>
                  <a:cubicBezTo>
                    <a:pt x="37" y="7"/>
                    <a:pt x="37" y="7"/>
                    <a:pt x="37" y="7"/>
                  </a:cubicBezTo>
                  <a:cubicBezTo>
                    <a:pt x="37" y="4"/>
                    <a:pt x="35" y="1"/>
                    <a:pt x="32" y="0"/>
                  </a:cubicBezTo>
                  <a:cubicBezTo>
                    <a:pt x="0" y="32"/>
                    <a:pt x="0" y="32"/>
                    <a:pt x="0" y="32"/>
                  </a:cubicBezTo>
                  <a:lnTo>
                    <a:pt x="37" y="6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7" name="Freeform 175"/>
            <p:cNvSpPr>
              <a:spLocks/>
            </p:cNvSpPr>
            <p:nvPr userDrawn="1"/>
          </p:nvSpPr>
          <p:spPr bwMode="auto">
            <a:xfrm>
              <a:off x="7554913" y="1314450"/>
              <a:ext cx="142875" cy="266700"/>
            </a:xfrm>
            <a:custGeom>
              <a:avLst/>
              <a:gdLst>
                <a:gd name="T0" fmla="*/ 5 w 37"/>
                <a:gd name="T1" fmla="*/ 0 h 69"/>
                <a:gd name="T2" fmla="*/ 0 w 37"/>
                <a:gd name="T3" fmla="*/ 7 h 69"/>
                <a:gd name="T4" fmla="*/ 0 w 37"/>
                <a:gd name="T5" fmla="*/ 65 h 69"/>
                <a:gd name="T6" fmla="*/ 1 w 37"/>
                <a:gd name="T7" fmla="*/ 69 h 69"/>
                <a:gd name="T8" fmla="*/ 37 w 37"/>
                <a:gd name="T9" fmla="*/ 32 h 69"/>
                <a:gd name="T10" fmla="*/ 5 w 37"/>
                <a:gd name="T11" fmla="*/ 0 h 69"/>
              </a:gdLst>
              <a:ahLst/>
              <a:cxnLst>
                <a:cxn ang="0">
                  <a:pos x="T0" y="T1"/>
                </a:cxn>
                <a:cxn ang="0">
                  <a:pos x="T2" y="T3"/>
                </a:cxn>
                <a:cxn ang="0">
                  <a:pos x="T4" y="T5"/>
                </a:cxn>
                <a:cxn ang="0">
                  <a:pos x="T6" y="T7"/>
                </a:cxn>
                <a:cxn ang="0">
                  <a:pos x="T8" y="T9"/>
                </a:cxn>
                <a:cxn ang="0">
                  <a:pos x="T10" y="T11"/>
                </a:cxn>
              </a:cxnLst>
              <a:rect l="0" t="0" r="r" b="b"/>
              <a:pathLst>
                <a:path w="37" h="69">
                  <a:moveTo>
                    <a:pt x="5" y="0"/>
                  </a:moveTo>
                  <a:cubicBezTo>
                    <a:pt x="2" y="1"/>
                    <a:pt x="0" y="4"/>
                    <a:pt x="0" y="7"/>
                  </a:cubicBezTo>
                  <a:cubicBezTo>
                    <a:pt x="0" y="65"/>
                    <a:pt x="0" y="65"/>
                    <a:pt x="0" y="65"/>
                  </a:cubicBezTo>
                  <a:cubicBezTo>
                    <a:pt x="0" y="66"/>
                    <a:pt x="0" y="68"/>
                    <a:pt x="1" y="69"/>
                  </a:cubicBezTo>
                  <a:cubicBezTo>
                    <a:pt x="37" y="32"/>
                    <a:pt x="37" y="32"/>
                    <a:pt x="37" y="32"/>
                  </a:cubicBezTo>
                  <a:lnTo>
                    <a:pt x="5"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8" name="Freeform 176"/>
            <p:cNvSpPr>
              <a:spLocks/>
            </p:cNvSpPr>
            <p:nvPr userDrawn="1"/>
          </p:nvSpPr>
          <p:spPr bwMode="auto">
            <a:xfrm>
              <a:off x="7573963" y="1454150"/>
              <a:ext cx="382588" cy="138113"/>
            </a:xfrm>
            <a:custGeom>
              <a:avLst/>
              <a:gdLst>
                <a:gd name="T0" fmla="*/ 57 w 99"/>
                <a:gd name="T1" fmla="*/ 6 h 36"/>
                <a:gd name="T2" fmla="*/ 50 w 99"/>
                <a:gd name="T3" fmla="*/ 9 h 36"/>
                <a:gd name="T4" fmla="*/ 43 w 99"/>
                <a:gd name="T5" fmla="*/ 6 h 36"/>
                <a:gd name="T6" fmla="*/ 36 w 99"/>
                <a:gd name="T7" fmla="*/ 0 h 36"/>
                <a:gd name="T8" fmla="*/ 0 w 99"/>
                <a:gd name="T9" fmla="*/ 36 h 36"/>
                <a:gd name="T10" fmla="*/ 2 w 99"/>
                <a:gd name="T11" fmla="*/ 36 h 36"/>
                <a:gd name="T12" fmla="*/ 97 w 99"/>
                <a:gd name="T13" fmla="*/ 36 h 36"/>
                <a:gd name="T14" fmla="*/ 99 w 99"/>
                <a:gd name="T15" fmla="*/ 36 h 36"/>
                <a:gd name="T16" fmla="*/ 63 w 99"/>
                <a:gd name="T17" fmla="*/ 0 h 36"/>
                <a:gd name="T18" fmla="*/ 57 w 99"/>
                <a:gd name="T19" fmla="*/ 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9" h="36">
                  <a:moveTo>
                    <a:pt x="57" y="6"/>
                  </a:moveTo>
                  <a:cubicBezTo>
                    <a:pt x="55" y="8"/>
                    <a:pt x="52" y="9"/>
                    <a:pt x="50" y="9"/>
                  </a:cubicBezTo>
                  <a:cubicBezTo>
                    <a:pt x="47" y="9"/>
                    <a:pt x="45" y="8"/>
                    <a:pt x="43" y="6"/>
                  </a:cubicBezTo>
                  <a:cubicBezTo>
                    <a:pt x="36" y="0"/>
                    <a:pt x="36" y="0"/>
                    <a:pt x="36" y="0"/>
                  </a:cubicBezTo>
                  <a:cubicBezTo>
                    <a:pt x="0" y="36"/>
                    <a:pt x="0" y="36"/>
                    <a:pt x="0" y="36"/>
                  </a:cubicBezTo>
                  <a:cubicBezTo>
                    <a:pt x="1" y="36"/>
                    <a:pt x="1" y="36"/>
                    <a:pt x="2" y="36"/>
                  </a:cubicBezTo>
                  <a:cubicBezTo>
                    <a:pt x="97" y="36"/>
                    <a:pt x="97" y="36"/>
                    <a:pt x="97" y="36"/>
                  </a:cubicBezTo>
                  <a:cubicBezTo>
                    <a:pt x="98" y="36"/>
                    <a:pt x="98" y="36"/>
                    <a:pt x="99" y="36"/>
                  </a:cubicBezTo>
                  <a:cubicBezTo>
                    <a:pt x="63" y="0"/>
                    <a:pt x="63" y="0"/>
                    <a:pt x="63" y="0"/>
                  </a:cubicBezTo>
                  <a:lnTo>
                    <a:pt x="57" y="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9" name="Freeform 177"/>
            <p:cNvSpPr>
              <a:spLocks/>
            </p:cNvSpPr>
            <p:nvPr userDrawn="1"/>
          </p:nvSpPr>
          <p:spPr bwMode="auto">
            <a:xfrm>
              <a:off x="7604125" y="1314450"/>
              <a:ext cx="320675" cy="155575"/>
            </a:xfrm>
            <a:custGeom>
              <a:avLst/>
              <a:gdLst>
                <a:gd name="T0" fmla="*/ 0 w 83"/>
                <a:gd name="T1" fmla="*/ 0 h 40"/>
                <a:gd name="T2" fmla="*/ 28 w 83"/>
                <a:gd name="T3" fmla="*/ 28 h 40"/>
                <a:gd name="T4" fmla="*/ 32 w 83"/>
                <a:gd name="T5" fmla="*/ 32 h 40"/>
                <a:gd name="T6" fmla="*/ 39 w 83"/>
                <a:gd name="T7" fmla="*/ 38 h 40"/>
                <a:gd name="T8" fmla="*/ 45 w 83"/>
                <a:gd name="T9" fmla="*/ 38 h 40"/>
                <a:gd name="T10" fmla="*/ 51 w 83"/>
                <a:gd name="T11" fmla="*/ 32 h 40"/>
                <a:gd name="T12" fmla="*/ 55 w 83"/>
                <a:gd name="T13" fmla="*/ 28 h 40"/>
                <a:gd name="T14" fmla="*/ 83 w 83"/>
                <a:gd name="T15" fmla="*/ 0 h 40"/>
                <a:gd name="T16" fmla="*/ 0 w 83"/>
                <a:gd name="T17"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40">
                  <a:moveTo>
                    <a:pt x="0" y="0"/>
                  </a:moveTo>
                  <a:cubicBezTo>
                    <a:pt x="28" y="28"/>
                    <a:pt x="28" y="28"/>
                    <a:pt x="28" y="28"/>
                  </a:cubicBezTo>
                  <a:cubicBezTo>
                    <a:pt x="32" y="32"/>
                    <a:pt x="32" y="32"/>
                    <a:pt x="32" y="32"/>
                  </a:cubicBezTo>
                  <a:cubicBezTo>
                    <a:pt x="39" y="38"/>
                    <a:pt x="39" y="38"/>
                    <a:pt x="39" y="38"/>
                  </a:cubicBezTo>
                  <a:cubicBezTo>
                    <a:pt x="40" y="40"/>
                    <a:pt x="43" y="40"/>
                    <a:pt x="45" y="38"/>
                  </a:cubicBezTo>
                  <a:cubicBezTo>
                    <a:pt x="51" y="32"/>
                    <a:pt x="51" y="32"/>
                    <a:pt x="51" y="32"/>
                  </a:cubicBezTo>
                  <a:cubicBezTo>
                    <a:pt x="55" y="28"/>
                    <a:pt x="55" y="28"/>
                    <a:pt x="55" y="28"/>
                  </a:cubicBezTo>
                  <a:cubicBezTo>
                    <a:pt x="83" y="0"/>
                    <a:pt x="83" y="0"/>
                    <a:pt x="83" y="0"/>
                  </a:cubicBezTo>
                  <a:lnTo>
                    <a:pt x="0"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210" name="Freeform 178"/>
          <p:cNvSpPr>
            <a:spLocks noEditPoints="1"/>
          </p:cNvSpPr>
          <p:nvPr userDrawn="1"/>
        </p:nvSpPr>
        <p:spPr bwMode="auto">
          <a:xfrm>
            <a:off x="5719763" y="4003675"/>
            <a:ext cx="452438" cy="428625"/>
          </a:xfrm>
          <a:custGeom>
            <a:avLst/>
            <a:gdLst>
              <a:gd name="T0" fmla="*/ 103 w 117"/>
              <a:gd name="T1" fmla="*/ 55 h 111"/>
              <a:gd name="T2" fmla="*/ 89 w 117"/>
              <a:gd name="T3" fmla="*/ 69 h 111"/>
              <a:gd name="T4" fmla="*/ 95 w 117"/>
              <a:gd name="T5" fmla="*/ 80 h 111"/>
              <a:gd name="T6" fmla="*/ 66 w 117"/>
              <a:gd name="T7" fmla="*/ 102 h 111"/>
              <a:gd name="T8" fmla="*/ 50 w 117"/>
              <a:gd name="T9" fmla="*/ 92 h 111"/>
              <a:gd name="T10" fmla="*/ 49 w 117"/>
              <a:gd name="T11" fmla="*/ 81 h 111"/>
              <a:gd name="T12" fmla="*/ 88 w 117"/>
              <a:gd name="T13" fmla="*/ 25 h 111"/>
              <a:gd name="T14" fmla="*/ 81 w 117"/>
              <a:gd name="T15" fmla="*/ 10 h 111"/>
              <a:gd name="T16" fmla="*/ 81 w 117"/>
              <a:gd name="T17" fmla="*/ 9 h 111"/>
              <a:gd name="T18" fmla="*/ 73 w 117"/>
              <a:gd name="T19" fmla="*/ 0 h 111"/>
              <a:gd name="T20" fmla="*/ 65 w 117"/>
              <a:gd name="T21" fmla="*/ 9 h 111"/>
              <a:gd name="T22" fmla="*/ 73 w 117"/>
              <a:gd name="T23" fmla="*/ 17 h 111"/>
              <a:gd name="T24" fmla="*/ 76 w 117"/>
              <a:gd name="T25" fmla="*/ 16 h 111"/>
              <a:gd name="T26" fmla="*/ 80 w 117"/>
              <a:gd name="T27" fmla="*/ 24 h 111"/>
              <a:gd name="T28" fmla="*/ 44 w 117"/>
              <a:gd name="T29" fmla="*/ 73 h 111"/>
              <a:gd name="T30" fmla="*/ 20 w 117"/>
              <a:gd name="T31" fmla="*/ 51 h 111"/>
              <a:gd name="T32" fmla="*/ 9 w 117"/>
              <a:gd name="T33" fmla="*/ 24 h 111"/>
              <a:gd name="T34" fmla="*/ 13 w 117"/>
              <a:gd name="T35" fmla="*/ 16 h 111"/>
              <a:gd name="T36" fmla="*/ 15 w 117"/>
              <a:gd name="T37" fmla="*/ 17 h 111"/>
              <a:gd name="T38" fmla="*/ 24 w 117"/>
              <a:gd name="T39" fmla="*/ 9 h 111"/>
              <a:gd name="T40" fmla="*/ 15 w 117"/>
              <a:gd name="T41" fmla="*/ 0 h 111"/>
              <a:gd name="T42" fmla="*/ 7 w 117"/>
              <a:gd name="T43" fmla="*/ 9 h 111"/>
              <a:gd name="T44" fmla="*/ 7 w 117"/>
              <a:gd name="T45" fmla="*/ 10 h 111"/>
              <a:gd name="T46" fmla="*/ 0 w 117"/>
              <a:gd name="T47" fmla="*/ 25 h 111"/>
              <a:gd name="T48" fmla="*/ 40 w 117"/>
              <a:gd name="T49" fmla="*/ 81 h 111"/>
              <a:gd name="T50" fmla="*/ 42 w 117"/>
              <a:gd name="T51" fmla="*/ 94 h 111"/>
              <a:gd name="T52" fmla="*/ 66 w 117"/>
              <a:gd name="T53" fmla="*/ 110 h 111"/>
              <a:gd name="T54" fmla="*/ 67 w 117"/>
              <a:gd name="T55" fmla="*/ 111 h 111"/>
              <a:gd name="T56" fmla="*/ 103 w 117"/>
              <a:gd name="T57" fmla="*/ 83 h 111"/>
              <a:gd name="T58" fmla="*/ 103 w 117"/>
              <a:gd name="T59" fmla="*/ 83 h 111"/>
              <a:gd name="T60" fmla="*/ 117 w 117"/>
              <a:gd name="T61" fmla="*/ 69 h 111"/>
              <a:gd name="T62" fmla="*/ 103 w 117"/>
              <a:gd name="T63" fmla="*/ 55 h 111"/>
              <a:gd name="T64" fmla="*/ 103 w 117"/>
              <a:gd name="T65" fmla="*/ 77 h 111"/>
              <a:gd name="T66" fmla="*/ 95 w 117"/>
              <a:gd name="T67" fmla="*/ 69 h 111"/>
              <a:gd name="T68" fmla="*/ 103 w 117"/>
              <a:gd name="T69" fmla="*/ 62 h 111"/>
              <a:gd name="T70" fmla="*/ 110 w 117"/>
              <a:gd name="T71" fmla="*/ 69 h 111"/>
              <a:gd name="T72" fmla="*/ 103 w 117"/>
              <a:gd name="T73" fmla="*/ 77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7" h="111">
                <a:moveTo>
                  <a:pt x="103" y="55"/>
                </a:moveTo>
                <a:cubicBezTo>
                  <a:pt x="95" y="55"/>
                  <a:pt x="89" y="61"/>
                  <a:pt x="89" y="69"/>
                </a:cubicBezTo>
                <a:cubicBezTo>
                  <a:pt x="89" y="74"/>
                  <a:pt x="91" y="78"/>
                  <a:pt x="95" y="80"/>
                </a:cubicBezTo>
                <a:cubicBezTo>
                  <a:pt x="87" y="95"/>
                  <a:pt x="77" y="102"/>
                  <a:pt x="66" y="102"/>
                </a:cubicBezTo>
                <a:cubicBezTo>
                  <a:pt x="58" y="102"/>
                  <a:pt x="51" y="96"/>
                  <a:pt x="50" y="92"/>
                </a:cubicBezTo>
                <a:cubicBezTo>
                  <a:pt x="49" y="90"/>
                  <a:pt x="49" y="85"/>
                  <a:pt x="49" y="81"/>
                </a:cubicBezTo>
                <a:cubicBezTo>
                  <a:pt x="72" y="76"/>
                  <a:pt x="88" y="32"/>
                  <a:pt x="88" y="25"/>
                </a:cubicBezTo>
                <a:cubicBezTo>
                  <a:pt x="89" y="20"/>
                  <a:pt x="85" y="14"/>
                  <a:pt x="81" y="10"/>
                </a:cubicBezTo>
                <a:cubicBezTo>
                  <a:pt x="81" y="9"/>
                  <a:pt x="81" y="9"/>
                  <a:pt x="81" y="9"/>
                </a:cubicBezTo>
                <a:cubicBezTo>
                  <a:pt x="81" y="4"/>
                  <a:pt x="78" y="0"/>
                  <a:pt x="73" y="0"/>
                </a:cubicBezTo>
                <a:cubicBezTo>
                  <a:pt x="69" y="0"/>
                  <a:pt x="65" y="4"/>
                  <a:pt x="65" y="9"/>
                </a:cubicBezTo>
                <a:cubicBezTo>
                  <a:pt x="65" y="13"/>
                  <a:pt x="69" y="17"/>
                  <a:pt x="73" y="17"/>
                </a:cubicBezTo>
                <a:cubicBezTo>
                  <a:pt x="74" y="17"/>
                  <a:pt x="75" y="17"/>
                  <a:pt x="76" y="16"/>
                </a:cubicBezTo>
                <a:cubicBezTo>
                  <a:pt x="78" y="19"/>
                  <a:pt x="80" y="22"/>
                  <a:pt x="80" y="24"/>
                </a:cubicBezTo>
                <a:cubicBezTo>
                  <a:pt x="79" y="30"/>
                  <a:pt x="62" y="73"/>
                  <a:pt x="44" y="73"/>
                </a:cubicBezTo>
                <a:cubicBezTo>
                  <a:pt x="37" y="73"/>
                  <a:pt x="29" y="65"/>
                  <a:pt x="20" y="51"/>
                </a:cubicBezTo>
                <a:cubicBezTo>
                  <a:pt x="14" y="40"/>
                  <a:pt x="9" y="27"/>
                  <a:pt x="9" y="24"/>
                </a:cubicBezTo>
                <a:cubicBezTo>
                  <a:pt x="9" y="22"/>
                  <a:pt x="10" y="19"/>
                  <a:pt x="13" y="16"/>
                </a:cubicBezTo>
                <a:cubicBezTo>
                  <a:pt x="14" y="17"/>
                  <a:pt x="15" y="17"/>
                  <a:pt x="15" y="17"/>
                </a:cubicBezTo>
                <a:cubicBezTo>
                  <a:pt x="20" y="17"/>
                  <a:pt x="24" y="13"/>
                  <a:pt x="24" y="9"/>
                </a:cubicBezTo>
                <a:cubicBezTo>
                  <a:pt x="24" y="4"/>
                  <a:pt x="20" y="0"/>
                  <a:pt x="15" y="0"/>
                </a:cubicBezTo>
                <a:cubicBezTo>
                  <a:pt x="11" y="0"/>
                  <a:pt x="7" y="4"/>
                  <a:pt x="7" y="9"/>
                </a:cubicBezTo>
                <a:cubicBezTo>
                  <a:pt x="7" y="9"/>
                  <a:pt x="7" y="9"/>
                  <a:pt x="7" y="10"/>
                </a:cubicBezTo>
                <a:cubicBezTo>
                  <a:pt x="4" y="14"/>
                  <a:pt x="0" y="20"/>
                  <a:pt x="0" y="25"/>
                </a:cubicBezTo>
                <a:cubicBezTo>
                  <a:pt x="1" y="32"/>
                  <a:pt x="17" y="76"/>
                  <a:pt x="40" y="81"/>
                </a:cubicBezTo>
                <a:cubicBezTo>
                  <a:pt x="40" y="85"/>
                  <a:pt x="41" y="91"/>
                  <a:pt x="42" y="94"/>
                </a:cubicBezTo>
                <a:cubicBezTo>
                  <a:pt x="44" y="102"/>
                  <a:pt x="54" y="110"/>
                  <a:pt x="66" y="110"/>
                </a:cubicBezTo>
                <a:cubicBezTo>
                  <a:pt x="66" y="111"/>
                  <a:pt x="67" y="111"/>
                  <a:pt x="67" y="111"/>
                </a:cubicBezTo>
                <a:cubicBezTo>
                  <a:pt x="76" y="111"/>
                  <a:pt x="91" y="107"/>
                  <a:pt x="103" y="83"/>
                </a:cubicBezTo>
                <a:cubicBezTo>
                  <a:pt x="103" y="83"/>
                  <a:pt x="103" y="83"/>
                  <a:pt x="103" y="83"/>
                </a:cubicBezTo>
                <a:cubicBezTo>
                  <a:pt x="110" y="83"/>
                  <a:pt x="117" y="77"/>
                  <a:pt x="117" y="69"/>
                </a:cubicBezTo>
                <a:cubicBezTo>
                  <a:pt x="117" y="61"/>
                  <a:pt x="110" y="55"/>
                  <a:pt x="103" y="55"/>
                </a:cubicBezTo>
                <a:close/>
                <a:moveTo>
                  <a:pt x="103" y="77"/>
                </a:moveTo>
                <a:cubicBezTo>
                  <a:pt x="99" y="77"/>
                  <a:pt x="95" y="73"/>
                  <a:pt x="95" y="69"/>
                </a:cubicBezTo>
                <a:cubicBezTo>
                  <a:pt x="95" y="65"/>
                  <a:pt x="99" y="62"/>
                  <a:pt x="103" y="62"/>
                </a:cubicBezTo>
                <a:cubicBezTo>
                  <a:pt x="107" y="62"/>
                  <a:pt x="110" y="65"/>
                  <a:pt x="110" y="69"/>
                </a:cubicBezTo>
                <a:cubicBezTo>
                  <a:pt x="110" y="73"/>
                  <a:pt x="107" y="77"/>
                  <a:pt x="103" y="7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1" name="Oval 179"/>
          <p:cNvSpPr>
            <a:spLocks noChangeArrowheads="1"/>
          </p:cNvSpPr>
          <p:nvPr userDrawn="1"/>
        </p:nvSpPr>
        <p:spPr bwMode="auto">
          <a:xfrm>
            <a:off x="6102350" y="4254500"/>
            <a:ext cx="31750" cy="31750"/>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2" name="Freeform 180"/>
          <p:cNvSpPr>
            <a:spLocks noEditPoints="1"/>
          </p:cNvSpPr>
          <p:nvPr userDrawn="1"/>
        </p:nvSpPr>
        <p:spPr bwMode="auto">
          <a:xfrm>
            <a:off x="7612063" y="2349500"/>
            <a:ext cx="374650" cy="363538"/>
          </a:xfrm>
          <a:custGeom>
            <a:avLst/>
            <a:gdLst>
              <a:gd name="T0" fmla="*/ 29 w 97"/>
              <a:gd name="T1" fmla="*/ 6 h 94"/>
              <a:gd name="T2" fmla="*/ 68 w 97"/>
              <a:gd name="T3" fmla="*/ 6 h 94"/>
              <a:gd name="T4" fmla="*/ 68 w 97"/>
              <a:gd name="T5" fmla="*/ 17 h 94"/>
              <a:gd name="T6" fmla="*/ 74 w 97"/>
              <a:gd name="T7" fmla="*/ 17 h 94"/>
              <a:gd name="T8" fmla="*/ 74 w 97"/>
              <a:gd name="T9" fmla="*/ 6 h 94"/>
              <a:gd name="T10" fmla="*/ 68 w 97"/>
              <a:gd name="T11" fmla="*/ 0 h 94"/>
              <a:gd name="T12" fmla="*/ 29 w 97"/>
              <a:gd name="T13" fmla="*/ 0 h 94"/>
              <a:gd name="T14" fmla="*/ 23 w 97"/>
              <a:gd name="T15" fmla="*/ 6 h 94"/>
              <a:gd name="T16" fmla="*/ 23 w 97"/>
              <a:gd name="T17" fmla="*/ 17 h 94"/>
              <a:gd name="T18" fmla="*/ 29 w 97"/>
              <a:gd name="T19" fmla="*/ 17 h 94"/>
              <a:gd name="T20" fmla="*/ 29 w 97"/>
              <a:gd name="T21" fmla="*/ 6 h 94"/>
              <a:gd name="T22" fmla="*/ 57 w 97"/>
              <a:gd name="T23" fmla="*/ 59 h 94"/>
              <a:gd name="T24" fmla="*/ 51 w 97"/>
              <a:gd name="T25" fmla="*/ 65 h 94"/>
              <a:gd name="T26" fmla="*/ 45 w 97"/>
              <a:gd name="T27" fmla="*/ 65 h 94"/>
              <a:gd name="T28" fmla="*/ 39 w 97"/>
              <a:gd name="T29" fmla="*/ 59 h 94"/>
              <a:gd name="T30" fmla="*/ 39 w 97"/>
              <a:gd name="T31" fmla="*/ 57 h 94"/>
              <a:gd name="T32" fmla="*/ 0 w 97"/>
              <a:gd name="T33" fmla="*/ 44 h 94"/>
              <a:gd name="T34" fmla="*/ 0 w 97"/>
              <a:gd name="T35" fmla="*/ 91 h 94"/>
              <a:gd name="T36" fmla="*/ 3 w 97"/>
              <a:gd name="T37" fmla="*/ 94 h 94"/>
              <a:gd name="T38" fmla="*/ 94 w 97"/>
              <a:gd name="T39" fmla="*/ 94 h 94"/>
              <a:gd name="T40" fmla="*/ 97 w 97"/>
              <a:gd name="T41" fmla="*/ 91 h 94"/>
              <a:gd name="T42" fmla="*/ 97 w 97"/>
              <a:gd name="T43" fmla="*/ 44 h 94"/>
              <a:gd name="T44" fmla="*/ 57 w 97"/>
              <a:gd name="T45" fmla="*/ 57 h 94"/>
              <a:gd name="T46" fmla="*/ 57 w 97"/>
              <a:gd name="T47" fmla="*/ 59 h 94"/>
              <a:gd name="T48" fmla="*/ 94 w 97"/>
              <a:gd name="T49" fmla="*/ 19 h 94"/>
              <a:gd name="T50" fmla="*/ 3 w 97"/>
              <a:gd name="T51" fmla="*/ 19 h 94"/>
              <a:gd name="T52" fmla="*/ 0 w 97"/>
              <a:gd name="T53" fmla="*/ 22 h 94"/>
              <a:gd name="T54" fmla="*/ 0 w 97"/>
              <a:gd name="T55" fmla="*/ 39 h 94"/>
              <a:gd name="T56" fmla="*/ 39 w 97"/>
              <a:gd name="T57" fmla="*/ 53 h 94"/>
              <a:gd name="T58" fmla="*/ 39 w 97"/>
              <a:gd name="T59" fmla="*/ 48 h 94"/>
              <a:gd name="T60" fmla="*/ 45 w 97"/>
              <a:gd name="T61" fmla="*/ 42 h 94"/>
              <a:gd name="T62" fmla="*/ 51 w 97"/>
              <a:gd name="T63" fmla="*/ 42 h 94"/>
              <a:gd name="T64" fmla="*/ 57 w 97"/>
              <a:gd name="T65" fmla="*/ 48 h 94"/>
              <a:gd name="T66" fmla="*/ 57 w 97"/>
              <a:gd name="T67" fmla="*/ 53 h 94"/>
              <a:gd name="T68" fmla="*/ 97 w 97"/>
              <a:gd name="T69" fmla="*/ 39 h 94"/>
              <a:gd name="T70" fmla="*/ 97 w 97"/>
              <a:gd name="T71" fmla="*/ 22 h 94"/>
              <a:gd name="T72" fmla="*/ 94 w 97"/>
              <a:gd name="T73" fmla="*/ 19 h 94"/>
              <a:gd name="T74" fmla="*/ 51 w 97"/>
              <a:gd name="T75" fmla="*/ 61 h 94"/>
              <a:gd name="T76" fmla="*/ 53 w 97"/>
              <a:gd name="T77" fmla="*/ 59 h 94"/>
              <a:gd name="T78" fmla="*/ 53 w 97"/>
              <a:gd name="T79" fmla="*/ 48 h 94"/>
              <a:gd name="T80" fmla="*/ 51 w 97"/>
              <a:gd name="T81" fmla="*/ 46 h 94"/>
              <a:gd name="T82" fmla="*/ 45 w 97"/>
              <a:gd name="T83" fmla="*/ 46 h 94"/>
              <a:gd name="T84" fmla="*/ 43 w 97"/>
              <a:gd name="T85" fmla="*/ 48 h 94"/>
              <a:gd name="T86" fmla="*/ 43 w 97"/>
              <a:gd name="T87" fmla="*/ 59 h 94"/>
              <a:gd name="T88" fmla="*/ 45 w 97"/>
              <a:gd name="T89" fmla="*/ 61 h 94"/>
              <a:gd name="T90" fmla="*/ 51 w 97"/>
              <a:gd name="T91" fmla="*/ 6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7" h="94">
                <a:moveTo>
                  <a:pt x="29" y="6"/>
                </a:moveTo>
                <a:cubicBezTo>
                  <a:pt x="68" y="6"/>
                  <a:pt x="68" y="6"/>
                  <a:pt x="68" y="6"/>
                </a:cubicBezTo>
                <a:cubicBezTo>
                  <a:pt x="68" y="17"/>
                  <a:pt x="68" y="17"/>
                  <a:pt x="68" y="17"/>
                </a:cubicBezTo>
                <a:cubicBezTo>
                  <a:pt x="74" y="17"/>
                  <a:pt x="74" y="17"/>
                  <a:pt x="74" y="17"/>
                </a:cubicBezTo>
                <a:cubicBezTo>
                  <a:pt x="74" y="6"/>
                  <a:pt x="74" y="6"/>
                  <a:pt x="74" y="6"/>
                </a:cubicBezTo>
                <a:cubicBezTo>
                  <a:pt x="74" y="3"/>
                  <a:pt x="71" y="0"/>
                  <a:pt x="68" y="0"/>
                </a:cubicBezTo>
                <a:cubicBezTo>
                  <a:pt x="29" y="0"/>
                  <a:pt x="29" y="0"/>
                  <a:pt x="29" y="0"/>
                </a:cubicBezTo>
                <a:cubicBezTo>
                  <a:pt x="25" y="0"/>
                  <a:pt x="23" y="3"/>
                  <a:pt x="23" y="6"/>
                </a:cubicBezTo>
                <a:cubicBezTo>
                  <a:pt x="23" y="17"/>
                  <a:pt x="23" y="17"/>
                  <a:pt x="23" y="17"/>
                </a:cubicBezTo>
                <a:cubicBezTo>
                  <a:pt x="29" y="17"/>
                  <a:pt x="29" y="17"/>
                  <a:pt x="29" y="17"/>
                </a:cubicBezTo>
                <a:lnTo>
                  <a:pt x="29" y="6"/>
                </a:lnTo>
                <a:close/>
                <a:moveTo>
                  <a:pt x="57" y="59"/>
                </a:moveTo>
                <a:cubicBezTo>
                  <a:pt x="57" y="62"/>
                  <a:pt x="55" y="65"/>
                  <a:pt x="51" y="65"/>
                </a:cubicBezTo>
                <a:cubicBezTo>
                  <a:pt x="45" y="65"/>
                  <a:pt x="45" y="65"/>
                  <a:pt x="45" y="65"/>
                </a:cubicBezTo>
                <a:cubicBezTo>
                  <a:pt x="42" y="65"/>
                  <a:pt x="39" y="62"/>
                  <a:pt x="39" y="59"/>
                </a:cubicBezTo>
                <a:cubicBezTo>
                  <a:pt x="39" y="57"/>
                  <a:pt x="39" y="57"/>
                  <a:pt x="39" y="57"/>
                </a:cubicBezTo>
                <a:cubicBezTo>
                  <a:pt x="23" y="56"/>
                  <a:pt x="9" y="50"/>
                  <a:pt x="0" y="44"/>
                </a:cubicBezTo>
                <a:cubicBezTo>
                  <a:pt x="0" y="91"/>
                  <a:pt x="0" y="91"/>
                  <a:pt x="0" y="91"/>
                </a:cubicBezTo>
                <a:cubicBezTo>
                  <a:pt x="0" y="93"/>
                  <a:pt x="1" y="94"/>
                  <a:pt x="3" y="94"/>
                </a:cubicBezTo>
                <a:cubicBezTo>
                  <a:pt x="94" y="94"/>
                  <a:pt x="94" y="94"/>
                  <a:pt x="94" y="94"/>
                </a:cubicBezTo>
                <a:cubicBezTo>
                  <a:pt x="95" y="94"/>
                  <a:pt x="97" y="93"/>
                  <a:pt x="97" y="91"/>
                </a:cubicBezTo>
                <a:cubicBezTo>
                  <a:pt x="97" y="44"/>
                  <a:pt x="97" y="44"/>
                  <a:pt x="97" y="44"/>
                </a:cubicBezTo>
                <a:cubicBezTo>
                  <a:pt x="87" y="50"/>
                  <a:pt x="74" y="56"/>
                  <a:pt x="57" y="57"/>
                </a:cubicBezTo>
                <a:lnTo>
                  <a:pt x="57" y="59"/>
                </a:lnTo>
                <a:close/>
                <a:moveTo>
                  <a:pt x="94" y="19"/>
                </a:moveTo>
                <a:cubicBezTo>
                  <a:pt x="3" y="19"/>
                  <a:pt x="3" y="19"/>
                  <a:pt x="3" y="19"/>
                </a:cubicBezTo>
                <a:cubicBezTo>
                  <a:pt x="1" y="19"/>
                  <a:pt x="0" y="20"/>
                  <a:pt x="0" y="22"/>
                </a:cubicBezTo>
                <a:cubicBezTo>
                  <a:pt x="0" y="39"/>
                  <a:pt x="0" y="39"/>
                  <a:pt x="0" y="39"/>
                </a:cubicBezTo>
                <a:cubicBezTo>
                  <a:pt x="8" y="45"/>
                  <a:pt x="22" y="52"/>
                  <a:pt x="39" y="53"/>
                </a:cubicBezTo>
                <a:cubicBezTo>
                  <a:pt x="39" y="48"/>
                  <a:pt x="39" y="48"/>
                  <a:pt x="39" y="48"/>
                </a:cubicBezTo>
                <a:cubicBezTo>
                  <a:pt x="39" y="45"/>
                  <a:pt x="42" y="42"/>
                  <a:pt x="45" y="42"/>
                </a:cubicBezTo>
                <a:cubicBezTo>
                  <a:pt x="51" y="42"/>
                  <a:pt x="51" y="42"/>
                  <a:pt x="51" y="42"/>
                </a:cubicBezTo>
                <a:cubicBezTo>
                  <a:pt x="55" y="42"/>
                  <a:pt x="57" y="45"/>
                  <a:pt x="57" y="48"/>
                </a:cubicBezTo>
                <a:cubicBezTo>
                  <a:pt x="57" y="53"/>
                  <a:pt x="57" y="53"/>
                  <a:pt x="57" y="53"/>
                </a:cubicBezTo>
                <a:cubicBezTo>
                  <a:pt x="74" y="52"/>
                  <a:pt x="88" y="45"/>
                  <a:pt x="97" y="39"/>
                </a:cubicBezTo>
                <a:cubicBezTo>
                  <a:pt x="97" y="22"/>
                  <a:pt x="97" y="22"/>
                  <a:pt x="97" y="22"/>
                </a:cubicBezTo>
                <a:cubicBezTo>
                  <a:pt x="97" y="20"/>
                  <a:pt x="95" y="19"/>
                  <a:pt x="94" y="19"/>
                </a:cubicBezTo>
                <a:close/>
                <a:moveTo>
                  <a:pt x="51" y="61"/>
                </a:moveTo>
                <a:cubicBezTo>
                  <a:pt x="52" y="61"/>
                  <a:pt x="53" y="60"/>
                  <a:pt x="53" y="59"/>
                </a:cubicBezTo>
                <a:cubicBezTo>
                  <a:pt x="53" y="48"/>
                  <a:pt x="53" y="48"/>
                  <a:pt x="53" y="48"/>
                </a:cubicBezTo>
                <a:cubicBezTo>
                  <a:pt x="53" y="47"/>
                  <a:pt x="52" y="46"/>
                  <a:pt x="51" y="46"/>
                </a:cubicBezTo>
                <a:cubicBezTo>
                  <a:pt x="45" y="46"/>
                  <a:pt x="45" y="46"/>
                  <a:pt x="45" y="46"/>
                </a:cubicBezTo>
                <a:cubicBezTo>
                  <a:pt x="44" y="46"/>
                  <a:pt x="43" y="47"/>
                  <a:pt x="43" y="48"/>
                </a:cubicBezTo>
                <a:cubicBezTo>
                  <a:pt x="43" y="59"/>
                  <a:pt x="43" y="59"/>
                  <a:pt x="43" y="59"/>
                </a:cubicBezTo>
                <a:cubicBezTo>
                  <a:pt x="43" y="60"/>
                  <a:pt x="44" y="61"/>
                  <a:pt x="45" y="61"/>
                </a:cubicBezTo>
                <a:lnTo>
                  <a:pt x="51" y="6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213" name="Group 212"/>
          <p:cNvGrpSpPr/>
          <p:nvPr userDrawn="1"/>
        </p:nvGrpSpPr>
        <p:grpSpPr>
          <a:xfrm>
            <a:off x="8482013" y="1017588"/>
            <a:ext cx="520700" cy="498475"/>
            <a:chOff x="8482013" y="1017588"/>
            <a:chExt cx="520700" cy="498475"/>
          </a:xfrm>
        </p:grpSpPr>
        <p:sp>
          <p:nvSpPr>
            <p:cNvPr id="214" name="Oval 181"/>
            <p:cNvSpPr>
              <a:spLocks noChangeArrowheads="1"/>
            </p:cNvSpPr>
            <p:nvPr userDrawn="1"/>
          </p:nvSpPr>
          <p:spPr bwMode="auto">
            <a:xfrm>
              <a:off x="8870950" y="1106488"/>
              <a:ext cx="66675" cy="650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5" name="Freeform 182"/>
            <p:cNvSpPr>
              <a:spLocks/>
            </p:cNvSpPr>
            <p:nvPr userDrawn="1"/>
          </p:nvSpPr>
          <p:spPr bwMode="auto">
            <a:xfrm>
              <a:off x="8482013" y="1071563"/>
              <a:ext cx="520700" cy="444500"/>
            </a:xfrm>
            <a:custGeom>
              <a:avLst/>
              <a:gdLst>
                <a:gd name="T0" fmla="*/ 126 w 135"/>
                <a:gd name="T1" fmla="*/ 36 h 115"/>
                <a:gd name="T2" fmla="*/ 109 w 135"/>
                <a:gd name="T3" fmla="*/ 28 h 115"/>
                <a:gd name="T4" fmla="*/ 100 w 135"/>
                <a:gd name="T5" fmla="*/ 29 h 115"/>
                <a:gd name="T6" fmla="*/ 93 w 135"/>
                <a:gd name="T7" fmla="*/ 6 h 115"/>
                <a:gd name="T8" fmla="*/ 86 w 135"/>
                <a:gd name="T9" fmla="*/ 5 h 115"/>
                <a:gd name="T10" fmla="*/ 79 w 135"/>
                <a:gd name="T11" fmla="*/ 29 h 115"/>
                <a:gd name="T12" fmla="*/ 78 w 135"/>
                <a:gd name="T13" fmla="*/ 29 h 115"/>
                <a:gd name="T14" fmla="*/ 58 w 135"/>
                <a:gd name="T15" fmla="*/ 29 h 115"/>
                <a:gd name="T16" fmla="*/ 56 w 135"/>
                <a:gd name="T17" fmla="*/ 29 h 115"/>
                <a:gd name="T18" fmla="*/ 54 w 135"/>
                <a:gd name="T19" fmla="*/ 5 h 115"/>
                <a:gd name="T20" fmla="*/ 41 w 135"/>
                <a:gd name="T21" fmla="*/ 5 h 115"/>
                <a:gd name="T22" fmla="*/ 37 w 135"/>
                <a:gd name="T23" fmla="*/ 29 h 115"/>
                <a:gd name="T24" fmla="*/ 35 w 135"/>
                <a:gd name="T25" fmla="*/ 29 h 115"/>
                <a:gd name="T26" fmla="*/ 6 w 135"/>
                <a:gd name="T27" fmla="*/ 40 h 115"/>
                <a:gd name="T28" fmla="*/ 8 w 135"/>
                <a:gd name="T29" fmla="*/ 66 h 115"/>
                <a:gd name="T30" fmla="*/ 15 w 135"/>
                <a:gd name="T31" fmla="*/ 42 h 115"/>
                <a:gd name="T32" fmla="*/ 25 w 135"/>
                <a:gd name="T33" fmla="*/ 108 h 115"/>
                <a:gd name="T34" fmla="*/ 27 w 135"/>
                <a:gd name="T35" fmla="*/ 69 h 115"/>
                <a:gd name="T36" fmla="*/ 36 w 135"/>
                <a:gd name="T37" fmla="*/ 108 h 115"/>
                <a:gd name="T38" fmla="*/ 37 w 135"/>
                <a:gd name="T39" fmla="*/ 42 h 115"/>
                <a:gd name="T40" fmla="*/ 45 w 135"/>
                <a:gd name="T41" fmla="*/ 31 h 115"/>
                <a:gd name="T42" fmla="*/ 47 w 135"/>
                <a:gd name="T43" fmla="*/ 31 h 115"/>
                <a:gd name="T44" fmla="*/ 56 w 135"/>
                <a:gd name="T45" fmla="*/ 42 h 115"/>
                <a:gd name="T46" fmla="*/ 56 w 135"/>
                <a:gd name="T47" fmla="*/ 108 h 115"/>
                <a:gd name="T48" fmla="*/ 66 w 135"/>
                <a:gd name="T49" fmla="*/ 69 h 115"/>
                <a:gd name="T50" fmla="*/ 68 w 135"/>
                <a:gd name="T51" fmla="*/ 108 h 115"/>
                <a:gd name="T52" fmla="*/ 77 w 135"/>
                <a:gd name="T53" fmla="*/ 42 h 115"/>
                <a:gd name="T54" fmla="*/ 86 w 135"/>
                <a:gd name="T55" fmla="*/ 31 h 115"/>
                <a:gd name="T56" fmla="*/ 93 w 135"/>
                <a:gd name="T57" fmla="*/ 33 h 115"/>
                <a:gd name="T58" fmla="*/ 100 w 135"/>
                <a:gd name="T59" fmla="*/ 40 h 115"/>
                <a:gd name="T60" fmla="*/ 90 w 135"/>
                <a:gd name="T61" fmla="*/ 79 h 115"/>
                <a:gd name="T62" fmla="*/ 100 w 135"/>
                <a:gd name="T63" fmla="*/ 109 h 115"/>
                <a:gd name="T64" fmla="*/ 108 w 135"/>
                <a:gd name="T65" fmla="*/ 79 h 115"/>
                <a:gd name="T66" fmla="*/ 111 w 135"/>
                <a:gd name="T67" fmla="*/ 109 h 115"/>
                <a:gd name="T68" fmla="*/ 119 w 135"/>
                <a:gd name="T69" fmla="*/ 79 h 115"/>
                <a:gd name="T70" fmla="*/ 118 w 135"/>
                <a:gd name="T71" fmla="*/ 40 h 115"/>
                <a:gd name="T72" fmla="*/ 126 w 135"/>
                <a:gd name="T73" fmla="*/ 63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5" h="115">
                  <a:moveTo>
                    <a:pt x="133" y="60"/>
                  </a:moveTo>
                  <a:cubicBezTo>
                    <a:pt x="126" y="36"/>
                    <a:pt x="126" y="36"/>
                    <a:pt x="126" y="36"/>
                  </a:cubicBezTo>
                  <a:cubicBezTo>
                    <a:pt x="125" y="33"/>
                    <a:pt x="121" y="28"/>
                    <a:pt x="115" y="28"/>
                  </a:cubicBezTo>
                  <a:cubicBezTo>
                    <a:pt x="109" y="28"/>
                    <a:pt x="109" y="28"/>
                    <a:pt x="109" y="28"/>
                  </a:cubicBezTo>
                  <a:cubicBezTo>
                    <a:pt x="104" y="28"/>
                    <a:pt x="104" y="28"/>
                    <a:pt x="104" y="28"/>
                  </a:cubicBezTo>
                  <a:cubicBezTo>
                    <a:pt x="102" y="28"/>
                    <a:pt x="101" y="28"/>
                    <a:pt x="100" y="29"/>
                  </a:cubicBezTo>
                  <a:cubicBezTo>
                    <a:pt x="99" y="29"/>
                    <a:pt x="99" y="29"/>
                    <a:pt x="99" y="29"/>
                  </a:cubicBezTo>
                  <a:cubicBezTo>
                    <a:pt x="93" y="6"/>
                    <a:pt x="93" y="6"/>
                    <a:pt x="93" y="6"/>
                  </a:cubicBezTo>
                  <a:cubicBezTo>
                    <a:pt x="91" y="3"/>
                    <a:pt x="88" y="3"/>
                    <a:pt x="86" y="5"/>
                  </a:cubicBezTo>
                  <a:cubicBezTo>
                    <a:pt x="86" y="5"/>
                    <a:pt x="86" y="5"/>
                    <a:pt x="86" y="5"/>
                  </a:cubicBezTo>
                  <a:cubicBezTo>
                    <a:pt x="86" y="0"/>
                    <a:pt x="79" y="0"/>
                    <a:pt x="79" y="5"/>
                  </a:cubicBezTo>
                  <a:cubicBezTo>
                    <a:pt x="79" y="29"/>
                    <a:pt x="79" y="29"/>
                    <a:pt x="79" y="29"/>
                  </a:cubicBezTo>
                  <a:cubicBezTo>
                    <a:pt x="78" y="29"/>
                    <a:pt x="78" y="29"/>
                    <a:pt x="78" y="29"/>
                  </a:cubicBezTo>
                  <a:cubicBezTo>
                    <a:pt x="78" y="29"/>
                    <a:pt x="78" y="29"/>
                    <a:pt x="78" y="29"/>
                  </a:cubicBezTo>
                  <a:cubicBezTo>
                    <a:pt x="77" y="29"/>
                    <a:pt x="76" y="29"/>
                    <a:pt x="76" y="29"/>
                  </a:cubicBezTo>
                  <a:cubicBezTo>
                    <a:pt x="58" y="29"/>
                    <a:pt x="58" y="29"/>
                    <a:pt x="58" y="29"/>
                  </a:cubicBezTo>
                  <a:cubicBezTo>
                    <a:pt x="57" y="29"/>
                    <a:pt x="56" y="29"/>
                    <a:pt x="56" y="29"/>
                  </a:cubicBezTo>
                  <a:cubicBezTo>
                    <a:pt x="56" y="29"/>
                    <a:pt x="56" y="29"/>
                    <a:pt x="56" y="29"/>
                  </a:cubicBezTo>
                  <a:cubicBezTo>
                    <a:pt x="54" y="29"/>
                    <a:pt x="54" y="29"/>
                    <a:pt x="54" y="29"/>
                  </a:cubicBezTo>
                  <a:cubicBezTo>
                    <a:pt x="54" y="5"/>
                    <a:pt x="54" y="5"/>
                    <a:pt x="54" y="5"/>
                  </a:cubicBezTo>
                  <a:cubicBezTo>
                    <a:pt x="54" y="1"/>
                    <a:pt x="49" y="0"/>
                    <a:pt x="47" y="3"/>
                  </a:cubicBezTo>
                  <a:cubicBezTo>
                    <a:pt x="46" y="0"/>
                    <a:pt x="41" y="1"/>
                    <a:pt x="41" y="5"/>
                  </a:cubicBezTo>
                  <a:cubicBezTo>
                    <a:pt x="38" y="29"/>
                    <a:pt x="38" y="29"/>
                    <a:pt x="38" y="29"/>
                  </a:cubicBezTo>
                  <a:cubicBezTo>
                    <a:pt x="37" y="29"/>
                    <a:pt x="37" y="29"/>
                    <a:pt x="37" y="29"/>
                  </a:cubicBezTo>
                  <a:cubicBezTo>
                    <a:pt x="37" y="29"/>
                    <a:pt x="37" y="29"/>
                    <a:pt x="37" y="29"/>
                  </a:cubicBezTo>
                  <a:cubicBezTo>
                    <a:pt x="36" y="29"/>
                    <a:pt x="36" y="29"/>
                    <a:pt x="35" y="29"/>
                  </a:cubicBezTo>
                  <a:cubicBezTo>
                    <a:pt x="17" y="29"/>
                    <a:pt x="17" y="29"/>
                    <a:pt x="17" y="29"/>
                  </a:cubicBezTo>
                  <a:cubicBezTo>
                    <a:pt x="13" y="29"/>
                    <a:pt x="7" y="33"/>
                    <a:pt x="6" y="40"/>
                  </a:cubicBezTo>
                  <a:cubicBezTo>
                    <a:pt x="1" y="66"/>
                    <a:pt x="1" y="66"/>
                    <a:pt x="1" y="66"/>
                  </a:cubicBezTo>
                  <a:cubicBezTo>
                    <a:pt x="0" y="70"/>
                    <a:pt x="8" y="71"/>
                    <a:pt x="8" y="66"/>
                  </a:cubicBezTo>
                  <a:cubicBezTo>
                    <a:pt x="13" y="42"/>
                    <a:pt x="13" y="42"/>
                    <a:pt x="13" y="42"/>
                  </a:cubicBezTo>
                  <a:cubicBezTo>
                    <a:pt x="15" y="42"/>
                    <a:pt x="15" y="42"/>
                    <a:pt x="15" y="42"/>
                  </a:cubicBezTo>
                  <a:cubicBezTo>
                    <a:pt x="15" y="108"/>
                    <a:pt x="15" y="108"/>
                    <a:pt x="15" y="108"/>
                  </a:cubicBezTo>
                  <a:cubicBezTo>
                    <a:pt x="15" y="115"/>
                    <a:pt x="25" y="115"/>
                    <a:pt x="25" y="108"/>
                  </a:cubicBezTo>
                  <a:cubicBezTo>
                    <a:pt x="25" y="69"/>
                    <a:pt x="25" y="69"/>
                    <a:pt x="25" y="69"/>
                  </a:cubicBezTo>
                  <a:cubicBezTo>
                    <a:pt x="27" y="69"/>
                    <a:pt x="27" y="69"/>
                    <a:pt x="27" y="69"/>
                  </a:cubicBezTo>
                  <a:cubicBezTo>
                    <a:pt x="27" y="108"/>
                    <a:pt x="27" y="108"/>
                    <a:pt x="27" y="108"/>
                  </a:cubicBezTo>
                  <a:cubicBezTo>
                    <a:pt x="27" y="115"/>
                    <a:pt x="36" y="115"/>
                    <a:pt x="36" y="108"/>
                  </a:cubicBezTo>
                  <a:cubicBezTo>
                    <a:pt x="36" y="42"/>
                    <a:pt x="36" y="42"/>
                    <a:pt x="36" y="42"/>
                  </a:cubicBezTo>
                  <a:cubicBezTo>
                    <a:pt x="37" y="42"/>
                    <a:pt x="37" y="42"/>
                    <a:pt x="37" y="42"/>
                  </a:cubicBezTo>
                  <a:cubicBezTo>
                    <a:pt x="37" y="42"/>
                    <a:pt x="37" y="42"/>
                    <a:pt x="37" y="42"/>
                  </a:cubicBezTo>
                  <a:cubicBezTo>
                    <a:pt x="42" y="41"/>
                    <a:pt x="45" y="36"/>
                    <a:pt x="45" y="31"/>
                  </a:cubicBezTo>
                  <a:cubicBezTo>
                    <a:pt x="47" y="13"/>
                    <a:pt x="47" y="13"/>
                    <a:pt x="47" y="13"/>
                  </a:cubicBezTo>
                  <a:cubicBezTo>
                    <a:pt x="47" y="31"/>
                    <a:pt x="47" y="31"/>
                    <a:pt x="47" y="31"/>
                  </a:cubicBezTo>
                  <a:cubicBezTo>
                    <a:pt x="47" y="36"/>
                    <a:pt x="50" y="41"/>
                    <a:pt x="56" y="42"/>
                  </a:cubicBezTo>
                  <a:cubicBezTo>
                    <a:pt x="56" y="42"/>
                    <a:pt x="56" y="42"/>
                    <a:pt x="56" y="42"/>
                  </a:cubicBezTo>
                  <a:cubicBezTo>
                    <a:pt x="56" y="42"/>
                    <a:pt x="56" y="42"/>
                    <a:pt x="56" y="42"/>
                  </a:cubicBezTo>
                  <a:cubicBezTo>
                    <a:pt x="56" y="108"/>
                    <a:pt x="56" y="108"/>
                    <a:pt x="56" y="108"/>
                  </a:cubicBezTo>
                  <a:cubicBezTo>
                    <a:pt x="56" y="115"/>
                    <a:pt x="66" y="115"/>
                    <a:pt x="66" y="108"/>
                  </a:cubicBezTo>
                  <a:cubicBezTo>
                    <a:pt x="66" y="69"/>
                    <a:pt x="66" y="69"/>
                    <a:pt x="66" y="69"/>
                  </a:cubicBezTo>
                  <a:cubicBezTo>
                    <a:pt x="68" y="69"/>
                    <a:pt x="68" y="69"/>
                    <a:pt x="68" y="69"/>
                  </a:cubicBezTo>
                  <a:cubicBezTo>
                    <a:pt x="68" y="108"/>
                    <a:pt x="68" y="108"/>
                    <a:pt x="68" y="108"/>
                  </a:cubicBezTo>
                  <a:cubicBezTo>
                    <a:pt x="68" y="115"/>
                    <a:pt x="77" y="115"/>
                    <a:pt x="77" y="108"/>
                  </a:cubicBezTo>
                  <a:cubicBezTo>
                    <a:pt x="77" y="42"/>
                    <a:pt x="77" y="42"/>
                    <a:pt x="77" y="42"/>
                  </a:cubicBezTo>
                  <a:cubicBezTo>
                    <a:pt x="78" y="42"/>
                    <a:pt x="78" y="42"/>
                    <a:pt x="78" y="42"/>
                  </a:cubicBezTo>
                  <a:cubicBezTo>
                    <a:pt x="83" y="41"/>
                    <a:pt x="86" y="36"/>
                    <a:pt x="86" y="31"/>
                  </a:cubicBezTo>
                  <a:cubicBezTo>
                    <a:pt x="86" y="10"/>
                    <a:pt x="86" y="10"/>
                    <a:pt x="86" y="10"/>
                  </a:cubicBezTo>
                  <a:cubicBezTo>
                    <a:pt x="93" y="33"/>
                    <a:pt x="93" y="33"/>
                    <a:pt x="93" y="33"/>
                  </a:cubicBezTo>
                  <a:cubicBezTo>
                    <a:pt x="94" y="35"/>
                    <a:pt x="96" y="39"/>
                    <a:pt x="100" y="40"/>
                  </a:cubicBezTo>
                  <a:cubicBezTo>
                    <a:pt x="100" y="40"/>
                    <a:pt x="100" y="40"/>
                    <a:pt x="100" y="40"/>
                  </a:cubicBezTo>
                  <a:cubicBezTo>
                    <a:pt x="101" y="40"/>
                    <a:pt x="101" y="40"/>
                    <a:pt x="101" y="40"/>
                  </a:cubicBezTo>
                  <a:cubicBezTo>
                    <a:pt x="90" y="79"/>
                    <a:pt x="90" y="79"/>
                    <a:pt x="90" y="79"/>
                  </a:cubicBezTo>
                  <a:cubicBezTo>
                    <a:pt x="100" y="79"/>
                    <a:pt x="100" y="79"/>
                    <a:pt x="100" y="79"/>
                  </a:cubicBezTo>
                  <a:cubicBezTo>
                    <a:pt x="100" y="109"/>
                    <a:pt x="100" y="109"/>
                    <a:pt x="100" y="109"/>
                  </a:cubicBezTo>
                  <a:cubicBezTo>
                    <a:pt x="100" y="114"/>
                    <a:pt x="108" y="114"/>
                    <a:pt x="108" y="109"/>
                  </a:cubicBezTo>
                  <a:cubicBezTo>
                    <a:pt x="108" y="79"/>
                    <a:pt x="108" y="79"/>
                    <a:pt x="108" y="79"/>
                  </a:cubicBezTo>
                  <a:cubicBezTo>
                    <a:pt x="111" y="79"/>
                    <a:pt x="111" y="79"/>
                    <a:pt x="111" y="79"/>
                  </a:cubicBezTo>
                  <a:cubicBezTo>
                    <a:pt x="111" y="109"/>
                    <a:pt x="111" y="109"/>
                    <a:pt x="111" y="109"/>
                  </a:cubicBezTo>
                  <a:cubicBezTo>
                    <a:pt x="111" y="114"/>
                    <a:pt x="119" y="114"/>
                    <a:pt x="119" y="109"/>
                  </a:cubicBezTo>
                  <a:cubicBezTo>
                    <a:pt x="119" y="79"/>
                    <a:pt x="119" y="79"/>
                    <a:pt x="119" y="79"/>
                  </a:cubicBezTo>
                  <a:cubicBezTo>
                    <a:pt x="129" y="79"/>
                    <a:pt x="129" y="79"/>
                    <a:pt x="129" y="79"/>
                  </a:cubicBezTo>
                  <a:cubicBezTo>
                    <a:pt x="118" y="40"/>
                    <a:pt x="118" y="40"/>
                    <a:pt x="118" y="40"/>
                  </a:cubicBezTo>
                  <a:cubicBezTo>
                    <a:pt x="120" y="40"/>
                    <a:pt x="120" y="40"/>
                    <a:pt x="120" y="40"/>
                  </a:cubicBezTo>
                  <a:cubicBezTo>
                    <a:pt x="126" y="63"/>
                    <a:pt x="126" y="63"/>
                    <a:pt x="126" y="63"/>
                  </a:cubicBezTo>
                  <a:cubicBezTo>
                    <a:pt x="128" y="68"/>
                    <a:pt x="135" y="65"/>
                    <a:pt x="133" y="6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6" name="Oval 183"/>
            <p:cNvSpPr>
              <a:spLocks noChangeArrowheads="1"/>
            </p:cNvSpPr>
            <p:nvPr userDrawn="1"/>
          </p:nvSpPr>
          <p:spPr bwMode="auto">
            <a:xfrm>
              <a:off x="8705850" y="1109663"/>
              <a:ext cx="65088" cy="61913"/>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7" name="Oval 184"/>
            <p:cNvSpPr>
              <a:spLocks noChangeArrowheads="1"/>
            </p:cNvSpPr>
            <p:nvPr userDrawn="1"/>
          </p:nvSpPr>
          <p:spPr bwMode="auto">
            <a:xfrm>
              <a:off x="8547100" y="1106488"/>
              <a:ext cx="65088" cy="650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8" name="Rectangle 185"/>
            <p:cNvSpPr>
              <a:spLocks noChangeArrowheads="1"/>
            </p:cNvSpPr>
            <p:nvPr userDrawn="1"/>
          </p:nvSpPr>
          <p:spPr bwMode="auto">
            <a:xfrm>
              <a:off x="8662988" y="1017588"/>
              <a:ext cx="7938" cy="2698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9" name="Rectangle 186"/>
            <p:cNvSpPr>
              <a:spLocks noChangeArrowheads="1"/>
            </p:cNvSpPr>
            <p:nvPr userDrawn="1"/>
          </p:nvSpPr>
          <p:spPr bwMode="auto">
            <a:xfrm>
              <a:off x="8674100" y="1052513"/>
              <a:ext cx="26988" cy="111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0" name="Rectangle 187"/>
            <p:cNvSpPr>
              <a:spLocks noChangeArrowheads="1"/>
            </p:cNvSpPr>
            <p:nvPr userDrawn="1"/>
          </p:nvSpPr>
          <p:spPr bwMode="auto">
            <a:xfrm>
              <a:off x="8628063" y="1052513"/>
              <a:ext cx="26988" cy="111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1" name="Rectangle 188"/>
            <p:cNvSpPr>
              <a:spLocks noChangeArrowheads="1"/>
            </p:cNvSpPr>
            <p:nvPr userDrawn="1"/>
          </p:nvSpPr>
          <p:spPr bwMode="auto">
            <a:xfrm>
              <a:off x="8809038" y="1017588"/>
              <a:ext cx="12700" cy="2698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2" name="Rectangle 189"/>
            <p:cNvSpPr>
              <a:spLocks noChangeArrowheads="1"/>
            </p:cNvSpPr>
            <p:nvPr userDrawn="1"/>
          </p:nvSpPr>
          <p:spPr bwMode="auto">
            <a:xfrm>
              <a:off x="8824913" y="1052513"/>
              <a:ext cx="26988" cy="111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3" name="Rectangle 190"/>
            <p:cNvSpPr>
              <a:spLocks noChangeArrowheads="1"/>
            </p:cNvSpPr>
            <p:nvPr userDrawn="1"/>
          </p:nvSpPr>
          <p:spPr bwMode="auto">
            <a:xfrm>
              <a:off x="8778875" y="1052513"/>
              <a:ext cx="26988" cy="111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224" name="Freeform 191"/>
          <p:cNvSpPr>
            <a:spLocks/>
          </p:cNvSpPr>
          <p:nvPr userDrawn="1"/>
        </p:nvSpPr>
        <p:spPr bwMode="auto">
          <a:xfrm>
            <a:off x="3514725" y="3575050"/>
            <a:ext cx="417513" cy="334963"/>
          </a:xfrm>
          <a:custGeom>
            <a:avLst/>
            <a:gdLst>
              <a:gd name="T0" fmla="*/ 33 w 108"/>
              <a:gd name="T1" fmla="*/ 87 h 87"/>
              <a:gd name="T2" fmla="*/ 52 w 108"/>
              <a:gd name="T3" fmla="*/ 86 h 87"/>
              <a:gd name="T4" fmla="*/ 74 w 108"/>
              <a:gd name="T5" fmla="*/ 68 h 87"/>
              <a:gd name="T6" fmla="*/ 83 w 108"/>
              <a:gd name="T7" fmla="*/ 46 h 87"/>
              <a:gd name="T8" fmla="*/ 91 w 108"/>
              <a:gd name="T9" fmla="*/ 39 h 87"/>
              <a:gd name="T10" fmla="*/ 95 w 108"/>
              <a:gd name="T11" fmla="*/ 49 h 87"/>
              <a:gd name="T12" fmla="*/ 96 w 108"/>
              <a:gd name="T13" fmla="*/ 84 h 87"/>
              <a:gd name="T14" fmla="*/ 99 w 108"/>
              <a:gd name="T15" fmla="*/ 86 h 87"/>
              <a:gd name="T16" fmla="*/ 102 w 108"/>
              <a:gd name="T17" fmla="*/ 83 h 87"/>
              <a:gd name="T18" fmla="*/ 108 w 108"/>
              <a:gd name="T19" fmla="*/ 25 h 87"/>
              <a:gd name="T20" fmla="*/ 106 w 108"/>
              <a:gd name="T21" fmla="*/ 12 h 87"/>
              <a:gd name="T22" fmla="*/ 91 w 108"/>
              <a:gd name="T23" fmla="*/ 1 h 87"/>
              <a:gd name="T24" fmla="*/ 79 w 108"/>
              <a:gd name="T25" fmla="*/ 8 h 87"/>
              <a:gd name="T26" fmla="*/ 60 w 108"/>
              <a:gd name="T27" fmla="*/ 46 h 87"/>
              <a:gd name="T28" fmla="*/ 32 w 108"/>
              <a:gd name="T29" fmla="*/ 66 h 87"/>
              <a:gd name="T30" fmla="*/ 2 w 108"/>
              <a:gd name="T31" fmla="*/ 78 h 87"/>
              <a:gd name="T32" fmla="*/ 0 w 108"/>
              <a:gd name="T33" fmla="*/ 82 h 87"/>
              <a:gd name="T34" fmla="*/ 4 w 108"/>
              <a:gd name="T35" fmla="*/ 86 h 87"/>
              <a:gd name="T36" fmla="*/ 33 w 108"/>
              <a:gd name="T3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8" h="87">
                <a:moveTo>
                  <a:pt x="33" y="87"/>
                </a:moveTo>
                <a:cubicBezTo>
                  <a:pt x="39" y="87"/>
                  <a:pt x="46" y="87"/>
                  <a:pt x="52" y="86"/>
                </a:cubicBezTo>
                <a:cubicBezTo>
                  <a:pt x="64" y="86"/>
                  <a:pt x="71" y="79"/>
                  <a:pt x="74" y="68"/>
                </a:cubicBezTo>
                <a:cubicBezTo>
                  <a:pt x="77" y="61"/>
                  <a:pt x="79" y="53"/>
                  <a:pt x="83" y="46"/>
                </a:cubicBezTo>
                <a:cubicBezTo>
                  <a:pt x="84" y="43"/>
                  <a:pt x="86" y="38"/>
                  <a:pt x="91" y="39"/>
                </a:cubicBezTo>
                <a:cubicBezTo>
                  <a:pt x="95" y="40"/>
                  <a:pt x="95" y="45"/>
                  <a:pt x="95" y="49"/>
                </a:cubicBezTo>
                <a:cubicBezTo>
                  <a:pt x="96" y="59"/>
                  <a:pt x="95" y="74"/>
                  <a:pt x="96" y="84"/>
                </a:cubicBezTo>
                <a:cubicBezTo>
                  <a:pt x="96" y="86"/>
                  <a:pt x="99" y="86"/>
                  <a:pt x="99" y="86"/>
                </a:cubicBezTo>
                <a:cubicBezTo>
                  <a:pt x="99" y="86"/>
                  <a:pt x="102" y="86"/>
                  <a:pt x="102" y="83"/>
                </a:cubicBezTo>
                <a:cubicBezTo>
                  <a:pt x="104" y="66"/>
                  <a:pt x="106" y="43"/>
                  <a:pt x="108" y="25"/>
                </a:cubicBezTo>
                <a:cubicBezTo>
                  <a:pt x="108" y="21"/>
                  <a:pt x="108" y="16"/>
                  <a:pt x="106" y="12"/>
                </a:cubicBezTo>
                <a:cubicBezTo>
                  <a:pt x="105" y="8"/>
                  <a:pt x="100" y="1"/>
                  <a:pt x="91" y="1"/>
                </a:cubicBezTo>
                <a:cubicBezTo>
                  <a:pt x="83" y="0"/>
                  <a:pt x="82" y="3"/>
                  <a:pt x="79" y="8"/>
                </a:cubicBezTo>
                <a:cubicBezTo>
                  <a:pt x="72" y="20"/>
                  <a:pt x="65" y="33"/>
                  <a:pt x="60" y="46"/>
                </a:cubicBezTo>
                <a:cubicBezTo>
                  <a:pt x="54" y="58"/>
                  <a:pt x="47" y="65"/>
                  <a:pt x="32" y="66"/>
                </a:cubicBezTo>
                <a:cubicBezTo>
                  <a:pt x="22" y="66"/>
                  <a:pt x="12" y="73"/>
                  <a:pt x="2" y="78"/>
                </a:cubicBezTo>
                <a:cubicBezTo>
                  <a:pt x="0" y="79"/>
                  <a:pt x="0" y="82"/>
                  <a:pt x="0" y="82"/>
                </a:cubicBezTo>
                <a:cubicBezTo>
                  <a:pt x="1" y="84"/>
                  <a:pt x="2" y="85"/>
                  <a:pt x="4" y="86"/>
                </a:cubicBezTo>
                <a:cubicBezTo>
                  <a:pt x="14" y="87"/>
                  <a:pt x="22" y="86"/>
                  <a:pt x="33" y="8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5" name="Freeform 192"/>
          <p:cNvSpPr>
            <a:spLocks/>
          </p:cNvSpPr>
          <p:nvPr userDrawn="1"/>
        </p:nvSpPr>
        <p:spPr bwMode="auto">
          <a:xfrm>
            <a:off x="3994150" y="3257550"/>
            <a:ext cx="173038" cy="509588"/>
          </a:xfrm>
          <a:custGeom>
            <a:avLst/>
            <a:gdLst>
              <a:gd name="T0" fmla="*/ 61 w 109"/>
              <a:gd name="T1" fmla="*/ 37 h 321"/>
              <a:gd name="T2" fmla="*/ 70 w 109"/>
              <a:gd name="T3" fmla="*/ 37 h 321"/>
              <a:gd name="T4" fmla="*/ 80 w 109"/>
              <a:gd name="T5" fmla="*/ 0 h 321"/>
              <a:gd name="T6" fmla="*/ 29 w 109"/>
              <a:gd name="T7" fmla="*/ 0 h 321"/>
              <a:gd name="T8" fmla="*/ 36 w 109"/>
              <a:gd name="T9" fmla="*/ 37 h 321"/>
              <a:gd name="T10" fmla="*/ 49 w 109"/>
              <a:gd name="T11" fmla="*/ 37 h 321"/>
              <a:gd name="T12" fmla="*/ 0 w 109"/>
              <a:gd name="T13" fmla="*/ 261 h 321"/>
              <a:gd name="T14" fmla="*/ 53 w 109"/>
              <a:gd name="T15" fmla="*/ 321 h 321"/>
              <a:gd name="T16" fmla="*/ 109 w 109"/>
              <a:gd name="T17" fmla="*/ 261 h 321"/>
              <a:gd name="T18" fmla="*/ 61 w 109"/>
              <a:gd name="T19" fmla="*/ 37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321">
                <a:moveTo>
                  <a:pt x="61" y="37"/>
                </a:moveTo>
                <a:lnTo>
                  <a:pt x="70" y="37"/>
                </a:lnTo>
                <a:lnTo>
                  <a:pt x="80" y="0"/>
                </a:lnTo>
                <a:lnTo>
                  <a:pt x="29" y="0"/>
                </a:lnTo>
                <a:lnTo>
                  <a:pt x="36" y="37"/>
                </a:lnTo>
                <a:lnTo>
                  <a:pt x="49" y="37"/>
                </a:lnTo>
                <a:lnTo>
                  <a:pt x="0" y="261"/>
                </a:lnTo>
                <a:lnTo>
                  <a:pt x="53" y="321"/>
                </a:lnTo>
                <a:lnTo>
                  <a:pt x="109" y="261"/>
                </a:lnTo>
                <a:lnTo>
                  <a:pt x="61" y="3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226" name="Group 225"/>
          <p:cNvGrpSpPr/>
          <p:nvPr userDrawn="1"/>
        </p:nvGrpSpPr>
        <p:grpSpPr>
          <a:xfrm>
            <a:off x="7732713" y="3551238"/>
            <a:ext cx="342900" cy="301625"/>
            <a:chOff x="7732713" y="3551238"/>
            <a:chExt cx="342900" cy="301625"/>
          </a:xfrm>
        </p:grpSpPr>
        <p:sp>
          <p:nvSpPr>
            <p:cNvPr id="227" name="Freeform 193"/>
            <p:cNvSpPr>
              <a:spLocks/>
            </p:cNvSpPr>
            <p:nvPr userDrawn="1"/>
          </p:nvSpPr>
          <p:spPr bwMode="auto">
            <a:xfrm>
              <a:off x="7732713" y="3705225"/>
              <a:ext cx="342900" cy="147638"/>
            </a:xfrm>
            <a:custGeom>
              <a:avLst/>
              <a:gdLst>
                <a:gd name="T0" fmla="*/ 0 w 89"/>
                <a:gd name="T1" fmla="*/ 0 h 38"/>
                <a:gd name="T2" fmla="*/ 45 w 89"/>
                <a:gd name="T3" fmla="*/ 38 h 38"/>
                <a:gd name="T4" fmla="*/ 89 w 89"/>
                <a:gd name="T5" fmla="*/ 0 h 38"/>
                <a:gd name="T6" fmla="*/ 0 w 89"/>
                <a:gd name="T7" fmla="*/ 0 h 38"/>
              </a:gdLst>
              <a:ahLst/>
              <a:cxnLst>
                <a:cxn ang="0">
                  <a:pos x="T0" y="T1"/>
                </a:cxn>
                <a:cxn ang="0">
                  <a:pos x="T2" y="T3"/>
                </a:cxn>
                <a:cxn ang="0">
                  <a:pos x="T4" y="T5"/>
                </a:cxn>
                <a:cxn ang="0">
                  <a:pos x="T6" y="T7"/>
                </a:cxn>
              </a:cxnLst>
              <a:rect l="0" t="0" r="r" b="b"/>
              <a:pathLst>
                <a:path w="89" h="38">
                  <a:moveTo>
                    <a:pt x="0" y="0"/>
                  </a:moveTo>
                  <a:cubicBezTo>
                    <a:pt x="4" y="21"/>
                    <a:pt x="22" y="38"/>
                    <a:pt x="45" y="38"/>
                  </a:cubicBezTo>
                  <a:cubicBezTo>
                    <a:pt x="67" y="38"/>
                    <a:pt x="86" y="21"/>
                    <a:pt x="89" y="0"/>
                  </a:cubicBezTo>
                  <a:lnTo>
                    <a:pt x="0"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8" name="Oval 194"/>
            <p:cNvSpPr>
              <a:spLocks noChangeArrowheads="1"/>
            </p:cNvSpPr>
            <p:nvPr userDrawn="1"/>
          </p:nvSpPr>
          <p:spPr bwMode="auto">
            <a:xfrm>
              <a:off x="7762875" y="3551238"/>
              <a:ext cx="92075" cy="93663"/>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9" name="Oval 195"/>
            <p:cNvSpPr>
              <a:spLocks noChangeArrowheads="1"/>
            </p:cNvSpPr>
            <p:nvPr userDrawn="1"/>
          </p:nvSpPr>
          <p:spPr bwMode="auto">
            <a:xfrm>
              <a:off x="7951788" y="3551238"/>
              <a:ext cx="93663" cy="93663"/>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230" name="Freeform 196"/>
          <p:cNvSpPr>
            <a:spLocks noEditPoints="1"/>
          </p:cNvSpPr>
          <p:nvPr userDrawn="1"/>
        </p:nvSpPr>
        <p:spPr bwMode="auto">
          <a:xfrm>
            <a:off x="8450263" y="1758950"/>
            <a:ext cx="517525" cy="433388"/>
          </a:xfrm>
          <a:custGeom>
            <a:avLst/>
            <a:gdLst>
              <a:gd name="T0" fmla="*/ 10 w 134"/>
              <a:gd name="T1" fmla="*/ 0 h 112"/>
              <a:gd name="T2" fmla="*/ 59 w 134"/>
              <a:gd name="T3" fmla="*/ 0 h 112"/>
              <a:gd name="T4" fmla="*/ 69 w 134"/>
              <a:gd name="T5" fmla="*/ 11 h 112"/>
              <a:gd name="T6" fmla="*/ 100 w 134"/>
              <a:gd name="T7" fmla="*/ 11 h 112"/>
              <a:gd name="T8" fmla="*/ 110 w 134"/>
              <a:gd name="T9" fmla="*/ 19 h 112"/>
              <a:gd name="T10" fmla="*/ 24 w 134"/>
              <a:gd name="T11" fmla="*/ 19 h 112"/>
              <a:gd name="T12" fmla="*/ 8 w 134"/>
              <a:gd name="T13" fmla="*/ 33 h 112"/>
              <a:gd name="T14" fmla="*/ 0 w 134"/>
              <a:gd name="T15" fmla="*/ 83 h 112"/>
              <a:gd name="T16" fmla="*/ 0 w 134"/>
              <a:gd name="T17" fmla="*/ 11 h 112"/>
              <a:gd name="T18" fmla="*/ 10 w 134"/>
              <a:gd name="T19" fmla="*/ 0 h 112"/>
              <a:gd name="T20" fmla="*/ 33 w 134"/>
              <a:gd name="T21" fmla="*/ 31 h 112"/>
              <a:gd name="T22" fmla="*/ 16 w 134"/>
              <a:gd name="T23" fmla="*/ 45 h 112"/>
              <a:gd name="T24" fmla="*/ 6 w 134"/>
              <a:gd name="T25" fmla="*/ 112 h 112"/>
              <a:gd name="T26" fmla="*/ 122 w 134"/>
              <a:gd name="T27" fmla="*/ 112 h 112"/>
              <a:gd name="T28" fmla="*/ 133 w 134"/>
              <a:gd name="T29" fmla="*/ 45 h 112"/>
              <a:gd name="T30" fmla="*/ 121 w 134"/>
              <a:gd name="T31" fmla="*/ 31 h 112"/>
              <a:gd name="T32" fmla="*/ 33 w 134"/>
              <a:gd name="T33" fmla="*/ 3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4" h="112">
                <a:moveTo>
                  <a:pt x="10" y="0"/>
                </a:moveTo>
                <a:cubicBezTo>
                  <a:pt x="59" y="0"/>
                  <a:pt x="59" y="0"/>
                  <a:pt x="59" y="0"/>
                </a:cubicBezTo>
                <a:cubicBezTo>
                  <a:pt x="67" y="0"/>
                  <a:pt x="69" y="5"/>
                  <a:pt x="69" y="11"/>
                </a:cubicBezTo>
                <a:cubicBezTo>
                  <a:pt x="100" y="11"/>
                  <a:pt x="100" y="11"/>
                  <a:pt x="100" y="11"/>
                </a:cubicBezTo>
                <a:cubicBezTo>
                  <a:pt x="105" y="11"/>
                  <a:pt x="109" y="14"/>
                  <a:pt x="110" y="19"/>
                </a:cubicBezTo>
                <a:cubicBezTo>
                  <a:pt x="24" y="19"/>
                  <a:pt x="24" y="19"/>
                  <a:pt x="24" y="19"/>
                </a:cubicBezTo>
                <a:cubicBezTo>
                  <a:pt x="16" y="19"/>
                  <a:pt x="9" y="25"/>
                  <a:pt x="8" y="33"/>
                </a:cubicBezTo>
                <a:cubicBezTo>
                  <a:pt x="0" y="83"/>
                  <a:pt x="0" y="83"/>
                  <a:pt x="0" y="83"/>
                </a:cubicBezTo>
                <a:cubicBezTo>
                  <a:pt x="0" y="11"/>
                  <a:pt x="0" y="11"/>
                  <a:pt x="0" y="11"/>
                </a:cubicBezTo>
                <a:cubicBezTo>
                  <a:pt x="0" y="5"/>
                  <a:pt x="4" y="0"/>
                  <a:pt x="10" y="0"/>
                </a:cubicBezTo>
                <a:close/>
                <a:moveTo>
                  <a:pt x="33" y="31"/>
                </a:moveTo>
                <a:cubicBezTo>
                  <a:pt x="25" y="31"/>
                  <a:pt x="18" y="37"/>
                  <a:pt x="16" y="45"/>
                </a:cubicBezTo>
                <a:cubicBezTo>
                  <a:pt x="6" y="112"/>
                  <a:pt x="6" y="112"/>
                  <a:pt x="6" y="112"/>
                </a:cubicBezTo>
                <a:cubicBezTo>
                  <a:pt x="122" y="112"/>
                  <a:pt x="122" y="112"/>
                  <a:pt x="122" y="112"/>
                </a:cubicBezTo>
                <a:cubicBezTo>
                  <a:pt x="133" y="45"/>
                  <a:pt x="133" y="45"/>
                  <a:pt x="133" y="45"/>
                </a:cubicBezTo>
                <a:cubicBezTo>
                  <a:pt x="134" y="37"/>
                  <a:pt x="129" y="31"/>
                  <a:pt x="121" y="31"/>
                </a:cubicBezTo>
                <a:lnTo>
                  <a:pt x="33" y="3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1" name="Freeform 197"/>
          <p:cNvSpPr>
            <a:spLocks/>
          </p:cNvSpPr>
          <p:nvPr userDrawn="1"/>
        </p:nvSpPr>
        <p:spPr bwMode="auto">
          <a:xfrm>
            <a:off x="2778125" y="3644900"/>
            <a:ext cx="639763" cy="350838"/>
          </a:xfrm>
          <a:custGeom>
            <a:avLst/>
            <a:gdLst>
              <a:gd name="T0" fmla="*/ 20 w 166"/>
              <a:gd name="T1" fmla="*/ 91 h 91"/>
              <a:gd name="T2" fmla="*/ 0 w 166"/>
              <a:gd name="T3" fmla="*/ 58 h 91"/>
              <a:gd name="T4" fmla="*/ 38 w 166"/>
              <a:gd name="T5" fmla="*/ 22 h 91"/>
              <a:gd name="T6" fmla="*/ 72 w 166"/>
              <a:gd name="T7" fmla="*/ 0 h 91"/>
              <a:gd name="T8" fmla="*/ 105 w 166"/>
              <a:gd name="T9" fmla="*/ 22 h 91"/>
              <a:gd name="T10" fmla="*/ 130 w 166"/>
              <a:gd name="T11" fmla="*/ 22 h 91"/>
              <a:gd name="T12" fmla="*/ 166 w 166"/>
              <a:gd name="T13" fmla="*/ 58 h 91"/>
              <a:gd name="T14" fmla="*/ 145 w 166"/>
              <a:gd name="T15" fmla="*/ 91 h 91"/>
              <a:gd name="T16" fmla="*/ 106 w 166"/>
              <a:gd name="T17" fmla="*/ 91 h 91"/>
              <a:gd name="T18" fmla="*/ 106 w 166"/>
              <a:gd name="T19" fmla="*/ 49 h 91"/>
              <a:gd name="T20" fmla="*/ 57 w 166"/>
              <a:gd name="T21" fmla="*/ 49 h 91"/>
              <a:gd name="T22" fmla="*/ 57 w 166"/>
              <a:gd name="T23" fmla="*/ 91 h 91"/>
              <a:gd name="T24" fmla="*/ 33 w 166"/>
              <a:gd name="T25" fmla="*/ 91 h 91"/>
              <a:gd name="T26" fmla="*/ 20 w 166"/>
              <a:gd name="T27" fmla="*/ 9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6" h="91">
                <a:moveTo>
                  <a:pt x="20" y="91"/>
                </a:moveTo>
                <a:cubicBezTo>
                  <a:pt x="8" y="85"/>
                  <a:pt x="0" y="72"/>
                  <a:pt x="0" y="58"/>
                </a:cubicBezTo>
                <a:cubicBezTo>
                  <a:pt x="0" y="39"/>
                  <a:pt x="20" y="24"/>
                  <a:pt x="38" y="22"/>
                </a:cubicBezTo>
                <a:cubicBezTo>
                  <a:pt x="44" y="9"/>
                  <a:pt x="57" y="0"/>
                  <a:pt x="72" y="0"/>
                </a:cubicBezTo>
                <a:cubicBezTo>
                  <a:pt x="87" y="0"/>
                  <a:pt x="100" y="9"/>
                  <a:pt x="105" y="22"/>
                </a:cubicBezTo>
                <a:cubicBezTo>
                  <a:pt x="106" y="22"/>
                  <a:pt x="129" y="22"/>
                  <a:pt x="130" y="22"/>
                </a:cubicBezTo>
                <a:cubicBezTo>
                  <a:pt x="150" y="22"/>
                  <a:pt x="166" y="38"/>
                  <a:pt x="166" y="58"/>
                </a:cubicBezTo>
                <a:cubicBezTo>
                  <a:pt x="166" y="72"/>
                  <a:pt x="158" y="85"/>
                  <a:pt x="145" y="91"/>
                </a:cubicBezTo>
                <a:cubicBezTo>
                  <a:pt x="106" y="91"/>
                  <a:pt x="106" y="91"/>
                  <a:pt x="106" y="91"/>
                </a:cubicBezTo>
                <a:cubicBezTo>
                  <a:pt x="106" y="49"/>
                  <a:pt x="106" y="49"/>
                  <a:pt x="106" y="49"/>
                </a:cubicBezTo>
                <a:cubicBezTo>
                  <a:pt x="57" y="49"/>
                  <a:pt x="57" y="49"/>
                  <a:pt x="57" y="49"/>
                </a:cubicBezTo>
                <a:cubicBezTo>
                  <a:pt x="57" y="91"/>
                  <a:pt x="57" y="91"/>
                  <a:pt x="57" y="91"/>
                </a:cubicBezTo>
                <a:cubicBezTo>
                  <a:pt x="33" y="91"/>
                  <a:pt x="33" y="91"/>
                  <a:pt x="33" y="91"/>
                </a:cubicBezTo>
                <a:lnTo>
                  <a:pt x="20" y="9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2" name="Freeform 198"/>
          <p:cNvSpPr>
            <a:spLocks/>
          </p:cNvSpPr>
          <p:nvPr userDrawn="1"/>
        </p:nvSpPr>
        <p:spPr bwMode="auto">
          <a:xfrm>
            <a:off x="2970213" y="3860800"/>
            <a:ext cx="239713" cy="323850"/>
          </a:xfrm>
          <a:custGeom>
            <a:avLst/>
            <a:gdLst>
              <a:gd name="T0" fmla="*/ 39 w 151"/>
              <a:gd name="T1" fmla="*/ 0 h 204"/>
              <a:gd name="T2" fmla="*/ 39 w 151"/>
              <a:gd name="T3" fmla="*/ 107 h 204"/>
              <a:gd name="T4" fmla="*/ 0 w 151"/>
              <a:gd name="T5" fmla="*/ 107 h 204"/>
              <a:gd name="T6" fmla="*/ 76 w 151"/>
              <a:gd name="T7" fmla="*/ 204 h 204"/>
              <a:gd name="T8" fmla="*/ 151 w 151"/>
              <a:gd name="T9" fmla="*/ 107 h 204"/>
              <a:gd name="T10" fmla="*/ 115 w 151"/>
              <a:gd name="T11" fmla="*/ 107 h 204"/>
              <a:gd name="T12" fmla="*/ 115 w 151"/>
              <a:gd name="T13" fmla="*/ 0 h 204"/>
              <a:gd name="T14" fmla="*/ 39 w 151"/>
              <a:gd name="T15" fmla="*/ 0 h 2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1" h="204">
                <a:moveTo>
                  <a:pt x="39" y="0"/>
                </a:moveTo>
                <a:lnTo>
                  <a:pt x="39" y="107"/>
                </a:lnTo>
                <a:lnTo>
                  <a:pt x="0" y="107"/>
                </a:lnTo>
                <a:lnTo>
                  <a:pt x="76" y="204"/>
                </a:lnTo>
                <a:lnTo>
                  <a:pt x="151" y="107"/>
                </a:lnTo>
                <a:lnTo>
                  <a:pt x="115" y="107"/>
                </a:lnTo>
                <a:lnTo>
                  <a:pt x="115" y="0"/>
                </a:lnTo>
                <a:lnTo>
                  <a:pt x="39"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233" name="Group 232"/>
          <p:cNvGrpSpPr/>
          <p:nvPr userDrawn="1"/>
        </p:nvGrpSpPr>
        <p:grpSpPr>
          <a:xfrm>
            <a:off x="4337050" y="3381375"/>
            <a:ext cx="487363" cy="339725"/>
            <a:chOff x="4337050" y="3381375"/>
            <a:chExt cx="487363" cy="339725"/>
          </a:xfrm>
        </p:grpSpPr>
        <p:sp>
          <p:nvSpPr>
            <p:cNvPr id="234" name="Freeform 199"/>
            <p:cNvSpPr>
              <a:spLocks/>
            </p:cNvSpPr>
            <p:nvPr userDrawn="1"/>
          </p:nvSpPr>
          <p:spPr bwMode="auto">
            <a:xfrm>
              <a:off x="4527550" y="3459163"/>
              <a:ext cx="219075" cy="219075"/>
            </a:xfrm>
            <a:custGeom>
              <a:avLst/>
              <a:gdLst>
                <a:gd name="T0" fmla="*/ 29 w 57"/>
                <a:gd name="T1" fmla="*/ 0 h 57"/>
                <a:gd name="T2" fmla="*/ 15 w 57"/>
                <a:gd name="T3" fmla="*/ 3 h 57"/>
                <a:gd name="T4" fmla="*/ 22 w 57"/>
                <a:gd name="T5" fmla="*/ 10 h 57"/>
                <a:gd name="T6" fmla="*/ 15 w 57"/>
                <a:gd name="T7" fmla="*/ 17 h 57"/>
                <a:gd name="T8" fmla="*/ 8 w 57"/>
                <a:gd name="T9" fmla="*/ 10 h 57"/>
                <a:gd name="T10" fmla="*/ 8 w 57"/>
                <a:gd name="T11" fmla="*/ 8 h 57"/>
                <a:gd name="T12" fmla="*/ 0 w 57"/>
                <a:gd name="T13" fmla="*/ 28 h 57"/>
                <a:gd name="T14" fmla="*/ 29 w 57"/>
                <a:gd name="T15" fmla="*/ 57 h 57"/>
                <a:gd name="T16" fmla="*/ 57 w 57"/>
                <a:gd name="T17" fmla="*/ 28 h 57"/>
                <a:gd name="T18" fmla="*/ 29 w 57"/>
                <a:gd name="T19"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57">
                  <a:moveTo>
                    <a:pt x="29" y="0"/>
                  </a:moveTo>
                  <a:cubicBezTo>
                    <a:pt x="24" y="0"/>
                    <a:pt x="19" y="1"/>
                    <a:pt x="15" y="3"/>
                  </a:cubicBezTo>
                  <a:cubicBezTo>
                    <a:pt x="19" y="3"/>
                    <a:pt x="22" y="6"/>
                    <a:pt x="22" y="10"/>
                  </a:cubicBezTo>
                  <a:cubicBezTo>
                    <a:pt x="22" y="14"/>
                    <a:pt x="19" y="17"/>
                    <a:pt x="15" y="17"/>
                  </a:cubicBezTo>
                  <a:cubicBezTo>
                    <a:pt x="11" y="17"/>
                    <a:pt x="8" y="14"/>
                    <a:pt x="8" y="10"/>
                  </a:cubicBezTo>
                  <a:cubicBezTo>
                    <a:pt x="8" y="9"/>
                    <a:pt x="8" y="9"/>
                    <a:pt x="8" y="8"/>
                  </a:cubicBezTo>
                  <a:cubicBezTo>
                    <a:pt x="3" y="13"/>
                    <a:pt x="0" y="20"/>
                    <a:pt x="0" y="28"/>
                  </a:cubicBezTo>
                  <a:cubicBezTo>
                    <a:pt x="0" y="44"/>
                    <a:pt x="13" y="57"/>
                    <a:pt x="29" y="57"/>
                  </a:cubicBezTo>
                  <a:cubicBezTo>
                    <a:pt x="44" y="57"/>
                    <a:pt x="57" y="44"/>
                    <a:pt x="57" y="28"/>
                  </a:cubicBezTo>
                  <a:cubicBezTo>
                    <a:pt x="57" y="13"/>
                    <a:pt x="44" y="0"/>
                    <a:pt x="29"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5" name="Freeform 200"/>
            <p:cNvSpPr>
              <a:spLocks noEditPoints="1"/>
            </p:cNvSpPr>
            <p:nvPr userDrawn="1"/>
          </p:nvSpPr>
          <p:spPr bwMode="auto">
            <a:xfrm>
              <a:off x="4337050" y="3381375"/>
              <a:ext cx="487363" cy="339725"/>
            </a:xfrm>
            <a:custGeom>
              <a:avLst/>
              <a:gdLst>
                <a:gd name="T0" fmla="*/ 121 w 126"/>
                <a:gd name="T1" fmla="*/ 12 h 88"/>
                <a:gd name="T2" fmla="*/ 101 w 126"/>
                <a:gd name="T3" fmla="*/ 12 h 88"/>
                <a:gd name="T4" fmla="*/ 99 w 126"/>
                <a:gd name="T5" fmla="*/ 6 h 88"/>
                <a:gd name="T6" fmla="*/ 92 w 126"/>
                <a:gd name="T7" fmla="*/ 0 h 88"/>
                <a:gd name="T8" fmla="*/ 63 w 126"/>
                <a:gd name="T9" fmla="*/ 0 h 88"/>
                <a:gd name="T10" fmla="*/ 56 w 126"/>
                <a:gd name="T11" fmla="*/ 6 h 88"/>
                <a:gd name="T12" fmla="*/ 54 w 126"/>
                <a:gd name="T13" fmla="*/ 12 h 88"/>
                <a:gd name="T14" fmla="*/ 30 w 126"/>
                <a:gd name="T15" fmla="*/ 12 h 88"/>
                <a:gd name="T16" fmla="*/ 30 w 126"/>
                <a:gd name="T17" fmla="*/ 11 h 88"/>
                <a:gd name="T18" fmla="*/ 26 w 126"/>
                <a:gd name="T19" fmla="*/ 6 h 88"/>
                <a:gd name="T20" fmla="*/ 15 w 126"/>
                <a:gd name="T21" fmla="*/ 6 h 88"/>
                <a:gd name="T22" fmla="*/ 11 w 126"/>
                <a:gd name="T23" fmla="*/ 11 h 88"/>
                <a:gd name="T24" fmla="*/ 11 w 126"/>
                <a:gd name="T25" fmla="*/ 12 h 88"/>
                <a:gd name="T26" fmla="*/ 5 w 126"/>
                <a:gd name="T27" fmla="*/ 12 h 88"/>
                <a:gd name="T28" fmla="*/ 0 w 126"/>
                <a:gd name="T29" fmla="*/ 17 h 88"/>
                <a:gd name="T30" fmla="*/ 0 w 126"/>
                <a:gd name="T31" fmla="*/ 82 h 88"/>
                <a:gd name="T32" fmla="*/ 5 w 126"/>
                <a:gd name="T33" fmla="*/ 88 h 88"/>
                <a:gd name="T34" fmla="*/ 121 w 126"/>
                <a:gd name="T35" fmla="*/ 88 h 88"/>
                <a:gd name="T36" fmla="*/ 126 w 126"/>
                <a:gd name="T37" fmla="*/ 82 h 88"/>
                <a:gd name="T38" fmla="*/ 126 w 126"/>
                <a:gd name="T39" fmla="*/ 17 h 88"/>
                <a:gd name="T40" fmla="*/ 121 w 126"/>
                <a:gd name="T41" fmla="*/ 12 h 88"/>
                <a:gd name="T42" fmla="*/ 31 w 126"/>
                <a:gd name="T43" fmla="*/ 28 h 88"/>
                <a:gd name="T44" fmla="*/ 14 w 126"/>
                <a:gd name="T45" fmla="*/ 28 h 88"/>
                <a:gd name="T46" fmla="*/ 10 w 126"/>
                <a:gd name="T47" fmla="*/ 24 h 88"/>
                <a:gd name="T48" fmla="*/ 14 w 126"/>
                <a:gd name="T49" fmla="*/ 20 h 88"/>
                <a:gd name="T50" fmla="*/ 31 w 126"/>
                <a:gd name="T51" fmla="*/ 20 h 88"/>
                <a:gd name="T52" fmla="*/ 35 w 126"/>
                <a:gd name="T53" fmla="*/ 24 h 88"/>
                <a:gd name="T54" fmla="*/ 31 w 126"/>
                <a:gd name="T55" fmla="*/ 28 h 88"/>
                <a:gd name="T56" fmla="*/ 78 w 126"/>
                <a:gd name="T57" fmla="*/ 81 h 88"/>
                <a:gd name="T58" fmla="*/ 45 w 126"/>
                <a:gd name="T59" fmla="*/ 48 h 88"/>
                <a:gd name="T60" fmla="*/ 78 w 126"/>
                <a:gd name="T61" fmla="*/ 15 h 88"/>
                <a:gd name="T62" fmla="*/ 110 w 126"/>
                <a:gd name="T63" fmla="*/ 48 h 88"/>
                <a:gd name="T64" fmla="*/ 78 w 126"/>
                <a:gd name="T65" fmla="*/ 8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6" h="88">
                  <a:moveTo>
                    <a:pt x="121" y="12"/>
                  </a:moveTo>
                  <a:cubicBezTo>
                    <a:pt x="101" y="12"/>
                    <a:pt x="101" y="12"/>
                    <a:pt x="101" y="12"/>
                  </a:cubicBezTo>
                  <a:cubicBezTo>
                    <a:pt x="99" y="6"/>
                    <a:pt x="99" y="6"/>
                    <a:pt x="99" y="6"/>
                  </a:cubicBezTo>
                  <a:cubicBezTo>
                    <a:pt x="98" y="3"/>
                    <a:pt x="96" y="0"/>
                    <a:pt x="92" y="0"/>
                  </a:cubicBezTo>
                  <a:cubicBezTo>
                    <a:pt x="63" y="0"/>
                    <a:pt x="63" y="0"/>
                    <a:pt x="63" y="0"/>
                  </a:cubicBezTo>
                  <a:cubicBezTo>
                    <a:pt x="60" y="0"/>
                    <a:pt x="57" y="3"/>
                    <a:pt x="56" y="6"/>
                  </a:cubicBezTo>
                  <a:cubicBezTo>
                    <a:pt x="54" y="12"/>
                    <a:pt x="54" y="12"/>
                    <a:pt x="54" y="12"/>
                  </a:cubicBezTo>
                  <a:cubicBezTo>
                    <a:pt x="30" y="12"/>
                    <a:pt x="30" y="12"/>
                    <a:pt x="30" y="12"/>
                  </a:cubicBezTo>
                  <a:cubicBezTo>
                    <a:pt x="30" y="11"/>
                    <a:pt x="30" y="11"/>
                    <a:pt x="30" y="11"/>
                  </a:cubicBezTo>
                  <a:cubicBezTo>
                    <a:pt x="30" y="8"/>
                    <a:pt x="28" y="6"/>
                    <a:pt x="26" y="6"/>
                  </a:cubicBezTo>
                  <a:cubicBezTo>
                    <a:pt x="15" y="6"/>
                    <a:pt x="15" y="6"/>
                    <a:pt x="15" y="6"/>
                  </a:cubicBezTo>
                  <a:cubicBezTo>
                    <a:pt x="13" y="6"/>
                    <a:pt x="11" y="8"/>
                    <a:pt x="11" y="11"/>
                  </a:cubicBezTo>
                  <a:cubicBezTo>
                    <a:pt x="11" y="12"/>
                    <a:pt x="11" y="12"/>
                    <a:pt x="11" y="12"/>
                  </a:cubicBezTo>
                  <a:cubicBezTo>
                    <a:pt x="5" y="12"/>
                    <a:pt x="5" y="12"/>
                    <a:pt x="5" y="12"/>
                  </a:cubicBezTo>
                  <a:cubicBezTo>
                    <a:pt x="2" y="12"/>
                    <a:pt x="0" y="14"/>
                    <a:pt x="0" y="17"/>
                  </a:cubicBezTo>
                  <a:cubicBezTo>
                    <a:pt x="0" y="82"/>
                    <a:pt x="0" y="82"/>
                    <a:pt x="0" y="82"/>
                  </a:cubicBezTo>
                  <a:cubicBezTo>
                    <a:pt x="0" y="85"/>
                    <a:pt x="2" y="88"/>
                    <a:pt x="5" y="88"/>
                  </a:cubicBezTo>
                  <a:cubicBezTo>
                    <a:pt x="121" y="88"/>
                    <a:pt x="121" y="88"/>
                    <a:pt x="121" y="88"/>
                  </a:cubicBezTo>
                  <a:cubicBezTo>
                    <a:pt x="124" y="88"/>
                    <a:pt x="126" y="85"/>
                    <a:pt x="126" y="82"/>
                  </a:cubicBezTo>
                  <a:cubicBezTo>
                    <a:pt x="126" y="17"/>
                    <a:pt x="126" y="17"/>
                    <a:pt x="126" y="17"/>
                  </a:cubicBezTo>
                  <a:cubicBezTo>
                    <a:pt x="126" y="14"/>
                    <a:pt x="124" y="12"/>
                    <a:pt x="121" y="12"/>
                  </a:cubicBezTo>
                  <a:close/>
                  <a:moveTo>
                    <a:pt x="31" y="28"/>
                  </a:moveTo>
                  <a:cubicBezTo>
                    <a:pt x="14" y="28"/>
                    <a:pt x="14" y="28"/>
                    <a:pt x="14" y="28"/>
                  </a:cubicBezTo>
                  <a:cubicBezTo>
                    <a:pt x="12" y="28"/>
                    <a:pt x="10" y="26"/>
                    <a:pt x="10" y="24"/>
                  </a:cubicBezTo>
                  <a:cubicBezTo>
                    <a:pt x="10" y="22"/>
                    <a:pt x="12" y="20"/>
                    <a:pt x="14" y="20"/>
                  </a:cubicBezTo>
                  <a:cubicBezTo>
                    <a:pt x="31" y="20"/>
                    <a:pt x="31" y="20"/>
                    <a:pt x="31" y="20"/>
                  </a:cubicBezTo>
                  <a:cubicBezTo>
                    <a:pt x="33" y="20"/>
                    <a:pt x="35" y="22"/>
                    <a:pt x="35" y="24"/>
                  </a:cubicBezTo>
                  <a:cubicBezTo>
                    <a:pt x="35" y="26"/>
                    <a:pt x="33" y="28"/>
                    <a:pt x="31" y="28"/>
                  </a:cubicBezTo>
                  <a:close/>
                  <a:moveTo>
                    <a:pt x="78" y="81"/>
                  </a:moveTo>
                  <a:cubicBezTo>
                    <a:pt x="59" y="81"/>
                    <a:pt x="45" y="66"/>
                    <a:pt x="45" y="48"/>
                  </a:cubicBezTo>
                  <a:cubicBezTo>
                    <a:pt x="45" y="30"/>
                    <a:pt x="59" y="15"/>
                    <a:pt x="78" y="15"/>
                  </a:cubicBezTo>
                  <a:cubicBezTo>
                    <a:pt x="96" y="15"/>
                    <a:pt x="110" y="30"/>
                    <a:pt x="110" y="48"/>
                  </a:cubicBezTo>
                  <a:cubicBezTo>
                    <a:pt x="110" y="66"/>
                    <a:pt x="96" y="81"/>
                    <a:pt x="78" y="8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236" name="Group 235"/>
          <p:cNvGrpSpPr/>
          <p:nvPr userDrawn="1"/>
        </p:nvGrpSpPr>
        <p:grpSpPr>
          <a:xfrm>
            <a:off x="7673975" y="2925763"/>
            <a:ext cx="606425" cy="506413"/>
            <a:chOff x="7673975" y="2925763"/>
            <a:chExt cx="606425" cy="506413"/>
          </a:xfrm>
        </p:grpSpPr>
        <p:sp>
          <p:nvSpPr>
            <p:cNvPr id="237" name="Rectangle 201"/>
            <p:cNvSpPr>
              <a:spLocks noChangeArrowheads="1"/>
            </p:cNvSpPr>
            <p:nvPr userDrawn="1"/>
          </p:nvSpPr>
          <p:spPr bwMode="auto">
            <a:xfrm>
              <a:off x="7894638" y="3006725"/>
              <a:ext cx="73025" cy="4286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8" name="Rectangle 202"/>
            <p:cNvSpPr>
              <a:spLocks noChangeArrowheads="1"/>
            </p:cNvSpPr>
            <p:nvPr userDrawn="1"/>
          </p:nvSpPr>
          <p:spPr bwMode="auto">
            <a:xfrm>
              <a:off x="7805738" y="3238500"/>
              <a:ext cx="42863" cy="69850"/>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9" name="Rectangle 203"/>
            <p:cNvSpPr>
              <a:spLocks noChangeArrowheads="1"/>
            </p:cNvSpPr>
            <p:nvPr userDrawn="1"/>
          </p:nvSpPr>
          <p:spPr bwMode="auto">
            <a:xfrm>
              <a:off x="8167688" y="3103563"/>
              <a:ext cx="42863" cy="7302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0" name="Freeform 204"/>
            <p:cNvSpPr>
              <a:spLocks noEditPoints="1"/>
            </p:cNvSpPr>
            <p:nvPr userDrawn="1"/>
          </p:nvSpPr>
          <p:spPr bwMode="auto">
            <a:xfrm>
              <a:off x="7673975" y="2925763"/>
              <a:ext cx="606425" cy="506413"/>
            </a:xfrm>
            <a:custGeom>
              <a:avLst/>
              <a:gdLst>
                <a:gd name="T0" fmla="*/ 38 w 157"/>
                <a:gd name="T1" fmla="*/ 0 h 131"/>
                <a:gd name="T2" fmla="*/ 38 w 157"/>
                <a:gd name="T3" fmla="*/ 35 h 131"/>
                <a:gd name="T4" fmla="*/ 35 w 157"/>
                <a:gd name="T5" fmla="*/ 38 h 131"/>
                <a:gd name="T6" fmla="*/ 0 w 157"/>
                <a:gd name="T7" fmla="*/ 38 h 131"/>
                <a:gd name="T8" fmla="*/ 0 w 157"/>
                <a:gd name="T9" fmla="*/ 131 h 131"/>
                <a:gd name="T10" fmla="*/ 157 w 157"/>
                <a:gd name="T11" fmla="*/ 131 h 131"/>
                <a:gd name="T12" fmla="*/ 157 w 157"/>
                <a:gd name="T13" fmla="*/ 0 h 131"/>
                <a:gd name="T14" fmla="*/ 38 w 157"/>
                <a:gd name="T15" fmla="*/ 0 h 131"/>
                <a:gd name="T16" fmla="*/ 146 w 157"/>
                <a:gd name="T17" fmla="*/ 72 h 131"/>
                <a:gd name="T18" fmla="*/ 128 w 157"/>
                <a:gd name="T19" fmla="*/ 72 h 131"/>
                <a:gd name="T20" fmla="*/ 128 w 157"/>
                <a:gd name="T21" fmla="*/ 86 h 131"/>
                <a:gd name="T22" fmla="*/ 121 w 157"/>
                <a:gd name="T23" fmla="*/ 86 h 131"/>
                <a:gd name="T24" fmla="*/ 121 w 157"/>
                <a:gd name="T25" fmla="*/ 38 h 131"/>
                <a:gd name="T26" fmla="*/ 98 w 157"/>
                <a:gd name="T27" fmla="*/ 38 h 131"/>
                <a:gd name="T28" fmla="*/ 98 w 157"/>
                <a:gd name="T29" fmla="*/ 46 h 131"/>
                <a:gd name="T30" fmla="*/ 91 w 157"/>
                <a:gd name="T31" fmla="*/ 46 h 131"/>
                <a:gd name="T32" fmla="*/ 91 w 157"/>
                <a:gd name="T33" fmla="*/ 38 h 131"/>
                <a:gd name="T34" fmla="*/ 83 w 157"/>
                <a:gd name="T35" fmla="*/ 38 h 131"/>
                <a:gd name="T36" fmla="*/ 52 w 157"/>
                <a:gd name="T37" fmla="*/ 38 h 131"/>
                <a:gd name="T38" fmla="*/ 52 w 157"/>
                <a:gd name="T39" fmla="*/ 70 h 131"/>
                <a:gd name="T40" fmla="*/ 87 w 157"/>
                <a:gd name="T41" fmla="*/ 70 h 131"/>
                <a:gd name="T42" fmla="*/ 88 w 157"/>
                <a:gd name="T43" fmla="*/ 70 h 131"/>
                <a:gd name="T44" fmla="*/ 91 w 157"/>
                <a:gd name="T45" fmla="*/ 70 h 131"/>
                <a:gd name="T46" fmla="*/ 91 w 157"/>
                <a:gd name="T47" fmla="*/ 54 h 131"/>
                <a:gd name="T48" fmla="*/ 98 w 157"/>
                <a:gd name="T49" fmla="*/ 54 h 131"/>
                <a:gd name="T50" fmla="*/ 98 w 157"/>
                <a:gd name="T51" fmla="*/ 70 h 131"/>
                <a:gd name="T52" fmla="*/ 108 w 157"/>
                <a:gd name="T53" fmla="*/ 70 h 131"/>
                <a:gd name="T54" fmla="*/ 108 w 157"/>
                <a:gd name="T55" fmla="*/ 76 h 131"/>
                <a:gd name="T56" fmla="*/ 88 w 157"/>
                <a:gd name="T57" fmla="*/ 76 h 131"/>
                <a:gd name="T58" fmla="*/ 87 w 157"/>
                <a:gd name="T59" fmla="*/ 76 h 131"/>
                <a:gd name="T60" fmla="*/ 52 w 157"/>
                <a:gd name="T61" fmla="*/ 76 h 131"/>
                <a:gd name="T62" fmla="*/ 52 w 157"/>
                <a:gd name="T63" fmla="*/ 106 h 131"/>
                <a:gd name="T64" fmla="*/ 52 w 157"/>
                <a:gd name="T65" fmla="*/ 106 h 131"/>
                <a:gd name="T66" fmla="*/ 52 w 157"/>
                <a:gd name="T67" fmla="*/ 107 h 131"/>
                <a:gd name="T68" fmla="*/ 76 w 157"/>
                <a:gd name="T69" fmla="*/ 107 h 131"/>
                <a:gd name="T70" fmla="*/ 76 w 157"/>
                <a:gd name="T71" fmla="*/ 95 h 131"/>
                <a:gd name="T72" fmla="*/ 83 w 157"/>
                <a:gd name="T73" fmla="*/ 95 h 131"/>
                <a:gd name="T74" fmla="*/ 83 w 157"/>
                <a:gd name="T75" fmla="*/ 107 h 131"/>
                <a:gd name="T76" fmla="*/ 121 w 157"/>
                <a:gd name="T77" fmla="*/ 107 h 131"/>
                <a:gd name="T78" fmla="*/ 121 w 157"/>
                <a:gd name="T79" fmla="*/ 97 h 131"/>
                <a:gd name="T80" fmla="*/ 128 w 157"/>
                <a:gd name="T81" fmla="*/ 97 h 131"/>
                <a:gd name="T82" fmla="*/ 128 w 157"/>
                <a:gd name="T83" fmla="*/ 114 h 131"/>
                <a:gd name="T84" fmla="*/ 45 w 157"/>
                <a:gd name="T85" fmla="*/ 114 h 131"/>
                <a:gd name="T86" fmla="*/ 45 w 157"/>
                <a:gd name="T87" fmla="*/ 106 h 131"/>
                <a:gd name="T88" fmla="*/ 28 w 157"/>
                <a:gd name="T89" fmla="*/ 106 h 131"/>
                <a:gd name="T90" fmla="*/ 28 w 157"/>
                <a:gd name="T91" fmla="*/ 74 h 131"/>
                <a:gd name="T92" fmla="*/ 45 w 157"/>
                <a:gd name="T93" fmla="*/ 74 h 131"/>
                <a:gd name="T94" fmla="*/ 45 w 157"/>
                <a:gd name="T95" fmla="*/ 32 h 131"/>
                <a:gd name="T96" fmla="*/ 51 w 157"/>
                <a:gd name="T97" fmla="*/ 32 h 131"/>
                <a:gd name="T98" fmla="*/ 51 w 157"/>
                <a:gd name="T99" fmla="*/ 14 h 131"/>
                <a:gd name="T100" fmla="*/ 83 w 157"/>
                <a:gd name="T101" fmla="*/ 14 h 131"/>
                <a:gd name="T102" fmla="*/ 83 w 157"/>
                <a:gd name="T103" fmla="*/ 32 h 131"/>
                <a:gd name="T104" fmla="*/ 128 w 157"/>
                <a:gd name="T105" fmla="*/ 32 h 131"/>
                <a:gd name="T106" fmla="*/ 128 w 157"/>
                <a:gd name="T107" fmla="*/ 39 h 131"/>
                <a:gd name="T108" fmla="*/ 146 w 157"/>
                <a:gd name="T109" fmla="*/ 39 h 131"/>
                <a:gd name="T110" fmla="*/ 146 w 157"/>
                <a:gd name="T111" fmla="*/ 72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57" h="131">
                  <a:moveTo>
                    <a:pt x="38" y="0"/>
                  </a:moveTo>
                  <a:cubicBezTo>
                    <a:pt x="38" y="35"/>
                    <a:pt x="38" y="35"/>
                    <a:pt x="38" y="35"/>
                  </a:cubicBezTo>
                  <a:cubicBezTo>
                    <a:pt x="38" y="37"/>
                    <a:pt x="37" y="38"/>
                    <a:pt x="35" y="38"/>
                  </a:cubicBezTo>
                  <a:cubicBezTo>
                    <a:pt x="0" y="38"/>
                    <a:pt x="0" y="38"/>
                    <a:pt x="0" y="38"/>
                  </a:cubicBezTo>
                  <a:cubicBezTo>
                    <a:pt x="0" y="131"/>
                    <a:pt x="0" y="131"/>
                    <a:pt x="0" y="131"/>
                  </a:cubicBezTo>
                  <a:cubicBezTo>
                    <a:pt x="157" y="131"/>
                    <a:pt x="157" y="131"/>
                    <a:pt x="157" y="131"/>
                  </a:cubicBezTo>
                  <a:cubicBezTo>
                    <a:pt x="157" y="0"/>
                    <a:pt x="157" y="0"/>
                    <a:pt x="157" y="0"/>
                  </a:cubicBezTo>
                  <a:lnTo>
                    <a:pt x="38" y="0"/>
                  </a:lnTo>
                  <a:close/>
                  <a:moveTo>
                    <a:pt x="146" y="72"/>
                  </a:moveTo>
                  <a:cubicBezTo>
                    <a:pt x="128" y="72"/>
                    <a:pt x="128" y="72"/>
                    <a:pt x="128" y="72"/>
                  </a:cubicBezTo>
                  <a:cubicBezTo>
                    <a:pt x="128" y="86"/>
                    <a:pt x="128" y="86"/>
                    <a:pt x="128" y="86"/>
                  </a:cubicBezTo>
                  <a:cubicBezTo>
                    <a:pt x="121" y="86"/>
                    <a:pt x="121" y="86"/>
                    <a:pt x="121" y="86"/>
                  </a:cubicBezTo>
                  <a:cubicBezTo>
                    <a:pt x="121" y="38"/>
                    <a:pt x="121" y="38"/>
                    <a:pt x="121" y="38"/>
                  </a:cubicBezTo>
                  <a:cubicBezTo>
                    <a:pt x="98" y="38"/>
                    <a:pt x="98" y="38"/>
                    <a:pt x="98" y="38"/>
                  </a:cubicBezTo>
                  <a:cubicBezTo>
                    <a:pt x="98" y="46"/>
                    <a:pt x="98" y="46"/>
                    <a:pt x="98" y="46"/>
                  </a:cubicBezTo>
                  <a:cubicBezTo>
                    <a:pt x="91" y="46"/>
                    <a:pt x="91" y="46"/>
                    <a:pt x="91" y="46"/>
                  </a:cubicBezTo>
                  <a:cubicBezTo>
                    <a:pt x="91" y="38"/>
                    <a:pt x="91" y="38"/>
                    <a:pt x="91" y="38"/>
                  </a:cubicBezTo>
                  <a:cubicBezTo>
                    <a:pt x="83" y="38"/>
                    <a:pt x="83" y="38"/>
                    <a:pt x="83" y="38"/>
                  </a:cubicBezTo>
                  <a:cubicBezTo>
                    <a:pt x="52" y="38"/>
                    <a:pt x="52" y="38"/>
                    <a:pt x="52" y="38"/>
                  </a:cubicBezTo>
                  <a:cubicBezTo>
                    <a:pt x="52" y="70"/>
                    <a:pt x="52" y="70"/>
                    <a:pt x="52" y="70"/>
                  </a:cubicBezTo>
                  <a:cubicBezTo>
                    <a:pt x="87" y="70"/>
                    <a:pt x="87" y="70"/>
                    <a:pt x="87" y="70"/>
                  </a:cubicBezTo>
                  <a:cubicBezTo>
                    <a:pt x="88" y="70"/>
                    <a:pt x="88" y="70"/>
                    <a:pt x="88" y="70"/>
                  </a:cubicBezTo>
                  <a:cubicBezTo>
                    <a:pt x="91" y="70"/>
                    <a:pt x="91" y="70"/>
                    <a:pt x="91" y="70"/>
                  </a:cubicBezTo>
                  <a:cubicBezTo>
                    <a:pt x="91" y="54"/>
                    <a:pt x="91" y="54"/>
                    <a:pt x="91" y="54"/>
                  </a:cubicBezTo>
                  <a:cubicBezTo>
                    <a:pt x="98" y="54"/>
                    <a:pt x="98" y="54"/>
                    <a:pt x="98" y="54"/>
                  </a:cubicBezTo>
                  <a:cubicBezTo>
                    <a:pt x="98" y="70"/>
                    <a:pt x="98" y="70"/>
                    <a:pt x="98" y="70"/>
                  </a:cubicBezTo>
                  <a:cubicBezTo>
                    <a:pt x="108" y="70"/>
                    <a:pt x="108" y="70"/>
                    <a:pt x="108" y="70"/>
                  </a:cubicBezTo>
                  <a:cubicBezTo>
                    <a:pt x="108" y="76"/>
                    <a:pt x="108" y="76"/>
                    <a:pt x="108" y="76"/>
                  </a:cubicBezTo>
                  <a:cubicBezTo>
                    <a:pt x="88" y="76"/>
                    <a:pt x="88" y="76"/>
                    <a:pt x="88" y="76"/>
                  </a:cubicBezTo>
                  <a:cubicBezTo>
                    <a:pt x="87" y="76"/>
                    <a:pt x="87" y="76"/>
                    <a:pt x="87" y="76"/>
                  </a:cubicBezTo>
                  <a:cubicBezTo>
                    <a:pt x="52" y="76"/>
                    <a:pt x="52" y="76"/>
                    <a:pt x="52" y="76"/>
                  </a:cubicBezTo>
                  <a:cubicBezTo>
                    <a:pt x="52" y="106"/>
                    <a:pt x="52" y="106"/>
                    <a:pt x="52" y="106"/>
                  </a:cubicBezTo>
                  <a:cubicBezTo>
                    <a:pt x="52" y="106"/>
                    <a:pt x="52" y="106"/>
                    <a:pt x="52" y="106"/>
                  </a:cubicBezTo>
                  <a:cubicBezTo>
                    <a:pt x="52" y="107"/>
                    <a:pt x="52" y="107"/>
                    <a:pt x="52" y="107"/>
                  </a:cubicBezTo>
                  <a:cubicBezTo>
                    <a:pt x="76" y="107"/>
                    <a:pt x="76" y="107"/>
                    <a:pt x="76" y="107"/>
                  </a:cubicBezTo>
                  <a:cubicBezTo>
                    <a:pt x="76" y="95"/>
                    <a:pt x="76" y="95"/>
                    <a:pt x="76" y="95"/>
                  </a:cubicBezTo>
                  <a:cubicBezTo>
                    <a:pt x="83" y="95"/>
                    <a:pt x="83" y="95"/>
                    <a:pt x="83" y="95"/>
                  </a:cubicBezTo>
                  <a:cubicBezTo>
                    <a:pt x="83" y="107"/>
                    <a:pt x="83" y="107"/>
                    <a:pt x="83" y="107"/>
                  </a:cubicBezTo>
                  <a:cubicBezTo>
                    <a:pt x="121" y="107"/>
                    <a:pt x="121" y="107"/>
                    <a:pt x="121" y="107"/>
                  </a:cubicBezTo>
                  <a:cubicBezTo>
                    <a:pt x="121" y="97"/>
                    <a:pt x="121" y="97"/>
                    <a:pt x="121" y="97"/>
                  </a:cubicBezTo>
                  <a:cubicBezTo>
                    <a:pt x="128" y="97"/>
                    <a:pt x="128" y="97"/>
                    <a:pt x="128" y="97"/>
                  </a:cubicBezTo>
                  <a:cubicBezTo>
                    <a:pt x="128" y="114"/>
                    <a:pt x="128" y="114"/>
                    <a:pt x="128" y="114"/>
                  </a:cubicBezTo>
                  <a:cubicBezTo>
                    <a:pt x="45" y="114"/>
                    <a:pt x="45" y="114"/>
                    <a:pt x="45" y="114"/>
                  </a:cubicBezTo>
                  <a:cubicBezTo>
                    <a:pt x="45" y="106"/>
                    <a:pt x="45" y="106"/>
                    <a:pt x="45" y="106"/>
                  </a:cubicBezTo>
                  <a:cubicBezTo>
                    <a:pt x="28" y="106"/>
                    <a:pt x="28" y="106"/>
                    <a:pt x="28" y="106"/>
                  </a:cubicBezTo>
                  <a:cubicBezTo>
                    <a:pt x="28" y="74"/>
                    <a:pt x="28" y="74"/>
                    <a:pt x="28" y="74"/>
                  </a:cubicBezTo>
                  <a:cubicBezTo>
                    <a:pt x="45" y="74"/>
                    <a:pt x="45" y="74"/>
                    <a:pt x="45" y="74"/>
                  </a:cubicBezTo>
                  <a:cubicBezTo>
                    <a:pt x="45" y="32"/>
                    <a:pt x="45" y="32"/>
                    <a:pt x="45" y="32"/>
                  </a:cubicBezTo>
                  <a:cubicBezTo>
                    <a:pt x="51" y="32"/>
                    <a:pt x="51" y="32"/>
                    <a:pt x="51" y="32"/>
                  </a:cubicBezTo>
                  <a:cubicBezTo>
                    <a:pt x="51" y="14"/>
                    <a:pt x="51" y="14"/>
                    <a:pt x="51" y="14"/>
                  </a:cubicBezTo>
                  <a:cubicBezTo>
                    <a:pt x="83" y="14"/>
                    <a:pt x="83" y="14"/>
                    <a:pt x="83" y="14"/>
                  </a:cubicBezTo>
                  <a:cubicBezTo>
                    <a:pt x="83" y="32"/>
                    <a:pt x="83" y="32"/>
                    <a:pt x="83" y="32"/>
                  </a:cubicBezTo>
                  <a:cubicBezTo>
                    <a:pt x="128" y="32"/>
                    <a:pt x="128" y="32"/>
                    <a:pt x="128" y="32"/>
                  </a:cubicBezTo>
                  <a:cubicBezTo>
                    <a:pt x="128" y="39"/>
                    <a:pt x="128" y="39"/>
                    <a:pt x="128" y="39"/>
                  </a:cubicBezTo>
                  <a:cubicBezTo>
                    <a:pt x="146" y="39"/>
                    <a:pt x="146" y="39"/>
                    <a:pt x="146" y="39"/>
                  </a:cubicBezTo>
                  <a:lnTo>
                    <a:pt x="146" y="7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1" name="Freeform 206"/>
            <p:cNvSpPr>
              <a:spLocks/>
            </p:cNvSpPr>
            <p:nvPr userDrawn="1"/>
          </p:nvSpPr>
          <p:spPr bwMode="auto">
            <a:xfrm>
              <a:off x="7678738" y="2941638"/>
              <a:ext cx="107950" cy="107950"/>
            </a:xfrm>
            <a:custGeom>
              <a:avLst/>
              <a:gdLst>
                <a:gd name="T0" fmla="*/ 68 w 68"/>
                <a:gd name="T1" fmla="*/ 0 h 68"/>
                <a:gd name="T2" fmla="*/ 0 w 68"/>
                <a:gd name="T3" fmla="*/ 68 h 68"/>
                <a:gd name="T4" fmla="*/ 68 w 68"/>
                <a:gd name="T5" fmla="*/ 68 h 68"/>
                <a:gd name="T6" fmla="*/ 68 w 68"/>
                <a:gd name="T7" fmla="*/ 0 h 68"/>
              </a:gdLst>
              <a:ahLst/>
              <a:cxnLst>
                <a:cxn ang="0">
                  <a:pos x="T0" y="T1"/>
                </a:cxn>
                <a:cxn ang="0">
                  <a:pos x="T2" y="T3"/>
                </a:cxn>
                <a:cxn ang="0">
                  <a:pos x="T4" y="T5"/>
                </a:cxn>
                <a:cxn ang="0">
                  <a:pos x="T6" y="T7"/>
                </a:cxn>
              </a:cxnLst>
              <a:rect l="0" t="0" r="r" b="b"/>
              <a:pathLst>
                <a:path w="68" h="68">
                  <a:moveTo>
                    <a:pt x="68" y="0"/>
                  </a:moveTo>
                  <a:lnTo>
                    <a:pt x="0" y="68"/>
                  </a:lnTo>
                  <a:lnTo>
                    <a:pt x="68" y="68"/>
                  </a:lnTo>
                  <a:lnTo>
                    <a:pt x="68"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242" name="Group 241"/>
          <p:cNvGrpSpPr/>
          <p:nvPr userDrawn="1"/>
        </p:nvGrpSpPr>
        <p:grpSpPr>
          <a:xfrm>
            <a:off x="7835900" y="1778000"/>
            <a:ext cx="474663" cy="490538"/>
            <a:chOff x="7835900" y="1778000"/>
            <a:chExt cx="474663" cy="490538"/>
          </a:xfrm>
        </p:grpSpPr>
        <p:sp>
          <p:nvSpPr>
            <p:cNvPr id="243" name="Freeform 207"/>
            <p:cNvSpPr>
              <a:spLocks/>
            </p:cNvSpPr>
            <p:nvPr userDrawn="1"/>
          </p:nvSpPr>
          <p:spPr bwMode="auto">
            <a:xfrm>
              <a:off x="7835900" y="1974850"/>
              <a:ext cx="309563" cy="293688"/>
            </a:xfrm>
            <a:custGeom>
              <a:avLst/>
              <a:gdLst>
                <a:gd name="T0" fmla="*/ 22 w 80"/>
                <a:gd name="T1" fmla="*/ 0 h 76"/>
                <a:gd name="T2" fmla="*/ 10 w 80"/>
                <a:gd name="T3" fmla="*/ 19 h 76"/>
                <a:gd name="T4" fmla="*/ 21 w 80"/>
                <a:gd name="T5" fmla="*/ 66 h 76"/>
                <a:gd name="T6" fmla="*/ 68 w 80"/>
                <a:gd name="T7" fmla="*/ 55 h 76"/>
                <a:gd name="T8" fmla="*/ 80 w 80"/>
                <a:gd name="T9" fmla="*/ 36 h 76"/>
                <a:gd name="T10" fmla="*/ 22 w 80"/>
                <a:gd name="T11" fmla="*/ 0 h 76"/>
              </a:gdLst>
              <a:ahLst/>
              <a:cxnLst>
                <a:cxn ang="0">
                  <a:pos x="T0" y="T1"/>
                </a:cxn>
                <a:cxn ang="0">
                  <a:pos x="T2" y="T3"/>
                </a:cxn>
                <a:cxn ang="0">
                  <a:pos x="T4" y="T5"/>
                </a:cxn>
                <a:cxn ang="0">
                  <a:pos x="T6" y="T7"/>
                </a:cxn>
                <a:cxn ang="0">
                  <a:pos x="T8" y="T9"/>
                </a:cxn>
                <a:cxn ang="0">
                  <a:pos x="T10" y="T11"/>
                </a:cxn>
              </a:cxnLst>
              <a:rect l="0" t="0" r="r" b="b"/>
              <a:pathLst>
                <a:path w="80" h="76">
                  <a:moveTo>
                    <a:pt x="22" y="0"/>
                  </a:moveTo>
                  <a:cubicBezTo>
                    <a:pt x="10" y="19"/>
                    <a:pt x="10" y="19"/>
                    <a:pt x="10" y="19"/>
                  </a:cubicBezTo>
                  <a:cubicBezTo>
                    <a:pt x="0" y="35"/>
                    <a:pt x="5" y="56"/>
                    <a:pt x="21" y="66"/>
                  </a:cubicBezTo>
                  <a:cubicBezTo>
                    <a:pt x="37" y="76"/>
                    <a:pt x="58" y="71"/>
                    <a:pt x="68" y="55"/>
                  </a:cubicBezTo>
                  <a:cubicBezTo>
                    <a:pt x="80" y="36"/>
                    <a:pt x="80" y="36"/>
                    <a:pt x="80" y="36"/>
                  </a:cubicBezTo>
                  <a:cubicBezTo>
                    <a:pt x="70" y="36"/>
                    <a:pt x="45" y="30"/>
                    <a:pt x="22"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4" name="Freeform 208"/>
            <p:cNvSpPr>
              <a:spLocks noEditPoints="1"/>
            </p:cNvSpPr>
            <p:nvPr userDrawn="1"/>
          </p:nvSpPr>
          <p:spPr bwMode="auto">
            <a:xfrm>
              <a:off x="7929563" y="1778000"/>
              <a:ext cx="381000" cy="320675"/>
            </a:xfrm>
            <a:custGeom>
              <a:avLst/>
              <a:gdLst>
                <a:gd name="T0" fmla="*/ 94 w 99"/>
                <a:gd name="T1" fmla="*/ 0 h 83"/>
                <a:gd name="T2" fmla="*/ 88 w 99"/>
                <a:gd name="T3" fmla="*/ 19 h 83"/>
                <a:gd name="T4" fmla="*/ 67 w 99"/>
                <a:gd name="T5" fmla="*/ 24 h 83"/>
                <a:gd name="T6" fmla="*/ 48 w 99"/>
                <a:gd name="T7" fmla="*/ 26 h 83"/>
                <a:gd name="T8" fmla="*/ 5 w 99"/>
                <a:gd name="T9" fmla="*/ 39 h 83"/>
                <a:gd name="T10" fmla="*/ 0 w 99"/>
                <a:gd name="T11" fmla="*/ 47 h 83"/>
                <a:gd name="T12" fmla="*/ 59 w 99"/>
                <a:gd name="T13" fmla="*/ 83 h 83"/>
                <a:gd name="T14" fmla="*/ 64 w 99"/>
                <a:gd name="T15" fmla="*/ 75 h 83"/>
                <a:gd name="T16" fmla="*/ 56 w 99"/>
                <a:gd name="T17" fmla="*/ 31 h 83"/>
                <a:gd name="T18" fmla="*/ 66 w 99"/>
                <a:gd name="T19" fmla="*/ 29 h 83"/>
                <a:gd name="T20" fmla="*/ 94 w 99"/>
                <a:gd name="T21" fmla="*/ 21 h 83"/>
                <a:gd name="T22" fmla="*/ 98 w 99"/>
                <a:gd name="T23" fmla="*/ 3 h 83"/>
                <a:gd name="T24" fmla="*/ 40 w 99"/>
                <a:gd name="T25" fmla="*/ 59 h 83"/>
                <a:gd name="T26" fmla="*/ 32 w 99"/>
                <a:gd name="T27" fmla="*/ 61 h 83"/>
                <a:gd name="T28" fmla="*/ 30 w 99"/>
                <a:gd name="T29" fmla="*/ 53 h 83"/>
                <a:gd name="T30" fmla="*/ 38 w 99"/>
                <a:gd name="T31" fmla="*/ 39 h 83"/>
                <a:gd name="T32" fmla="*/ 47 w 99"/>
                <a:gd name="T33" fmla="*/ 37 h 83"/>
                <a:gd name="T34" fmla="*/ 49 w 99"/>
                <a:gd name="T35" fmla="*/ 45 h 83"/>
                <a:gd name="T36" fmla="*/ 40 w 99"/>
                <a:gd name="T37" fmla="*/ 59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9" h="83">
                  <a:moveTo>
                    <a:pt x="94" y="0"/>
                  </a:moveTo>
                  <a:cubicBezTo>
                    <a:pt x="93" y="8"/>
                    <a:pt x="88" y="19"/>
                    <a:pt x="88" y="19"/>
                  </a:cubicBezTo>
                  <a:cubicBezTo>
                    <a:pt x="79" y="33"/>
                    <a:pt x="67" y="24"/>
                    <a:pt x="67" y="24"/>
                  </a:cubicBezTo>
                  <a:cubicBezTo>
                    <a:pt x="56" y="17"/>
                    <a:pt x="50" y="22"/>
                    <a:pt x="48" y="26"/>
                  </a:cubicBezTo>
                  <a:cubicBezTo>
                    <a:pt x="32" y="19"/>
                    <a:pt x="14" y="25"/>
                    <a:pt x="5" y="39"/>
                  </a:cubicBezTo>
                  <a:cubicBezTo>
                    <a:pt x="0" y="47"/>
                    <a:pt x="0" y="47"/>
                    <a:pt x="0" y="47"/>
                  </a:cubicBezTo>
                  <a:cubicBezTo>
                    <a:pt x="7" y="57"/>
                    <a:pt x="28" y="81"/>
                    <a:pt x="59" y="83"/>
                  </a:cubicBezTo>
                  <a:cubicBezTo>
                    <a:pt x="64" y="75"/>
                    <a:pt x="64" y="75"/>
                    <a:pt x="64" y="75"/>
                  </a:cubicBezTo>
                  <a:cubicBezTo>
                    <a:pt x="73" y="60"/>
                    <a:pt x="69" y="41"/>
                    <a:pt x="56" y="31"/>
                  </a:cubicBezTo>
                  <a:cubicBezTo>
                    <a:pt x="59" y="26"/>
                    <a:pt x="66" y="29"/>
                    <a:pt x="66" y="29"/>
                  </a:cubicBezTo>
                  <a:cubicBezTo>
                    <a:pt x="86" y="42"/>
                    <a:pt x="94" y="21"/>
                    <a:pt x="94" y="21"/>
                  </a:cubicBezTo>
                  <a:cubicBezTo>
                    <a:pt x="94" y="21"/>
                    <a:pt x="99" y="12"/>
                    <a:pt x="98" y="3"/>
                  </a:cubicBezTo>
                  <a:moveTo>
                    <a:pt x="40" y="59"/>
                  </a:moveTo>
                  <a:cubicBezTo>
                    <a:pt x="38" y="62"/>
                    <a:pt x="35" y="63"/>
                    <a:pt x="32" y="61"/>
                  </a:cubicBezTo>
                  <a:cubicBezTo>
                    <a:pt x="29" y="59"/>
                    <a:pt x="28" y="56"/>
                    <a:pt x="30" y="53"/>
                  </a:cubicBezTo>
                  <a:cubicBezTo>
                    <a:pt x="38" y="39"/>
                    <a:pt x="38" y="39"/>
                    <a:pt x="38" y="39"/>
                  </a:cubicBezTo>
                  <a:cubicBezTo>
                    <a:pt x="40" y="36"/>
                    <a:pt x="44" y="35"/>
                    <a:pt x="47" y="37"/>
                  </a:cubicBezTo>
                  <a:cubicBezTo>
                    <a:pt x="49" y="39"/>
                    <a:pt x="50" y="43"/>
                    <a:pt x="49" y="45"/>
                  </a:cubicBezTo>
                  <a:lnTo>
                    <a:pt x="40" y="59"/>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245" name="Group 244"/>
          <p:cNvGrpSpPr/>
          <p:nvPr userDrawn="1"/>
        </p:nvGrpSpPr>
        <p:grpSpPr>
          <a:xfrm>
            <a:off x="6727825" y="1284288"/>
            <a:ext cx="587375" cy="382587"/>
            <a:chOff x="6727825" y="1284288"/>
            <a:chExt cx="587375" cy="382587"/>
          </a:xfrm>
        </p:grpSpPr>
        <p:sp>
          <p:nvSpPr>
            <p:cNvPr id="246" name="Oval 209"/>
            <p:cNvSpPr>
              <a:spLocks noChangeArrowheads="1"/>
            </p:cNvSpPr>
            <p:nvPr userDrawn="1"/>
          </p:nvSpPr>
          <p:spPr bwMode="auto">
            <a:xfrm>
              <a:off x="6808788" y="1303338"/>
              <a:ext cx="115888" cy="1158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7" name="Oval 210"/>
            <p:cNvSpPr>
              <a:spLocks noChangeArrowheads="1"/>
            </p:cNvSpPr>
            <p:nvPr userDrawn="1"/>
          </p:nvSpPr>
          <p:spPr bwMode="auto">
            <a:xfrm>
              <a:off x="7113588" y="1303338"/>
              <a:ext cx="115888" cy="1158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8" name="Oval 211"/>
            <p:cNvSpPr>
              <a:spLocks noChangeArrowheads="1"/>
            </p:cNvSpPr>
            <p:nvPr userDrawn="1"/>
          </p:nvSpPr>
          <p:spPr bwMode="auto">
            <a:xfrm>
              <a:off x="6959600" y="1284288"/>
              <a:ext cx="123825" cy="123825"/>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9" name="Freeform 212"/>
            <p:cNvSpPr>
              <a:spLocks/>
            </p:cNvSpPr>
            <p:nvPr userDrawn="1"/>
          </p:nvSpPr>
          <p:spPr bwMode="auto">
            <a:xfrm>
              <a:off x="6727825" y="1419225"/>
              <a:ext cx="587375" cy="247650"/>
            </a:xfrm>
            <a:custGeom>
              <a:avLst/>
              <a:gdLst>
                <a:gd name="T0" fmla="*/ 149 w 152"/>
                <a:gd name="T1" fmla="*/ 57 h 64"/>
                <a:gd name="T2" fmla="*/ 131 w 152"/>
                <a:gd name="T3" fmla="*/ 57 h 64"/>
                <a:gd name="T4" fmla="*/ 131 w 152"/>
                <a:gd name="T5" fmla="*/ 50 h 64"/>
                <a:gd name="T6" fmla="*/ 138 w 152"/>
                <a:gd name="T7" fmla="*/ 38 h 64"/>
                <a:gd name="T8" fmla="*/ 138 w 152"/>
                <a:gd name="T9" fmla="*/ 16 h 64"/>
                <a:gd name="T10" fmla="*/ 124 w 152"/>
                <a:gd name="T11" fmla="*/ 2 h 64"/>
                <a:gd name="T12" fmla="*/ 107 w 152"/>
                <a:gd name="T13" fmla="*/ 2 h 64"/>
                <a:gd name="T14" fmla="*/ 104 w 152"/>
                <a:gd name="T15" fmla="*/ 3 h 64"/>
                <a:gd name="T16" fmla="*/ 107 w 152"/>
                <a:gd name="T17" fmla="*/ 15 h 64"/>
                <a:gd name="T18" fmla="*/ 107 w 152"/>
                <a:gd name="T19" fmla="*/ 39 h 64"/>
                <a:gd name="T20" fmla="*/ 101 w 152"/>
                <a:gd name="T21" fmla="*/ 55 h 64"/>
                <a:gd name="T22" fmla="*/ 101 w 152"/>
                <a:gd name="T23" fmla="*/ 57 h 64"/>
                <a:gd name="T24" fmla="*/ 92 w 152"/>
                <a:gd name="T25" fmla="*/ 57 h 64"/>
                <a:gd name="T26" fmla="*/ 92 w 152"/>
                <a:gd name="T27" fmla="*/ 52 h 64"/>
                <a:gd name="T28" fmla="*/ 100 w 152"/>
                <a:gd name="T29" fmla="*/ 39 h 64"/>
                <a:gd name="T30" fmla="*/ 100 w 152"/>
                <a:gd name="T31" fmla="*/ 15 h 64"/>
                <a:gd name="T32" fmla="*/ 85 w 152"/>
                <a:gd name="T33" fmla="*/ 0 h 64"/>
                <a:gd name="T34" fmla="*/ 66 w 152"/>
                <a:gd name="T35" fmla="*/ 0 h 64"/>
                <a:gd name="T36" fmla="*/ 51 w 152"/>
                <a:gd name="T37" fmla="*/ 15 h 64"/>
                <a:gd name="T38" fmla="*/ 51 w 152"/>
                <a:gd name="T39" fmla="*/ 39 h 64"/>
                <a:gd name="T40" fmla="*/ 59 w 152"/>
                <a:gd name="T41" fmla="*/ 52 h 64"/>
                <a:gd name="T42" fmla="*/ 59 w 152"/>
                <a:gd name="T43" fmla="*/ 57 h 64"/>
                <a:gd name="T44" fmla="*/ 51 w 152"/>
                <a:gd name="T45" fmla="*/ 57 h 64"/>
                <a:gd name="T46" fmla="*/ 51 w 152"/>
                <a:gd name="T47" fmla="*/ 55 h 64"/>
                <a:gd name="T48" fmla="*/ 44 w 152"/>
                <a:gd name="T49" fmla="*/ 39 h 64"/>
                <a:gd name="T50" fmla="*/ 44 w 152"/>
                <a:gd name="T51" fmla="*/ 15 h 64"/>
                <a:gd name="T52" fmla="*/ 47 w 152"/>
                <a:gd name="T53" fmla="*/ 3 h 64"/>
                <a:gd name="T54" fmla="*/ 44 w 152"/>
                <a:gd name="T55" fmla="*/ 2 h 64"/>
                <a:gd name="T56" fmla="*/ 27 w 152"/>
                <a:gd name="T57" fmla="*/ 2 h 64"/>
                <a:gd name="T58" fmla="*/ 13 w 152"/>
                <a:gd name="T59" fmla="*/ 16 h 64"/>
                <a:gd name="T60" fmla="*/ 13 w 152"/>
                <a:gd name="T61" fmla="*/ 38 h 64"/>
                <a:gd name="T62" fmla="*/ 21 w 152"/>
                <a:gd name="T63" fmla="*/ 50 h 64"/>
                <a:gd name="T64" fmla="*/ 21 w 152"/>
                <a:gd name="T65" fmla="*/ 57 h 64"/>
                <a:gd name="T66" fmla="*/ 3 w 152"/>
                <a:gd name="T67" fmla="*/ 57 h 64"/>
                <a:gd name="T68" fmla="*/ 0 w 152"/>
                <a:gd name="T69" fmla="*/ 60 h 64"/>
                <a:gd name="T70" fmla="*/ 3 w 152"/>
                <a:gd name="T71" fmla="*/ 64 h 64"/>
                <a:gd name="T72" fmla="*/ 149 w 152"/>
                <a:gd name="T73" fmla="*/ 64 h 64"/>
                <a:gd name="T74" fmla="*/ 152 w 152"/>
                <a:gd name="T75" fmla="*/ 60 h 64"/>
                <a:gd name="T76" fmla="*/ 149 w 152"/>
                <a:gd name="T77" fmla="*/ 57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2" h="64">
                  <a:moveTo>
                    <a:pt x="149" y="57"/>
                  </a:moveTo>
                  <a:cubicBezTo>
                    <a:pt x="131" y="57"/>
                    <a:pt x="131" y="57"/>
                    <a:pt x="131" y="57"/>
                  </a:cubicBezTo>
                  <a:cubicBezTo>
                    <a:pt x="131" y="50"/>
                    <a:pt x="131" y="50"/>
                    <a:pt x="131" y="50"/>
                  </a:cubicBezTo>
                  <a:cubicBezTo>
                    <a:pt x="135" y="48"/>
                    <a:pt x="138" y="43"/>
                    <a:pt x="138" y="38"/>
                  </a:cubicBezTo>
                  <a:cubicBezTo>
                    <a:pt x="138" y="16"/>
                    <a:pt x="138" y="16"/>
                    <a:pt x="138" y="16"/>
                  </a:cubicBezTo>
                  <a:cubicBezTo>
                    <a:pt x="138" y="9"/>
                    <a:pt x="132" y="2"/>
                    <a:pt x="124" y="2"/>
                  </a:cubicBezTo>
                  <a:cubicBezTo>
                    <a:pt x="107" y="2"/>
                    <a:pt x="107" y="2"/>
                    <a:pt x="107" y="2"/>
                  </a:cubicBezTo>
                  <a:cubicBezTo>
                    <a:pt x="106" y="2"/>
                    <a:pt x="105" y="2"/>
                    <a:pt x="104" y="3"/>
                  </a:cubicBezTo>
                  <a:cubicBezTo>
                    <a:pt x="106" y="6"/>
                    <a:pt x="107" y="10"/>
                    <a:pt x="107" y="15"/>
                  </a:cubicBezTo>
                  <a:cubicBezTo>
                    <a:pt x="107" y="39"/>
                    <a:pt x="107" y="39"/>
                    <a:pt x="107" y="39"/>
                  </a:cubicBezTo>
                  <a:cubicBezTo>
                    <a:pt x="107" y="45"/>
                    <a:pt x="105" y="51"/>
                    <a:pt x="101" y="55"/>
                  </a:cubicBezTo>
                  <a:cubicBezTo>
                    <a:pt x="101" y="57"/>
                    <a:pt x="101" y="57"/>
                    <a:pt x="101" y="57"/>
                  </a:cubicBezTo>
                  <a:cubicBezTo>
                    <a:pt x="92" y="57"/>
                    <a:pt x="92" y="57"/>
                    <a:pt x="92" y="57"/>
                  </a:cubicBezTo>
                  <a:cubicBezTo>
                    <a:pt x="92" y="52"/>
                    <a:pt x="92" y="52"/>
                    <a:pt x="92" y="52"/>
                  </a:cubicBezTo>
                  <a:cubicBezTo>
                    <a:pt x="97" y="50"/>
                    <a:pt x="100" y="45"/>
                    <a:pt x="100" y="39"/>
                  </a:cubicBezTo>
                  <a:cubicBezTo>
                    <a:pt x="100" y="15"/>
                    <a:pt x="100" y="15"/>
                    <a:pt x="100" y="15"/>
                  </a:cubicBezTo>
                  <a:cubicBezTo>
                    <a:pt x="100" y="7"/>
                    <a:pt x="93" y="0"/>
                    <a:pt x="85" y="0"/>
                  </a:cubicBezTo>
                  <a:cubicBezTo>
                    <a:pt x="66" y="0"/>
                    <a:pt x="66" y="0"/>
                    <a:pt x="66" y="0"/>
                  </a:cubicBezTo>
                  <a:cubicBezTo>
                    <a:pt x="58" y="0"/>
                    <a:pt x="51" y="7"/>
                    <a:pt x="51" y="15"/>
                  </a:cubicBezTo>
                  <a:cubicBezTo>
                    <a:pt x="51" y="39"/>
                    <a:pt x="51" y="39"/>
                    <a:pt x="51" y="39"/>
                  </a:cubicBezTo>
                  <a:cubicBezTo>
                    <a:pt x="51" y="45"/>
                    <a:pt x="54" y="50"/>
                    <a:pt x="59" y="52"/>
                  </a:cubicBezTo>
                  <a:cubicBezTo>
                    <a:pt x="59" y="57"/>
                    <a:pt x="59" y="57"/>
                    <a:pt x="59" y="57"/>
                  </a:cubicBezTo>
                  <a:cubicBezTo>
                    <a:pt x="51" y="57"/>
                    <a:pt x="51" y="57"/>
                    <a:pt x="51" y="57"/>
                  </a:cubicBezTo>
                  <a:cubicBezTo>
                    <a:pt x="51" y="55"/>
                    <a:pt x="51" y="55"/>
                    <a:pt x="51" y="55"/>
                  </a:cubicBezTo>
                  <a:cubicBezTo>
                    <a:pt x="46" y="51"/>
                    <a:pt x="44" y="45"/>
                    <a:pt x="44" y="39"/>
                  </a:cubicBezTo>
                  <a:cubicBezTo>
                    <a:pt x="44" y="15"/>
                    <a:pt x="44" y="15"/>
                    <a:pt x="44" y="15"/>
                  </a:cubicBezTo>
                  <a:cubicBezTo>
                    <a:pt x="44" y="10"/>
                    <a:pt x="45" y="6"/>
                    <a:pt x="47" y="3"/>
                  </a:cubicBezTo>
                  <a:cubicBezTo>
                    <a:pt x="46" y="2"/>
                    <a:pt x="45" y="2"/>
                    <a:pt x="44" y="2"/>
                  </a:cubicBezTo>
                  <a:cubicBezTo>
                    <a:pt x="27" y="2"/>
                    <a:pt x="27" y="2"/>
                    <a:pt x="27" y="2"/>
                  </a:cubicBezTo>
                  <a:cubicBezTo>
                    <a:pt x="19" y="2"/>
                    <a:pt x="13" y="9"/>
                    <a:pt x="13" y="16"/>
                  </a:cubicBezTo>
                  <a:cubicBezTo>
                    <a:pt x="13" y="38"/>
                    <a:pt x="13" y="38"/>
                    <a:pt x="13" y="38"/>
                  </a:cubicBezTo>
                  <a:cubicBezTo>
                    <a:pt x="13" y="43"/>
                    <a:pt x="16" y="48"/>
                    <a:pt x="21" y="50"/>
                  </a:cubicBezTo>
                  <a:cubicBezTo>
                    <a:pt x="21" y="57"/>
                    <a:pt x="21" y="57"/>
                    <a:pt x="21" y="57"/>
                  </a:cubicBezTo>
                  <a:cubicBezTo>
                    <a:pt x="3" y="57"/>
                    <a:pt x="3" y="57"/>
                    <a:pt x="3" y="57"/>
                  </a:cubicBezTo>
                  <a:cubicBezTo>
                    <a:pt x="1" y="57"/>
                    <a:pt x="0" y="59"/>
                    <a:pt x="0" y="60"/>
                  </a:cubicBezTo>
                  <a:cubicBezTo>
                    <a:pt x="0" y="62"/>
                    <a:pt x="1" y="64"/>
                    <a:pt x="3" y="64"/>
                  </a:cubicBezTo>
                  <a:cubicBezTo>
                    <a:pt x="149" y="64"/>
                    <a:pt x="149" y="64"/>
                    <a:pt x="149" y="64"/>
                  </a:cubicBezTo>
                  <a:cubicBezTo>
                    <a:pt x="151" y="64"/>
                    <a:pt x="152" y="62"/>
                    <a:pt x="152" y="60"/>
                  </a:cubicBezTo>
                  <a:cubicBezTo>
                    <a:pt x="152" y="59"/>
                    <a:pt x="151" y="57"/>
                    <a:pt x="149" y="5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250" name="Group 249"/>
          <p:cNvGrpSpPr/>
          <p:nvPr userDrawn="1"/>
        </p:nvGrpSpPr>
        <p:grpSpPr>
          <a:xfrm>
            <a:off x="5248275" y="3883025"/>
            <a:ext cx="309563" cy="309563"/>
            <a:chOff x="5248275" y="3883025"/>
            <a:chExt cx="309563" cy="309563"/>
          </a:xfrm>
        </p:grpSpPr>
        <p:sp>
          <p:nvSpPr>
            <p:cNvPr id="251" name="Freeform 213"/>
            <p:cNvSpPr>
              <a:spLocks/>
            </p:cNvSpPr>
            <p:nvPr userDrawn="1"/>
          </p:nvSpPr>
          <p:spPr bwMode="auto">
            <a:xfrm>
              <a:off x="5264150" y="3887788"/>
              <a:ext cx="153988" cy="166688"/>
            </a:xfrm>
            <a:custGeom>
              <a:avLst/>
              <a:gdLst>
                <a:gd name="T0" fmla="*/ 19 w 40"/>
                <a:gd name="T1" fmla="*/ 43 h 43"/>
                <a:gd name="T2" fmla="*/ 35 w 40"/>
                <a:gd name="T3" fmla="*/ 38 h 43"/>
                <a:gd name="T4" fmla="*/ 35 w 40"/>
                <a:gd name="T5" fmla="*/ 36 h 43"/>
                <a:gd name="T6" fmla="*/ 40 w 40"/>
                <a:gd name="T7" fmla="*/ 29 h 43"/>
                <a:gd name="T8" fmla="*/ 27 w 40"/>
                <a:gd name="T9" fmla="*/ 0 h 43"/>
                <a:gd name="T10" fmla="*/ 0 w 40"/>
                <a:gd name="T11" fmla="*/ 21 h 43"/>
                <a:gd name="T12" fmla="*/ 8 w 40"/>
                <a:gd name="T13" fmla="*/ 38 h 43"/>
                <a:gd name="T14" fmla="*/ 11 w 40"/>
                <a:gd name="T15" fmla="*/ 37 h 43"/>
                <a:gd name="T16" fmla="*/ 19 w 40"/>
                <a:gd name="T17"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3">
                  <a:moveTo>
                    <a:pt x="19" y="43"/>
                  </a:moveTo>
                  <a:cubicBezTo>
                    <a:pt x="25" y="42"/>
                    <a:pt x="30" y="40"/>
                    <a:pt x="35" y="38"/>
                  </a:cubicBezTo>
                  <a:cubicBezTo>
                    <a:pt x="35" y="37"/>
                    <a:pt x="35" y="37"/>
                    <a:pt x="35" y="36"/>
                  </a:cubicBezTo>
                  <a:cubicBezTo>
                    <a:pt x="35" y="33"/>
                    <a:pt x="37" y="30"/>
                    <a:pt x="40" y="29"/>
                  </a:cubicBezTo>
                  <a:cubicBezTo>
                    <a:pt x="39" y="18"/>
                    <a:pt x="34" y="8"/>
                    <a:pt x="27" y="0"/>
                  </a:cubicBezTo>
                  <a:cubicBezTo>
                    <a:pt x="15" y="3"/>
                    <a:pt x="5" y="11"/>
                    <a:pt x="0" y="21"/>
                  </a:cubicBezTo>
                  <a:cubicBezTo>
                    <a:pt x="2" y="27"/>
                    <a:pt x="5" y="33"/>
                    <a:pt x="8" y="38"/>
                  </a:cubicBezTo>
                  <a:cubicBezTo>
                    <a:pt x="9" y="37"/>
                    <a:pt x="10" y="37"/>
                    <a:pt x="11" y="37"/>
                  </a:cubicBezTo>
                  <a:cubicBezTo>
                    <a:pt x="15" y="37"/>
                    <a:pt x="18" y="39"/>
                    <a:pt x="19" y="43"/>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2" name="Freeform 214"/>
            <p:cNvSpPr>
              <a:spLocks/>
            </p:cNvSpPr>
            <p:nvPr userDrawn="1"/>
          </p:nvSpPr>
          <p:spPr bwMode="auto">
            <a:xfrm>
              <a:off x="5253038" y="4060825"/>
              <a:ext cx="134938" cy="120650"/>
            </a:xfrm>
            <a:custGeom>
              <a:avLst/>
              <a:gdLst>
                <a:gd name="T0" fmla="*/ 18 w 35"/>
                <a:gd name="T1" fmla="*/ 8 h 31"/>
                <a:gd name="T2" fmla="*/ 14 w 35"/>
                <a:gd name="T3" fmla="*/ 9 h 31"/>
                <a:gd name="T4" fmla="*/ 6 w 35"/>
                <a:gd name="T5" fmla="*/ 2 h 31"/>
                <a:gd name="T6" fmla="*/ 0 w 35"/>
                <a:gd name="T7" fmla="*/ 0 h 31"/>
                <a:gd name="T8" fmla="*/ 25 w 35"/>
                <a:gd name="T9" fmla="*/ 31 h 31"/>
                <a:gd name="T10" fmla="*/ 35 w 35"/>
                <a:gd name="T11" fmla="*/ 21 h 31"/>
                <a:gd name="T12" fmla="*/ 33 w 35"/>
                <a:gd name="T13" fmla="*/ 17 h 31"/>
                <a:gd name="T14" fmla="*/ 18 w 35"/>
                <a:gd name="T15" fmla="*/ 8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31">
                  <a:moveTo>
                    <a:pt x="18" y="8"/>
                  </a:moveTo>
                  <a:cubicBezTo>
                    <a:pt x="17" y="8"/>
                    <a:pt x="16" y="9"/>
                    <a:pt x="14" y="9"/>
                  </a:cubicBezTo>
                  <a:cubicBezTo>
                    <a:pt x="10" y="9"/>
                    <a:pt x="7" y="6"/>
                    <a:pt x="6" y="2"/>
                  </a:cubicBezTo>
                  <a:cubicBezTo>
                    <a:pt x="4" y="1"/>
                    <a:pt x="2" y="1"/>
                    <a:pt x="0" y="0"/>
                  </a:cubicBezTo>
                  <a:cubicBezTo>
                    <a:pt x="2" y="15"/>
                    <a:pt x="12" y="26"/>
                    <a:pt x="25" y="31"/>
                  </a:cubicBezTo>
                  <a:cubicBezTo>
                    <a:pt x="29" y="28"/>
                    <a:pt x="32" y="25"/>
                    <a:pt x="35" y="21"/>
                  </a:cubicBezTo>
                  <a:cubicBezTo>
                    <a:pt x="34" y="20"/>
                    <a:pt x="33" y="18"/>
                    <a:pt x="33" y="17"/>
                  </a:cubicBezTo>
                  <a:cubicBezTo>
                    <a:pt x="27" y="14"/>
                    <a:pt x="22" y="11"/>
                    <a:pt x="18" y="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3" name="Freeform 215"/>
            <p:cNvSpPr>
              <a:spLocks/>
            </p:cNvSpPr>
            <p:nvPr userDrawn="1"/>
          </p:nvSpPr>
          <p:spPr bwMode="auto">
            <a:xfrm>
              <a:off x="5334000" y="4049713"/>
              <a:ext cx="84138" cy="58738"/>
            </a:xfrm>
            <a:custGeom>
              <a:avLst/>
              <a:gdLst>
                <a:gd name="T0" fmla="*/ 1 w 22"/>
                <a:gd name="T1" fmla="*/ 5 h 15"/>
                <a:gd name="T2" fmla="*/ 0 w 22"/>
                <a:gd name="T3" fmla="*/ 7 h 15"/>
                <a:gd name="T4" fmla="*/ 13 w 22"/>
                <a:gd name="T5" fmla="*/ 15 h 15"/>
                <a:gd name="T6" fmla="*/ 20 w 22"/>
                <a:gd name="T7" fmla="*/ 11 h 15"/>
                <a:gd name="T8" fmla="*/ 22 w 22"/>
                <a:gd name="T9" fmla="*/ 2 h 15"/>
                <a:gd name="T10" fmla="*/ 20 w 22"/>
                <a:gd name="T11" fmla="*/ 0 h 15"/>
                <a:gd name="T12" fmla="*/ 1 w 22"/>
                <a:gd name="T13" fmla="*/ 5 h 15"/>
              </a:gdLst>
              <a:ahLst/>
              <a:cxnLst>
                <a:cxn ang="0">
                  <a:pos x="T0" y="T1"/>
                </a:cxn>
                <a:cxn ang="0">
                  <a:pos x="T2" y="T3"/>
                </a:cxn>
                <a:cxn ang="0">
                  <a:pos x="T4" y="T5"/>
                </a:cxn>
                <a:cxn ang="0">
                  <a:pos x="T6" y="T7"/>
                </a:cxn>
                <a:cxn ang="0">
                  <a:pos x="T8" y="T9"/>
                </a:cxn>
                <a:cxn ang="0">
                  <a:pos x="T10" y="T11"/>
                </a:cxn>
                <a:cxn ang="0">
                  <a:pos x="T12" y="T13"/>
                </a:cxn>
              </a:cxnLst>
              <a:rect l="0" t="0" r="r" b="b"/>
              <a:pathLst>
                <a:path w="22" h="15">
                  <a:moveTo>
                    <a:pt x="1" y="5"/>
                  </a:moveTo>
                  <a:cubicBezTo>
                    <a:pt x="1" y="6"/>
                    <a:pt x="1" y="7"/>
                    <a:pt x="0" y="7"/>
                  </a:cubicBezTo>
                  <a:cubicBezTo>
                    <a:pt x="4" y="10"/>
                    <a:pt x="9" y="13"/>
                    <a:pt x="13" y="15"/>
                  </a:cubicBezTo>
                  <a:cubicBezTo>
                    <a:pt x="15" y="13"/>
                    <a:pt x="17" y="11"/>
                    <a:pt x="20" y="11"/>
                  </a:cubicBezTo>
                  <a:cubicBezTo>
                    <a:pt x="21" y="8"/>
                    <a:pt x="22" y="5"/>
                    <a:pt x="22" y="2"/>
                  </a:cubicBezTo>
                  <a:cubicBezTo>
                    <a:pt x="21" y="1"/>
                    <a:pt x="21" y="1"/>
                    <a:pt x="20" y="0"/>
                  </a:cubicBezTo>
                  <a:cubicBezTo>
                    <a:pt x="14" y="3"/>
                    <a:pt x="8" y="5"/>
                    <a:pt x="1" y="5"/>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4" name="Freeform 216"/>
            <p:cNvSpPr>
              <a:spLocks/>
            </p:cNvSpPr>
            <p:nvPr userDrawn="1"/>
          </p:nvSpPr>
          <p:spPr bwMode="auto">
            <a:xfrm>
              <a:off x="5430838" y="3938588"/>
              <a:ext cx="127000" cy="184150"/>
            </a:xfrm>
            <a:custGeom>
              <a:avLst/>
              <a:gdLst>
                <a:gd name="T0" fmla="*/ 29 w 33"/>
                <a:gd name="T1" fmla="*/ 44 h 48"/>
                <a:gd name="T2" fmla="*/ 33 w 33"/>
                <a:gd name="T3" fmla="*/ 26 h 48"/>
                <a:gd name="T4" fmla="*/ 23 w 33"/>
                <a:gd name="T5" fmla="*/ 0 h 48"/>
                <a:gd name="T6" fmla="*/ 8 w 33"/>
                <a:gd name="T7" fmla="*/ 21 h 48"/>
                <a:gd name="T8" fmla="*/ 8 w 33"/>
                <a:gd name="T9" fmla="*/ 23 h 48"/>
                <a:gd name="T10" fmla="*/ 2 w 33"/>
                <a:gd name="T11" fmla="*/ 31 h 48"/>
                <a:gd name="T12" fmla="*/ 0 w 33"/>
                <a:gd name="T13" fmla="*/ 42 h 48"/>
                <a:gd name="T14" fmla="*/ 3 w 33"/>
                <a:gd name="T15" fmla="*/ 48 h 48"/>
                <a:gd name="T16" fmla="*/ 8 w 33"/>
                <a:gd name="T17" fmla="*/ 48 h 48"/>
                <a:gd name="T18" fmla="*/ 29 w 33"/>
                <a:gd name="T19"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48">
                  <a:moveTo>
                    <a:pt x="29" y="44"/>
                  </a:moveTo>
                  <a:cubicBezTo>
                    <a:pt x="31" y="38"/>
                    <a:pt x="33" y="32"/>
                    <a:pt x="33" y="26"/>
                  </a:cubicBezTo>
                  <a:cubicBezTo>
                    <a:pt x="33" y="16"/>
                    <a:pt x="29" y="7"/>
                    <a:pt x="23" y="0"/>
                  </a:cubicBezTo>
                  <a:cubicBezTo>
                    <a:pt x="20" y="8"/>
                    <a:pt x="15" y="15"/>
                    <a:pt x="8" y="21"/>
                  </a:cubicBezTo>
                  <a:cubicBezTo>
                    <a:pt x="8" y="22"/>
                    <a:pt x="8" y="22"/>
                    <a:pt x="8" y="23"/>
                  </a:cubicBezTo>
                  <a:cubicBezTo>
                    <a:pt x="8" y="27"/>
                    <a:pt x="6" y="30"/>
                    <a:pt x="2" y="31"/>
                  </a:cubicBezTo>
                  <a:cubicBezTo>
                    <a:pt x="2" y="35"/>
                    <a:pt x="1" y="38"/>
                    <a:pt x="0" y="42"/>
                  </a:cubicBezTo>
                  <a:cubicBezTo>
                    <a:pt x="2" y="43"/>
                    <a:pt x="3" y="45"/>
                    <a:pt x="3" y="48"/>
                  </a:cubicBezTo>
                  <a:cubicBezTo>
                    <a:pt x="5" y="48"/>
                    <a:pt x="7" y="48"/>
                    <a:pt x="8" y="48"/>
                  </a:cubicBezTo>
                  <a:cubicBezTo>
                    <a:pt x="16" y="48"/>
                    <a:pt x="22" y="46"/>
                    <a:pt x="29" y="44"/>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5" name="Freeform 217"/>
            <p:cNvSpPr>
              <a:spLocks/>
            </p:cNvSpPr>
            <p:nvPr userDrawn="1"/>
          </p:nvSpPr>
          <p:spPr bwMode="auto">
            <a:xfrm>
              <a:off x="5248275" y="3998913"/>
              <a:ext cx="31750" cy="50800"/>
            </a:xfrm>
            <a:custGeom>
              <a:avLst/>
              <a:gdLst>
                <a:gd name="T0" fmla="*/ 2 w 8"/>
                <a:gd name="T1" fmla="*/ 0 h 13"/>
                <a:gd name="T2" fmla="*/ 0 w 8"/>
                <a:gd name="T3" fmla="*/ 10 h 13"/>
                <a:gd name="T4" fmla="*/ 0 w 8"/>
                <a:gd name="T5" fmla="*/ 11 h 13"/>
                <a:gd name="T6" fmla="*/ 8 w 8"/>
                <a:gd name="T7" fmla="*/ 13 h 13"/>
                <a:gd name="T8" fmla="*/ 8 w 8"/>
                <a:gd name="T9" fmla="*/ 12 h 13"/>
                <a:gd name="T10" fmla="*/ 2 w 8"/>
                <a:gd name="T11" fmla="*/ 0 h 13"/>
              </a:gdLst>
              <a:ahLst/>
              <a:cxnLst>
                <a:cxn ang="0">
                  <a:pos x="T0" y="T1"/>
                </a:cxn>
                <a:cxn ang="0">
                  <a:pos x="T2" y="T3"/>
                </a:cxn>
                <a:cxn ang="0">
                  <a:pos x="T4" y="T5"/>
                </a:cxn>
                <a:cxn ang="0">
                  <a:pos x="T6" y="T7"/>
                </a:cxn>
                <a:cxn ang="0">
                  <a:pos x="T8" y="T9"/>
                </a:cxn>
                <a:cxn ang="0">
                  <a:pos x="T10" y="T11"/>
                </a:cxn>
              </a:cxnLst>
              <a:rect l="0" t="0" r="r" b="b"/>
              <a:pathLst>
                <a:path w="8" h="13">
                  <a:moveTo>
                    <a:pt x="2" y="0"/>
                  </a:moveTo>
                  <a:cubicBezTo>
                    <a:pt x="1" y="3"/>
                    <a:pt x="0" y="6"/>
                    <a:pt x="0" y="10"/>
                  </a:cubicBezTo>
                  <a:cubicBezTo>
                    <a:pt x="0" y="10"/>
                    <a:pt x="0" y="11"/>
                    <a:pt x="0" y="11"/>
                  </a:cubicBezTo>
                  <a:cubicBezTo>
                    <a:pt x="3" y="12"/>
                    <a:pt x="5" y="13"/>
                    <a:pt x="8" y="13"/>
                  </a:cubicBezTo>
                  <a:cubicBezTo>
                    <a:pt x="8" y="13"/>
                    <a:pt x="8" y="12"/>
                    <a:pt x="8" y="12"/>
                  </a:cubicBezTo>
                  <a:cubicBezTo>
                    <a:pt x="6" y="8"/>
                    <a:pt x="3" y="4"/>
                    <a:pt x="2"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6" name="Freeform 218"/>
            <p:cNvSpPr>
              <a:spLocks/>
            </p:cNvSpPr>
            <p:nvPr userDrawn="1"/>
          </p:nvSpPr>
          <p:spPr bwMode="auto">
            <a:xfrm>
              <a:off x="5372100" y="4130675"/>
              <a:ext cx="150813" cy="61913"/>
            </a:xfrm>
            <a:custGeom>
              <a:avLst/>
              <a:gdLst>
                <a:gd name="T0" fmla="*/ 10 w 39"/>
                <a:gd name="T1" fmla="*/ 7 h 16"/>
                <a:gd name="T2" fmla="*/ 7 w 39"/>
                <a:gd name="T3" fmla="*/ 6 h 16"/>
                <a:gd name="T4" fmla="*/ 0 w 39"/>
                <a:gd name="T5" fmla="*/ 15 h 16"/>
                <a:gd name="T6" fmla="*/ 8 w 39"/>
                <a:gd name="T7" fmla="*/ 16 h 16"/>
                <a:gd name="T8" fmla="*/ 39 w 39"/>
                <a:gd name="T9" fmla="*/ 0 h 16"/>
                <a:gd name="T10" fmla="*/ 23 w 39"/>
                <a:gd name="T11" fmla="*/ 3 h 16"/>
                <a:gd name="T12" fmla="*/ 17 w 39"/>
                <a:gd name="T13" fmla="*/ 2 h 16"/>
                <a:gd name="T14" fmla="*/ 10 w 39"/>
                <a:gd name="T15" fmla="*/ 7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16">
                  <a:moveTo>
                    <a:pt x="10" y="7"/>
                  </a:moveTo>
                  <a:cubicBezTo>
                    <a:pt x="9" y="7"/>
                    <a:pt x="8" y="6"/>
                    <a:pt x="7" y="6"/>
                  </a:cubicBezTo>
                  <a:cubicBezTo>
                    <a:pt x="5" y="9"/>
                    <a:pt x="3" y="12"/>
                    <a:pt x="0" y="15"/>
                  </a:cubicBezTo>
                  <a:cubicBezTo>
                    <a:pt x="3" y="15"/>
                    <a:pt x="5" y="16"/>
                    <a:pt x="8" y="16"/>
                  </a:cubicBezTo>
                  <a:cubicBezTo>
                    <a:pt x="21" y="16"/>
                    <a:pt x="32" y="10"/>
                    <a:pt x="39" y="0"/>
                  </a:cubicBezTo>
                  <a:cubicBezTo>
                    <a:pt x="34" y="2"/>
                    <a:pt x="29" y="3"/>
                    <a:pt x="23" y="3"/>
                  </a:cubicBezTo>
                  <a:cubicBezTo>
                    <a:pt x="21" y="3"/>
                    <a:pt x="19" y="3"/>
                    <a:pt x="17" y="2"/>
                  </a:cubicBezTo>
                  <a:cubicBezTo>
                    <a:pt x="16" y="5"/>
                    <a:pt x="13" y="7"/>
                    <a:pt x="10" y="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7" name="Freeform 219"/>
            <p:cNvSpPr>
              <a:spLocks/>
            </p:cNvSpPr>
            <p:nvPr userDrawn="1"/>
          </p:nvSpPr>
          <p:spPr bwMode="auto">
            <a:xfrm>
              <a:off x="5387975" y="3883025"/>
              <a:ext cx="119063" cy="120650"/>
            </a:xfrm>
            <a:custGeom>
              <a:avLst/>
              <a:gdLst>
                <a:gd name="T0" fmla="*/ 31 w 31"/>
                <a:gd name="T1" fmla="*/ 10 h 31"/>
                <a:gd name="T2" fmla="*/ 4 w 31"/>
                <a:gd name="T3" fmla="*/ 0 h 31"/>
                <a:gd name="T4" fmla="*/ 0 w 31"/>
                <a:gd name="T5" fmla="*/ 0 h 31"/>
                <a:gd name="T6" fmla="*/ 13 w 31"/>
                <a:gd name="T7" fmla="*/ 29 h 31"/>
                <a:gd name="T8" fmla="*/ 16 w 31"/>
                <a:gd name="T9" fmla="*/ 31 h 31"/>
                <a:gd name="T10" fmla="*/ 31 w 31"/>
                <a:gd name="T11" fmla="*/ 10 h 31"/>
              </a:gdLst>
              <a:ahLst/>
              <a:cxnLst>
                <a:cxn ang="0">
                  <a:pos x="T0" y="T1"/>
                </a:cxn>
                <a:cxn ang="0">
                  <a:pos x="T2" y="T3"/>
                </a:cxn>
                <a:cxn ang="0">
                  <a:pos x="T4" y="T5"/>
                </a:cxn>
                <a:cxn ang="0">
                  <a:pos x="T6" y="T7"/>
                </a:cxn>
                <a:cxn ang="0">
                  <a:pos x="T8" y="T9"/>
                </a:cxn>
                <a:cxn ang="0">
                  <a:pos x="T10" y="T11"/>
                </a:cxn>
              </a:cxnLst>
              <a:rect l="0" t="0" r="r" b="b"/>
              <a:pathLst>
                <a:path w="31" h="31">
                  <a:moveTo>
                    <a:pt x="31" y="10"/>
                  </a:moveTo>
                  <a:cubicBezTo>
                    <a:pt x="24" y="4"/>
                    <a:pt x="14" y="0"/>
                    <a:pt x="4" y="0"/>
                  </a:cubicBezTo>
                  <a:cubicBezTo>
                    <a:pt x="3" y="0"/>
                    <a:pt x="2" y="0"/>
                    <a:pt x="0" y="0"/>
                  </a:cubicBezTo>
                  <a:cubicBezTo>
                    <a:pt x="7" y="8"/>
                    <a:pt x="12" y="18"/>
                    <a:pt x="13" y="29"/>
                  </a:cubicBezTo>
                  <a:cubicBezTo>
                    <a:pt x="14" y="30"/>
                    <a:pt x="15" y="30"/>
                    <a:pt x="16" y="31"/>
                  </a:cubicBezTo>
                  <a:cubicBezTo>
                    <a:pt x="23" y="25"/>
                    <a:pt x="27" y="18"/>
                    <a:pt x="31" y="1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258" name="Group 257"/>
          <p:cNvGrpSpPr/>
          <p:nvPr userDrawn="1"/>
        </p:nvGrpSpPr>
        <p:grpSpPr>
          <a:xfrm>
            <a:off x="5040313" y="4292600"/>
            <a:ext cx="220663" cy="258763"/>
            <a:chOff x="5040313" y="4292600"/>
            <a:chExt cx="220663" cy="258763"/>
          </a:xfrm>
        </p:grpSpPr>
        <p:sp>
          <p:nvSpPr>
            <p:cNvPr id="259" name="Freeform 220"/>
            <p:cNvSpPr>
              <a:spLocks noEditPoints="1"/>
            </p:cNvSpPr>
            <p:nvPr userDrawn="1"/>
          </p:nvSpPr>
          <p:spPr bwMode="auto">
            <a:xfrm>
              <a:off x="5040313" y="4292600"/>
              <a:ext cx="220663" cy="258763"/>
            </a:xfrm>
            <a:custGeom>
              <a:avLst/>
              <a:gdLst>
                <a:gd name="T0" fmla="*/ 25 w 57"/>
                <a:gd name="T1" fmla="*/ 13 h 67"/>
                <a:gd name="T2" fmla="*/ 9 w 57"/>
                <a:gd name="T3" fmla="*/ 13 h 67"/>
                <a:gd name="T4" fmla="*/ 7 w 57"/>
                <a:gd name="T5" fmla="*/ 13 h 67"/>
                <a:gd name="T6" fmla="*/ 5 w 57"/>
                <a:gd name="T7" fmla="*/ 11 h 67"/>
                <a:gd name="T8" fmla="*/ 4 w 57"/>
                <a:gd name="T9" fmla="*/ 9 h 67"/>
                <a:gd name="T10" fmla="*/ 5 w 57"/>
                <a:gd name="T11" fmla="*/ 7 h 67"/>
                <a:gd name="T12" fmla="*/ 7 w 57"/>
                <a:gd name="T13" fmla="*/ 5 h 67"/>
                <a:gd name="T14" fmla="*/ 57 w 57"/>
                <a:gd name="T15" fmla="*/ 5 h 67"/>
                <a:gd name="T16" fmla="*/ 57 w 57"/>
                <a:gd name="T17" fmla="*/ 0 h 67"/>
                <a:gd name="T18" fmla="*/ 6 w 57"/>
                <a:gd name="T19" fmla="*/ 0 h 67"/>
                <a:gd name="T20" fmla="*/ 6 w 57"/>
                <a:gd name="T21" fmla="*/ 0 h 67"/>
                <a:gd name="T22" fmla="*/ 5 w 57"/>
                <a:gd name="T23" fmla="*/ 0 h 67"/>
                <a:gd name="T24" fmla="*/ 1 w 57"/>
                <a:gd name="T25" fmla="*/ 4 h 67"/>
                <a:gd name="T26" fmla="*/ 0 w 57"/>
                <a:gd name="T27" fmla="*/ 9 h 67"/>
                <a:gd name="T28" fmla="*/ 0 w 57"/>
                <a:gd name="T29" fmla="*/ 10 h 67"/>
                <a:gd name="T30" fmla="*/ 0 w 57"/>
                <a:gd name="T31" fmla="*/ 62 h 67"/>
                <a:gd name="T32" fmla="*/ 9 w 57"/>
                <a:gd name="T33" fmla="*/ 67 h 67"/>
                <a:gd name="T34" fmla="*/ 57 w 57"/>
                <a:gd name="T35" fmla="*/ 67 h 67"/>
                <a:gd name="T36" fmla="*/ 57 w 57"/>
                <a:gd name="T37" fmla="*/ 18 h 67"/>
                <a:gd name="T38" fmla="*/ 57 w 57"/>
                <a:gd name="T39" fmla="*/ 16 h 67"/>
                <a:gd name="T40" fmla="*/ 57 w 57"/>
                <a:gd name="T41" fmla="*/ 13 h 67"/>
                <a:gd name="T42" fmla="*/ 25 w 57"/>
                <a:gd name="T43" fmla="*/ 13 h 67"/>
                <a:gd name="T44" fmla="*/ 43 w 57"/>
                <a:gd name="T45" fmla="*/ 38 h 67"/>
                <a:gd name="T46" fmla="*/ 17 w 57"/>
                <a:gd name="T47" fmla="*/ 38 h 67"/>
                <a:gd name="T48" fmla="*/ 14 w 57"/>
                <a:gd name="T49" fmla="*/ 36 h 67"/>
                <a:gd name="T50" fmla="*/ 17 w 57"/>
                <a:gd name="T51" fmla="*/ 33 h 67"/>
                <a:gd name="T52" fmla="*/ 43 w 57"/>
                <a:gd name="T53" fmla="*/ 33 h 67"/>
                <a:gd name="T54" fmla="*/ 46 w 57"/>
                <a:gd name="T55" fmla="*/ 36 h 67"/>
                <a:gd name="T56" fmla="*/ 43 w 57"/>
                <a:gd name="T57" fmla="*/ 38 h 67"/>
                <a:gd name="T58" fmla="*/ 43 w 57"/>
                <a:gd name="T59" fmla="*/ 29 h 67"/>
                <a:gd name="T60" fmla="*/ 17 w 57"/>
                <a:gd name="T61" fmla="*/ 29 h 67"/>
                <a:gd name="T62" fmla="*/ 14 w 57"/>
                <a:gd name="T63" fmla="*/ 26 h 67"/>
                <a:gd name="T64" fmla="*/ 17 w 57"/>
                <a:gd name="T65" fmla="*/ 24 h 67"/>
                <a:gd name="T66" fmla="*/ 43 w 57"/>
                <a:gd name="T67" fmla="*/ 24 h 67"/>
                <a:gd name="T68" fmla="*/ 46 w 57"/>
                <a:gd name="T69" fmla="*/ 26 h 67"/>
                <a:gd name="T70" fmla="*/ 43 w 57"/>
                <a:gd name="T71" fmla="*/ 29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 h="67">
                  <a:moveTo>
                    <a:pt x="25" y="13"/>
                  </a:moveTo>
                  <a:cubicBezTo>
                    <a:pt x="9" y="13"/>
                    <a:pt x="9" y="13"/>
                    <a:pt x="9" y="13"/>
                  </a:cubicBezTo>
                  <a:cubicBezTo>
                    <a:pt x="7" y="13"/>
                    <a:pt x="7" y="13"/>
                    <a:pt x="7" y="13"/>
                  </a:cubicBezTo>
                  <a:cubicBezTo>
                    <a:pt x="6" y="13"/>
                    <a:pt x="5" y="12"/>
                    <a:pt x="5" y="11"/>
                  </a:cubicBezTo>
                  <a:cubicBezTo>
                    <a:pt x="5" y="10"/>
                    <a:pt x="4" y="10"/>
                    <a:pt x="4" y="9"/>
                  </a:cubicBezTo>
                  <a:cubicBezTo>
                    <a:pt x="4" y="8"/>
                    <a:pt x="5" y="7"/>
                    <a:pt x="5" y="7"/>
                  </a:cubicBezTo>
                  <a:cubicBezTo>
                    <a:pt x="5" y="6"/>
                    <a:pt x="6" y="5"/>
                    <a:pt x="7" y="5"/>
                  </a:cubicBezTo>
                  <a:cubicBezTo>
                    <a:pt x="57" y="5"/>
                    <a:pt x="57" y="5"/>
                    <a:pt x="57" y="5"/>
                  </a:cubicBezTo>
                  <a:cubicBezTo>
                    <a:pt x="57" y="0"/>
                    <a:pt x="57" y="0"/>
                    <a:pt x="57" y="0"/>
                  </a:cubicBezTo>
                  <a:cubicBezTo>
                    <a:pt x="6" y="0"/>
                    <a:pt x="6" y="0"/>
                    <a:pt x="6" y="0"/>
                  </a:cubicBezTo>
                  <a:cubicBezTo>
                    <a:pt x="6" y="0"/>
                    <a:pt x="6" y="0"/>
                    <a:pt x="6" y="0"/>
                  </a:cubicBezTo>
                  <a:cubicBezTo>
                    <a:pt x="5" y="0"/>
                    <a:pt x="5" y="0"/>
                    <a:pt x="5" y="0"/>
                  </a:cubicBezTo>
                  <a:cubicBezTo>
                    <a:pt x="3" y="1"/>
                    <a:pt x="2" y="3"/>
                    <a:pt x="1" y="4"/>
                  </a:cubicBezTo>
                  <a:cubicBezTo>
                    <a:pt x="0" y="6"/>
                    <a:pt x="0" y="7"/>
                    <a:pt x="0" y="9"/>
                  </a:cubicBezTo>
                  <a:cubicBezTo>
                    <a:pt x="0" y="9"/>
                    <a:pt x="0" y="9"/>
                    <a:pt x="0" y="10"/>
                  </a:cubicBezTo>
                  <a:cubicBezTo>
                    <a:pt x="0" y="62"/>
                    <a:pt x="0" y="62"/>
                    <a:pt x="0" y="62"/>
                  </a:cubicBezTo>
                  <a:cubicBezTo>
                    <a:pt x="1" y="65"/>
                    <a:pt x="4" y="66"/>
                    <a:pt x="9" y="67"/>
                  </a:cubicBezTo>
                  <a:cubicBezTo>
                    <a:pt x="57" y="67"/>
                    <a:pt x="57" y="67"/>
                    <a:pt x="57" y="67"/>
                  </a:cubicBezTo>
                  <a:cubicBezTo>
                    <a:pt x="57" y="18"/>
                    <a:pt x="57" y="18"/>
                    <a:pt x="57" y="18"/>
                  </a:cubicBezTo>
                  <a:cubicBezTo>
                    <a:pt x="57" y="16"/>
                    <a:pt x="57" y="16"/>
                    <a:pt x="57" y="16"/>
                  </a:cubicBezTo>
                  <a:cubicBezTo>
                    <a:pt x="57" y="13"/>
                    <a:pt x="57" y="13"/>
                    <a:pt x="57" y="13"/>
                  </a:cubicBezTo>
                  <a:lnTo>
                    <a:pt x="25" y="13"/>
                  </a:lnTo>
                  <a:close/>
                  <a:moveTo>
                    <a:pt x="43" y="38"/>
                  </a:moveTo>
                  <a:cubicBezTo>
                    <a:pt x="17" y="38"/>
                    <a:pt x="17" y="38"/>
                    <a:pt x="17" y="38"/>
                  </a:cubicBezTo>
                  <a:cubicBezTo>
                    <a:pt x="15" y="38"/>
                    <a:pt x="14" y="37"/>
                    <a:pt x="14" y="36"/>
                  </a:cubicBezTo>
                  <a:cubicBezTo>
                    <a:pt x="14" y="34"/>
                    <a:pt x="15" y="33"/>
                    <a:pt x="17" y="33"/>
                  </a:cubicBezTo>
                  <a:cubicBezTo>
                    <a:pt x="43" y="33"/>
                    <a:pt x="43" y="33"/>
                    <a:pt x="43" y="33"/>
                  </a:cubicBezTo>
                  <a:cubicBezTo>
                    <a:pt x="45" y="33"/>
                    <a:pt x="46" y="34"/>
                    <a:pt x="46" y="36"/>
                  </a:cubicBezTo>
                  <a:cubicBezTo>
                    <a:pt x="46" y="37"/>
                    <a:pt x="45" y="38"/>
                    <a:pt x="43" y="38"/>
                  </a:cubicBezTo>
                  <a:close/>
                  <a:moveTo>
                    <a:pt x="43" y="29"/>
                  </a:moveTo>
                  <a:cubicBezTo>
                    <a:pt x="17" y="29"/>
                    <a:pt x="17" y="29"/>
                    <a:pt x="17" y="29"/>
                  </a:cubicBezTo>
                  <a:cubicBezTo>
                    <a:pt x="15" y="29"/>
                    <a:pt x="14" y="28"/>
                    <a:pt x="14" y="26"/>
                  </a:cubicBezTo>
                  <a:cubicBezTo>
                    <a:pt x="14" y="25"/>
                    <a:pt x="15" y="24"/>
                    <a:pt x="17" y="24"/>
                  </a:cubicBezTo>
                  <a:cubicBezTo>
                    <a:pt x="43" y="24"/>
                    <a:pt x="43" y="24"/>
                    <a:pt x="43" y="24"/>
                  </a:cubicBezTo>
                  <a:cubicBezTo>
                    <a:pt x="45" y="24"/>
                    <a:pt x="46" y="25"/>
                    <a:pt x="46" y="26"/>
                  </a:cubicBezTo>
                  <a:cubicBezTo>
                    <a:pt x="46" y="28"/>
                    <a:pt x="45" y="29"/>
                    <a:pt x="43" y="2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0" name="Freeform 221"/>
            <p:cNvSpPr>
              <a:spLocks/>
            </p:cNvSpPr>
            <p:nvPr userDrawn="1"/>
          </p:nvSpPr>
          <p:spPr bwMode="auto">
            <a:xfrm>
              <a:off x="5072063" y="4319588"/>
              <a:ext cx="184150" cy="15875"/>
            </a:xfrm>
            <a:custGeom>
              <a:avLst/>
              <a:gdLst>
                <a:gd name="T0" fmla="*/ 2 w 48"/>
                <a:gd name="T1" fmla="*/ 0 h 4"/>
                <a:gd name="T2" fmla="*/ 0 w 48"/>
                <a:gd name="T3" fmla="*/ 2 h 4"/>
                <a:gd name="T4" fmla="*/ 2 w 48"/>
                <a:gd name="T5" fmla="*/ 4 h 4"/>
                <a:gd name="T6" fmla="*/ 46 w 48"/>
                <a:gd name="T7" fmla="*/ 4 h 4"/>
                <a:gd name="T8" fmla="*/ 48 w 48"/>
                <a:gd name="T9" fmla="*/ 2 h 4"/>
                <a:gd name="T10" fmla="*/ 46 w 48"/>
                <a:gd name="T11" fmla="*/ 0 h 4"/>
                <a:gd name="T12" fmla="*/ 2 w 48"/>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8" h="4">
                  <a:moveTo>
                    <a:pt x="2" y="0"/>
                  </a:moveTo>
                  <a:cubicBezTo>
                    <a:pt x="1" y="0"/>
                    <a:pt x="0" y="1"/>
                    <a:pt x="0" y="2"/>
                  </a:cubicBezTo>
                  <a:cubicBezTo>
                    <a:pt x="0" y="3"/>
                    <a:pt x="1" y="4"/>
                    <a:pt x="2" y="4"/>
                  </a:cubicBezTo>
                  <a:cubicBezTo>
                    <a:pt x="46" y="4"/>
                    <a:pt x="46" y="4"/>
                    <a:pt x="46" y="4"/>
                  </a:cubicBezTo>
                  <a:cubicBezTo>
                    <a:pt x="48" y="4"/>
                    <a:pt x="48" y="3"/>
                    <a:pt x="48" y="2"/>
                  </a:cubicBezTo>
                  <a:cubicBezTo>
                    <a:pt x="48" y="1"/>
                    <a:pt x="48" y="0"/>
                    <a:pt x="46" y="0"/>
                  </a:cubicBezTo>
                  <a:lnTo>
                    <a:pt x="2"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261" name="Group 260"/>
          <p:cNvGrpSpPr/>
          <p:nvPr userDrawn="1"/>
        </p:nvGrpSpPr>
        <p:grpSpPr>
          <a:xfrm>
            <a:off x="6762750" y="1933575"/>
            <a:ext cx="409576" cy="593725"/>
            <a:chOff x="6762750" y="1933575"/>
            <a:chExt cx="409576" cy="593725"/>
          </a:xfrm>
        </p:grpSpPr>
        <p:sp>
          <p:nvSpPr>
            <p:cNvPr id="262" name="Rectangle 222"/>
            <p:cNvSpPr>
              <a:spLocks noChangeArrowheads="1"/>
            </p:cNvSpPr>
            <p:nvPr userDrawn="1"/>
          </p:nvSpPr>
          <p:spPr bwMode="auto">
            <a:xfrm>
              <a:off x="6964363" y="2144713"/>
              <a:ext cx="119063" cy="793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3" name="Freeform 223"/>
            <p:cNvSpPr>
              <a:spLocks/>
            </p:cNvSpPr>
            <p:nvPr userDrawn="1"/>
          </p:nvSpPr>
          <p:spPr bwMode="auto">
            <a:xfrm>
              <a:off x="6875463" y="2144713"/>
              <a:ext cx="100013" cy="150813"/>
            </a:xfrm>
            <a:custGeom>
              <a:avLst/>
              <a:gdLst>
                <a:gd name="T0" fmla="*/ 0 w 26"/>
                <a:gd name="T1" fmla="*/ 1 h 39"/>
                <a:gd name="T2" fmla="*/ 1 w 26"/>
                <a:gd name="T3" fmla="*/ 39 h 39"/>
                <a:gd name="T4" fmla="*/ 26 w 26"/>
                <a:gd name="T5" fmla="*/ 20 h 39"/>
                <a:gd name="T6" fmla="*/ 0 w 26"/>
                <a:gd name="T7" fmla="*/ 0 h 39"/>
                <a:gd name="T8" fmla="*/ 0 w 26"/>
                <a:gd name="T9" fmla="*/ 1 h 39"/>
              </a:gdLst>
              <a:ahLst/>
              <a:cxnLst>
                <a:cxn ang="0">
                  <a:pos x="T0" y="T1"/>
                </a:cxn>
                <a:cxn ang="0">
                  <a:pos x="T2" y="T3"/>
                </a:cxn>
                <a:cxn ang="0">
                  <a:pos x="T4" y="T5"/>
                </a:cxn>
                <a:cxn ang="0">
                  <a:pos x="T6" y="T7"/>
                </a:cxn>
                <a:cxn ang="0">
                  <a:pos x="T8" y="T9"/>
                </a:cxn>
              </a:cxnLst>
              <a:rect l="0" t="0" r="r" b="b"/>
              <a:pathLst>
                <a:path w="26" h="39">
                  <a:moveTo>
                    <a:pt x="0" y="1"/>
                  </a:moveTo>
                  <a:cubicBezTo>
                    <a:pt x="1" y="39"/>
                    <a:pt x="1" y="39"/>
                    <a:pt x="1" y="39"/>
                  </a:cubicBezTo>
                  <a:cubicBezTo>
                    <a:pt x="26" y="20"/>
                    <a:pt x="26" y="20"/>
                    <a:pt x="26" y="20"/>
                  </a:cubicBezTo>
                  <a:cubicBezTo>
                    <a:pt x="0" y="0"/>
                    <a:pt x="0" y="0"/>
                    <a:pt x="0" y="0"/>
                  </a:cubicBezTo>
                  <a:cubicBezTo>
                    <a:pt x="0" y="0"/>
                    <a:pt x="0" y="1"/>
                    <a:pt x="0" y="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4" name="Freeform 224"/>
            <p:cNvSpPr>
              <a:spLocks/>
            </p:cNvSpPr>
            <p:nvPr userDrawn="1"/>
          </p:nvSpPr>
          <p:spPr bwMode="auto">
            <a:xfrm>
              <a:off x="6889750" y="2028825"/>
              <a:ext cx="266700" cy="142875"/>
            </a:xfrm>
            <a:custGeom>
              <a:avLst/>
              <a:gdLst>
                <a:gd name="T0" fmla="*/ 168 w 168"/>
                <a:gd name="T1" fmla="*/ 64 h 90"/>
                <a:gd name="T2" fmla="*/ 83 w 168"/>
                <a:gd name="T3" fmla="*/ 0 h 90"/>
                <a:gd name="T4" fmla="*/ 0 w 168"/>
                <a:gd name="T5" fmla="*/ 64 h 90"/>
                <a:gd name="T6" fmla="*/ 34 w 168"/>
                <a:gd name="T7" fmla="*/ 90 h 90"/>
                <a:gd name="T8" fmla="*/ 34 w 168"/>
                <a:gd name="T9" fmla="*/ 56 h 90"/>
                <a:gd name="T10" fmla="*/ 134 w 168"/>
                <a:gd name="T11" fmla="*/ 56 h 90"/>
                <a:gd name="T12" fmla="*/ 134 w 168"/>
                <a:gd name="T13" fmla="*/ 90 h 90"/>
                <a:gd name="T14" fmla="*/ 168 w 168"/>
                <a:gd name="T15" fmla="*/ 64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90">
                  <a:moveTo>
                    <a:pt x="168" y="64"/>
                  </a:moveTo>
                  <a:lnTo>
                    <a:pt x="83" y="0"/>
                  </a:lnTo>
                  <a:lnTo>
                    <a:pt x="0" y="64"/>
                  </a:lnTo>
                  <a:lnTo>
                    <a:pt x="34" y="90"/>
                  </a:lnTo>
                  <a:lnTo>
                    <a:pt x="34" y="56"/>
                  </a:lnTo>
                  <a:lnTo>
                    <a:pt x="134" y="56"/>
                  </a:lnTo>
                  <a:lnTo>
                    <a:pt x="134" y="90"/>
                  </a:lnTo>
                  <a:lnTo>
                    <a:pt x="168" y="6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5" name="Rectangle 225"/>
            <p:cNvSpPr>
              <a:spLocks noChangeArrowheads="1"/>
            </p:cNvSpPr>
            <p:nvPr userDrawn="1"/>
          </p:nvSpPr>
          <p:spPr bwMode="auto">
            <a:xfrm>
              <a:off x="6964363" y="2168525"/>
              <a:ext cx="119063" cy="31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6" name="Freeform 226"/>
            <p:cNvSpPr>
              <a:spLocks/>
            </p:cNvSpPr>
            <p:nvPr userDrawn="1"/>
          </p:nvSpPr>
          <p:spPr bwMode="auto">
            <a:xfrm>
              <a:off x="7072313" y="2144713"/>
              <a:ext cx="100013" cy="147638"/>
            </a:xfrm>
            <a:custGeom>
              <a:avLst/>
              <a:gdLst>
                <a:gd name="T0" fmla="*/ 26 w 26"/>
                <a:gd name="T1" fmla="*/ 0 h 38"/>
                <a:gd name="T2" fmla="*/ 0 w 26"/>
                <a:gd name="T3" fmla="*/ 19 h 38"/>
                <a:gd name="T4" fmla="*/ 25 w 26"/>
                <a:gd name="T5" fmla="*/ 38 h 38"/>
                <a:gd name="T6" fmla="*/ 26 w 26"/>
                <a:gd name="T7" fmla="*/ 36 h 38"/>
                <a:gd name="T8" fmla="*/ 26 w 26"/>
                <a:gd name="T9" fmla="*/ 1 h 38"/>
                <a:gd name="T10" fmla="*/ 26 w 26"/>
                <a:gd name="T11" fmla="*/ 0 h 38"/>
              </a:gdLst>
              <a:ahLst/>
              <a:cxnLst>
                <a:cxn ang="0">
                  <a:pos x="T0" y="T1"/>
                </a:cxn>
                <a:cxn ang="0">
                  <a:pos x="T2" y="T3"/>
                </a:cxn>
                <a:cxn ang="0">
                  <a:pos x="T4" y="T5"/>
                </a:cxn>
                <a:cxn ang="0">
                  <a:pos x="T6" y="T7"/>
                </a:cxn>
                <a:cxn ang="0">
                  <a:pos x="T8" y="T9"/>
                </a:cxn>
                <a:cxn ang="0">
                  <a:pos x="T10" y="T11"/>
                </a:cxn>
              </a:cxnLst>
              <a:rect l="0" t="0" r="r" b="b"/>
              <a:pathLst>
                <a:path w="26" h="38">
                  <a:moveTo>
                    <a:pt x="26" y="0"/>
                  </a:moveTo>
                  <a:cubicBezTo>
                    <a:pt x="0" y="19"/>
                    <a:pt x="0" y="19"/>
                    <a:pt x="0" y="19"/>
                  </a:cubicBezTo>
                  <a:cubicBezTo>
                    <a:pt x="25" y="38"/>
                    <a:pt x="25" y="38"/>
                    <a:pt x="25" y="38"/>
                  </a:cubicBezTo>
                  <a:cubicBezTo>
                    <a:pt x="26" y="38"/>
                    <a:pt x="26" y="37"/>
                    <a:pt x="26" y="36"/>
                  </a:cubicBezTo>
                  <a:cubicBezTo>
                    <a:pt x="26" y="1"/>
                    <a:pt x="26" y="1"/>
                    <a:pt x="26" y="1"/>
                  </a:cubicBezTo>
                  <a:cubicBezTo>
                    <a:pt x="26" y="0"/>
                    <a:pt x="26" y="0"/>
                    <a:pt x="26"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7" name="Freeform 227"/>
            <p:cNvSpPr>
              <a:spLocks/>
            </p:cNvSpPr>
            <p:nvPr userDrawn="1"/>
          </p:nvSpPr>
          <p:spPr bwMode="auto">
            <a:xfrm>
              <a:off x="6894513" y="2233613"/>
              <a:ext cx="258763" cy="77788"/>
            </a:xfrm>
            <a:custGeom>
              <a:avLst/>
              <a:gdLst>
                <a:gd name="T0" fmla="*/ 35 w 67"/>
                <a:gd name="T1" fmla="*/ 4 h 20"/>
                <a:gd name="T2" fmla="*/ 33 w 67"/>
                <a:gd name="T3" fmla="*/ 6 h 20"/>
                <a:gd name="T4" fmla="*/ 32 w 67"/>
                <a:gd name="T5" fmla="*/ 4 h 20"/>
                <a:gd name="T6" fmla="*/ 26 w 67"/>
                <a:gd name="T7" fmla="*/ 1 h 20"/>
                <a:gd name="T8" fmla="*/ 0 w 67"/>
                <a:gd name="T9" fmla="*/ 20 h 20"/>
                <a:gd name="T10" fmla="*/ 2 w 67"/>
                <a:gd name="T11" fmla="*/ 20 h 20"/>
                <a:gd name="T12" fmla="*/ 65 w 67"/>
                <a:gd name="T13" fmla="*/ 20 h 20"/>
                <a:gd name="T14" fmla="*/ 67 w 67"/>
                <a:gd name="T15" fmla="*/ 20 h 20"/>
                <a:gd name="T16" fmla="*/ 41 w 67"/>
                <a:gd name="T17" fmla="*/ 0 h 20"/>
                <a:gd name="T18" fmla="*/ 35 w 67"/>
                <a:gd name="T19" fmla="*/ 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20">
                  <a:moveTo>
                    <a:pt x="35" y="4"/>
                  </a:moveTo>
                  <a:cubicBezTo>
                    <a:pt x="33" y="6"/>
                    <a:pt x="33" y="6"/>
                    <a:pt x="33" y="6"/>
                  </a:cubicBezTo>
                  <a:cubicBezTo>
                    <a:pt x="32" y="4"/>
                    <a:pt x="32" y="4"/>
                    <a:pt x="32" y="4"/>
                  </a:cubicBezTo>
                  <a:cubicBezTo>
                    <a:pt x="26" y="1"/>
                    <a:pt x="26" y="1"/>
                    <a:pt x="26" y="1"/>
                  </a:cubicBezTo>
                  <a:cubicBezTo>
                    <a:pt x="0" y="20"/>
                    <a:pt x="0" y="20"/>
                    <a:pt x="0" y="20"/>
                  </a:cubicBezTo>
                  <a:cubicBezTo>
                    <a:pt x="1" y="20"/>
                    <a:pt x="1" y="20"/>
                    <a:pt x="2" y="20"/>
                  </a:cubicBezTo>
                  <a:cubicBezTo>
                    <a:pt x="65" y="20"/>
                    <a:pt x="65" y="20"/>
                    <a:pt x="65" y="20"/>
                  </a:cubicBezTo>
                  <a:cubicBezTo>
                    <a:pt x="66" y="20"/>
                    <a:pt x="66" y="20"/>
                    <a:pt x="67" y="20"/>
                  </a:cubicBezTo>
                  <a:cubicBezTo>
                    <a:pt x="41" y="0"/>
                    <a:pt x="41" y="0"/>
                    <a:pt x="41" y="0"/>
                  </a:cubicBezTo>
                  <a:lnTo>
                    <a:pt x="35" y="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8" name="Freeform 228"/>
            <p:cNvSpPr>
              <a:spLocks noEditPoints="1"/>
            </p:cNvSpPr>
            <p:nvPr userDrawn="1"/>
          </p:nvSpPr>
          <p:spPr bwMode="auto">
            <a:xfrm>
              <a:off x="6762750" y="1933575"/>
              <a:ext cx="350838" cy="593725"/>
            </a:xfrm>
            <a:custGeom>
              <a:avLst/>
              <a:gdLst>
                <a:gd name="T0" fmla="*/ 80 w 91"/>
                <a:gd name="T1" fmla="*/ 133 h 154"/>
                <a:gd name="T2" fmla="*/ 13 w 91"/>
                <a:gd name="T3" fmla="*/ 133 h 154"/>
                <a:gd name="T4" fmla="*/ 13 w 91"/>
                <a:gd name="T5" fmla="*/ 11 h 154"/>
                <a:gd name="T6" fmla="*/ 80 w 91"/>
                <a:gd name="T7" fmla="*/ 11 h 154"/>
                <a:gd name="T8" fmla="*/ 80 w 91"/>
                <a:gd name="T9" fmla="*/ 25 h 154"/>
                <a:gd name="T10" fmla="*/ 91 w 91"/>
                <a:gd name="T11" fmla="*/ 34 h 154"/>
                <a:gd name="T12" fmla="*/ 91 w 91"/>
                <a:gd name="T13" fmla="*/ 5 h 154"/>
                <a:gd name="T14" fmla="*/ 86 w 91"/>
                <a:gd name="T15" fmla="*/ 0 h 154"/>
                <a:gd name="T16" fmla="*/ 6 w 91"/>
                <a:gd name="T17" fmla="*/ 0 h 154"/>
                <a:gd name="T18" fmla="*/ 0 w 91"/>
                <a:gd name="T19" fmla="*/ 5 h 154"/>
                <a:gd name="T20" fmla="*/ 0 w 91"/>
                <a:gd name="T21" fmla="*/ 149 h 154"/>
                <a:gd name="T22" fmla="*/ 6 w 91"/>
                <a:gd name="T23" fmla="*/ 154 h 154"/>
                <a:gd name="T24" fmla="*/ 86 w 91"/>
                <a:gd name="T25" fmla="*/ 154 h 154"/>
                <a:gd name="T26" fmla="*/ 91 w 91"/>
                <a:gd name="T27" fmla="*/ 149 h 154"/>
                <a:gd name="T28" fmla="*/ 91 w 91"/>
                <a:gd name="T29" fmla="*/ 106 h 154"/>
                <a:gd name="T30" fmla="*/ 80 w 91"/>
                <a:gd name="T31" fmla="*/ 106 h 154"/>
                <a:gd name="T32" fmla="*/ 80 w 91"/>
                <a:gd name="T33" fmla="*/ 133 h 154"/>
                <a:gd name="T34" fmla="*/ 47 w 91"/>
                <a:gd name="T35" fmla="*/ 151 h 154"/>
                <a:gd name="T36" fmla="*/ 40 w 91"/>
                <a:gd name="T37" fmla="*/ 144 h 154"/>
                <a:gd name="T38" fmla="*/ 47 w 91"/>
                <a:gd name="T39" fmla="*/ 137 h 154"/>
                <a:gd name="T40" fmla="*/ 53 w 91"/>
                <a:gd name="T41" fmla="*/ 144 h 154"/>
                <a:gd name="T42" fmla="*/ 47 w 91"/>
                <a:gd name="T43" fmla="*/ 151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1" h="154">
                  <a:moveTo>
                    <a:pt x="80" y="133"/>
                  </a:moveTo>
                  <a:cubicBezTo>
                    <a:pt x="13" y="133"/>
                    <a:pt x="13" y="133"/>
                    <a:pt x="13" y="133"/>
                  </a:cubicBezTo>
                  <a:cubicBezTo>
                    <a:pt x="13" y="11"/>
                    <a:pt x="13" y="11"/>
                    <a:pt x="13" y="11"/>
                  </a:cubicBezTo>
                  <a:cubicBezTo>
                    <a:pt x="80" y="11"/>
                    <a:pt x="80" y="11"/>
                    <a:pt x="80" y="11"/>
                  </a:cubicBezTo>
                  <a:cubicBezTo>
                    <a:pt x="80" y="25"/>
                    <a:pt x="80" y="25"/>
                    <a:pt x="80" y="25"/>
                  </a:cubicBezTo>
                  <a:cubicBezTo>
                    <a:pt x="91" y="34"/>
                    <a:pt x="91" y="34"/>
                    <a:pt x="91" y="34"/>
                  </a:cubicBezTo>
                  <a:cubicBezTo>
                    <a:pt x="91" y="5"/>
                    <a:pt x="91" y="5"/>
                    <a:pt x="91" y="5"/>
                  </a:cubicBezTo>
                  <a:cubicBezTo>
                    <a:pt x="91" y="2"/>
                    <a:pt x="89" y="0"/>
                    <a:pt x="86" y="0"/>
                  </a:cubicBezTo>
                  <a:cubicBezTo>
                    <a:pt x="6" y="0"/>
                    <a:pt x="6" y="0"/>
                    <a:pt x="6" y="0"/>
                  </a:cubicBezTo>
                  <a:cubicBezTo>
                    <a:pt x="3" y="0"/>
                    <a:pt x="0" y="2"/>
                    <a:pt x="0" y="5"/>
                  </a:cubicBezTo>
                  <a:cubicBezTo>
                    <a:pt x="0" y="149"/>
                    <a:pt x="0" y="149"/>
                    <a:pt x="0" y="149"/>
                  </a:cubicBezTo>
                  <a:cubicBezTo>
                    <a:pt x="0" y="152"/>
                    <a:pt x="3" y="154"/>
                    <a:pt x="6" y="154"/>
                  </a:cubicBezTo>
                  <a:cubicBezTo>
                    <a:pt x="86" y="154"/>
                    <a:pt x="86" y="154"/>
                    <a:pt x="86" y="154"/>
                  </a:cubicBezTo>
                  <a:cubicBezTo>
                    <a:pt x="89" y="154"/>
                    <a:pt x="91" y="152"/>
                    <a:pt x="91" y="149"/>
                  </a:cubicBezTo>
                  <a:cubicBezTo>
                    <a:pt x="91" y="106"/>
                    <a:pt x="91" y="106"/>
                    <a:pt x="91" y="106"/>
                  </a:cubicBezTo>
                  <a:cubicBezTo>
                    <a:pt x="80" y="106"/>
                    <a:pt x="80" y="106"/>
                    <a:pt x="80" y="106"/>
                  </a:cubicBezTo>
                  <a:lnTo>
                    <a:pt x="80" y="133"/>
                  </a:lnTo>
                  <a:close/>
                  <a:moveTo>
                    <a:pt x="47" y="151"/>
                  </a:moveTo>
                  <a:cubicBezTo>
                    <a:pt x="43" y="151"/>
                    <a:pt x="40" y="148"/>
                    <a:pt x="40" y="144"/>
                  </a:cubicBezTo>
                  <a:cubicBezTo>
                    <a:pt x="40" y="140"/>
                    <a:pt x="43" y="137"/>
                    <a:pt x="47" y="137"/>
                  </a:cubicBezTo>
                  <a:cubicBezTo>
                    <a:pt x="51" y="137"/>
                    <a:pt x="53" y="140"/>
                    <a:pt x="53" y="144"/>
                  </a:cubicBezTo>
                  <a:cubicBezTo>
                    <a:pt x="53" y="148"/>
                    <a:pt x="51" y="151"/>
                    <a:pt x="47" y="15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269" name="Freeform 229"/>
          <p:cNvSpPr>
            <a:spLocks noEditPoints="1"/>
          </p:cNvSpPr>
          <p:nvPr userDrawn="1"/>
        </p:nvSpPr>
        <p:spPr bwMode="auto">
          <a:xfrm>
            <a:off x="6905625" y="3378200"/>
            <a:ext cx="452438" cy="512763"/>
          </a:xfrm>
          <a:custGeom>
            <a:avLst/>
            <a:gdLst>
              <a:gd name="T0" fmla="*/ 61 w 117"/>
              <a:gd name="T1" fmla="*/ 118 h 133"/>
              <a:gd name="T2" fmla="*/ 96 w 117"/>
              <a:gd name="T3" fmla="*/ 96 h 133"/>
              <a:gd name="T4" fmla="*/ 97 w 117"/>
              <a:gd name="T5" fmla="*/ 95 h 133"/>
              <a:gd name="T6" fmla="*/ 96 w 117"/>
              <a:gd name="T7" fmla="*/ 20 h 133"/>
              <a:gd name="T8" fmla="*/ 95 w 117"/>
              <a:gd name="T9" fmla="*/ 19 h 133"/>
              <a:gd name="T10" fmla="*/ 23 w 117"/>
              <a:gd name="T11" fmla="*/ 18 h 133"/>
              <a:gd name="T12" fmla="*/ 21 w 117"/>
              <a:gd name="T13" fmla="*/ 20 h 133"/>
              <a:gd name="T14" fmla="*/ 19 w 117"/>
              <a:gd name="T15" fmla="*/ 94 h 133"/>
              <a:gd name="T16" fmla="*/ 20 w 117"/>
              <a:gd name="T17" fmla="*/ 95 h 133"/>
              <a:gd name="T18" fmla="*/ 55 w 117"/>
              <a:gd name="T19" fmla="*/ 111 h 133"/>
              <a:gd name="T20" fmla="*/ 41 w 117"/>
              <a:gd name="T21" fmla="*/ 118 h 133"/>
              <a:gd name="T22" fmla="*/ 5 w 117"/>
              <a:gd name="T23" fmla="*/ 121 h 133"/>
              <a:gd name="T24" fmla="*/ 41 w 117"/>
              <a:gd name="T25" fmla="*/ 130 h 133"/>
              <a:gd name="T26" fmla="*/ 75 w 117"/>
              <a:gd name="T27" fmla="*/ 133 h 133"/>
              <a:gd name="T28" fmla="*/ 111 w 117"/>
              <a:gd name="T29" fmla="*/ 130 h 133"/>
              <a:gd name="T30" fmla="*/ 75 w 117"/>
              <a:gd name="T31" fmla="*/ 121 h 133"/>
              <a:gd name="T32" fmla="*/ 101 w 117"/>
              <a:gd name="T33" fmla="*/ 42 h 133"/>
              <a:gd name="T34" fmla="*/ 99 w 117"/>
              <a:gd name="T35" fmla="*/ 50 h 133"/>
              <a:gd name="T36" fmla="*/ 15 w 117"/>
              <a:gd name="T37" fmla="*/ 70 h 133"/>
              <a:gd name="T38" fmla="*/ 18 w 117"/>
              <a:gd name="T39" fmla="*/ 61 h 133"/>
              <a:gd name="T40" fmla="*/ 63 w 117"/>
              <a:gd name="T41" fmla="*/ 92 h 133"/>
              <a:gd name="T42" fmla="*/ 87 w 117"/>
              <a:gd name="T43" fmla="*/ 92 h 133"/>
              <a:gd name="T44" fmla="*/ 58 w 117"/>
              <a:gd name="T45" fmla="*/ 52 h 133"/>
              <a:gd name="T46" fmla="*/ 64 w 117"/>
              <a:gd name="T47" fmla="*/ 25 h 133"/>
              <a:gd name="T48" fmla="*/ 58 w 117"/>
              <a:gd name="T49" fmla="*/ 52 h 133"/>
              <a:gd name="T50" fmla="*/ 90 w 117"/>
              <a:gd name="T51" fmla="*/ 51 h 133"/>
              <a:gd name="T52" fmla="*/ 64 w 117"/>
              <a:gd name="T53" fmla="*/ 58 h 133"/>
              <a:gd name="T54" fmla="*/ 52 w 117"/>
              <a:gd name="T55" fmla="*/ 58 h 133"/>
              <a:gd name="T56" fmla="*/ 27 w 117"/>
              <a:gd name="T57" fmla="*/ 61 h 133"/>
              <a:gd name="T58" fmla="*/ 52 w 117"/>
              <a:gd name="T59" fmla="*/ 58 h 133"/>
              <a:gd name="T60" fmla="*/ 71 w 117"/>
              <a:gd name="T61" fmla="*/ 76 h 133"/>
              <a:gd name="T62" fmla="*/ 42 w 117"/>
              <a:gd name="T63" fmla="*/ 80 h 133"/>
              <a:gd name="T64" fmla="*/ 93 w 117"/>
              <a:gd name="T65" fmla="*/ 87 h 133"/>
              <a:gd name="T66" fmla="*/ 94 w 117"/>
              <a:gd name="T67" fmla="*/ 60 h 133"/>
              <a:gd name="T68" fmla="*/ 92 w 117"/>
              <a:gd name="T69" fmla="*/ 29 h 133"/>
              <a:gd name="T70" fmla="*/ 88 w 117"/>
              <a:gd name="T71" fmla="*/ 34 h 133"/>
              <a:gd name="T72" fmla="*/ 87 w 117"/>
              <a:gd name="T73" fmla="*/ 23 h 133"/>
              <a:gd name="T74" fmla="*/ 74 w 117"/>
              <a:gd name="T75" fmla="*/ 22 h 133"/>
              <a:gd name="T76" fmla="*/ 71 w 117"/>
              <a:gd name="T77" fmla="*/ 14 h 133"/>
              <a:gd name="T78" fmla="*/ 53 w 117"/>
              <a:gd name="T79" fmla="*/ 13 h 133"/>
              <a:gd name="T80" fmla="*/ 54 w 117"/>
              <a:gd name="T81" fmla="*/ 21 h 133"/>
              <a:gd name="T82" fmla="*/ 29 w 117"/>
              <a:gd name="T83" fmla="*/ 23 h 133"/>
              <a:gd name="T84" fmla="*/ 24 w 117"/>
              <a:gd name="T85" fmla="*/ 29 h 133"/>
              <a:gd name="T86" fmla="*/ 23 w 117"/>
              <a:gd name="T87" fmla="*/ 51 h 133"/>
              <a:gd name="T88" fmla="*/ 23 w 117"/>
              <a:gd name="T89" fmla="*/ 70 h 133"/>
              <a:gd name="T90" fmla="*/ 24 w 117"/>
              <a:gd name="T91" fmla="*/ 87 h 133"/>
              <a:gd name="T92" fmla="*/ 30 w 117"/>
              <a:gd name="T93" fmla="*/ 92 h 133"/>
              <a:gd name="T94" fmla="*/ 44 w 117"/>
              <a:gd name="T95" fmla="*/ 92 h 133"/>
              <a:gd name="T96" fmla="*/ 53 w 117"/>
              <a:gd name="T97" fmla="*/ 97 h 133"/>
              <a:gd name="T98" fmla="*/ 43 w 117"/>
              <a:gd name="T99" fmla="*/ 10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7" h="133">
                <a:moveTo>
                  <a:pt x="75" y="118"/>
                </a:moveTo>
                <a:cubicBezTo>
                  <a:pt x="61" y="118"/>
                  <a:pt x="61" y="118"/>
                  <a:pt x="61" y="118"/>
                </a:cubicBezTo>
                <a:cubicBezTo>
                  <a:pt x="61" y="111"/>
                  <a:pt x="61" y="111"/>
                  <a:pt x="61" y="111"/>
                </a:cubicBezTo>
                <a:cubicBezTo>
                  <a:pt x="74" y="110"/>
                  <a:pt x="86" y="105"/>
                  <a:pt x="96" y="96"/>
                </a:cubicBezTo>
                <a:cubicBezTo>
                  <a:pt x="96" y="95"/>
                  <a:pt x="96" y="95"/>
                  <a:pt x="96" y="95"/>
                </a:cubicBezTo>
                <a:cubicBezTo>
                  <a:pt x="97" y="95"/>
                  <a:pt x="97" y="95"/>
                  <a:pt x="97" y="95"/>
                </a:cubicBezTo>
                <a:cubicBezTo>
                  <a:pt x="97" y="94"/>
                  <a:pt x="98" y="94"/>
                  <a:pt x="98" y="93"/>
                </a:cubicBezTo>
                <a:cubicBezTo>
                  <a:pt x="117" y="72"/>
                  <a:pt x="116" y="40"/>
                  <a:pt x="96" y="20"/>
                </a:cubicBezTo>
                <a:cubicBezTo>
                  <a:pt x="96" y="20"/>
                  <a:pt x="96" y="20"/>
                  <a:pt x="96" y="20"/>
                </a:cubicBezTo>
                <a:cubicBezTo>
                  <a:pt x="95" y="20"/>
                  <a:pt x="95" y="19"/>
                  <a:pt x="95" y="19"/>
                </a:cubicBezTo>
                <a:cubicBezTo>
                  <a:pt x="95" y="19"/>
                  <a:pt x="95" y="19"/>
                  <a:pt x="94" y="19"/>
                </a:cubicBezTo>
                <a:cubicBezTo>
                  <a:pt x="74" y="0"/>
                  <a:pt x="43" y="0"/>
                  <a:pt x="23" y="18"/>
                </a:cubicBezTo>
                <a:cubicBezTo>
                  <a:pt x="22" y="18"/>
                  <a:pt x="22" y="19"/>
                  <a:pt x="21" y="19"/>
                </a:cubicBezTo>
                <a:cubicBezTo>
                  <a:pt x="21" y="19"/>
                  <a:pt x="21" y="19"/>
                  <a:pt x="21" y="20"/>
                </a:cubicBezTo>
                <a:cubicBezTo>
                  <a:pt x="21" y="20"/>
                  <a:pt x="21" y="20"/>
                  <a:pt x="20" y="20"/>
                </a:cubicBezTo>
                <a:cubicBezTo>
                  <a:pt x="0" y="40"/>
                  <a:pt x="0" y="73"/>
                  <a:pt x="19" y="94"/>
                </a:cubicBezTo>
                <a:cubicBezTo>
                  <a:pt x="19" y="94"/>
                  <a:pt x="20" y="95"/>
                  <a:pt x="20" y="95"/>
                </a:cubicBezTo>
                <a:cubicBezTo>
                  <a:pt x="20" y="95"/>
                  <a:pt x="20" y="95"/>
                  <a:pt x="20" y="95"/>
                </a:cubicBezTo>
                <a:cubicBezTo>
                  <a:pt x="20" y="95"/>
                  <a:pt x="20" y="95"/>
                  <a:pt x="20" y="96"/>
                </a:cubicBezTo>
                <a:cubicBezTo>
                  <a:pt x="30" y="105"/>
                  <a:pt x="42" y="110"/>
                  <a:pt x="55" y="111"/>
                </a:cubicBezTo>
                <a:cubicBezTo>
                  <a:pt x="55" y="118"/>
                  <a:pt x="55" y="118"/>
                  <a:pt x="55" y="118"/>
                </a:cubicBezTo>
                <a:cubicBezTo>
                  <a:pt x="41" y="118"/>
                  <a:pt x="41" y="118"/>
                  <a:pt x="41" y="118"/>
                </a:cubicBezTo>
                <a:cubicBezTo>
                  <a:pt x="41" y="121"/>
                  <a:pt x="41" y="121"/>
                  <a:pt x="41" y="121"/>
                </a:cubicBezTo>
                <a:cubicBezTo>
                  <a:pt x="5" y="121"/>
                  <a:pt x="5" y="121"/>
                  <a:pt x="5" y="121"/>
                </a:cubicBezTo>
                <a:cubicBezTo>
                  <a:pt x="5" y="130"/>
                  <a:pt x="5" y="130"/>
                  <a:pt x="5" y="130"/>
                </a:cubicBezTo>
                <a:cubicBezTo>
                  <a:pt x="41" y="130"/>
                  <a:pt x="41" y="130"/>
                  <a:pt x="41" y="130"/>
                </a:cubicBezTo>
                <a:cubicBezTo>
                  <a:pt x="41" y="133"/>
                  <a:pt x="41" y="133"/>
                  <a:pt x="41" y="133"/>
                </a:cubicBezTo>
                <a:cubicBezTo>
                  <a:pt x="75" y="133"/>
                  <a:pt x="75" y="133"/>
                  <a:pt x="75" y="133"/>
                </a:cubicBezTo>
                <a:cubicBezTo>
                  <a:pt x="75" y="130"/>
                  <a:pt x="75" y="130"/>
                  <a:pt x="75" y="130"/>
                </a:cubicBezTo>
                <a:cubicBezTo>
                  <a:pt x="111" y="130"/>
                  <a:pt x="111" y="130"/>
                  <a:pt x="111" y="130"/>
                </a:cubicBezTo>
                <a:cubicBezTo>
                  <a:pt x="111" y="121"/>
                  <a:pt x="111" y="121"/>
                  <a:pt x="111" y="121"/>
                </a:cubicBezTo>
                <a:cubicBezTo>
                  <a:pt x="75" y="121"/>
                  <a:pt x="75" y="121"/>
                  <a:pt x="75" y="121"/>
                </a:cubicBezTo>
                <a:lnTo>
                  <a:pt x="75" y="118"/>
                </a:lnTo>
                <a:close/>
                <a:moveTo>
                  <a:pt x="101" y="42"/>
                </a:moveTo>
                <a:cubicBezTo>
                  <a:pt x="103" y="49"/>
                  <a:pt x="104" y="56"/>
                  <a:pt x="103" y="62"/>
                </a:cubicBezTo>
                <a:cubicBezTo>
                  <a:pt x="102" y="58"/>
                  <a:pt x="101" y="54"/>
                  <a:pt x="99" y="50"/>
                </a:cubicBezTo>
                <a:cubicBezTo>
                  <a:pt x="100" y="48"/>
                  <a:pt x="100" y="45"/>
                  <a:pt x="101" y="42"/>
                </a:cubicBezTo>
                <a:close/>
                <a:moveTo>
                  <a:pt x="15" y="70"/>
                </a:moveTo>
                <a:cubicBezTo>
                  <a:pt x="13" y="63"/>
                  <a:pt x="12" y="55"/>
                  <a:pt x="14" y="48"/>
                </a:cubicBezTo>
                <a:cubicBezTo>
                  <a:pt x="15" y="52"/>
                  <a:pt x="16" y="56"/>
                  <a:pt x="18" y="61"/>
                </a:cubicBezTo>
                <a:cubicBezTo>
                  <a:pt x="17" y="64"/>
                  <a:pt x="15" y="67"/>
                  <a:pt x="15" y="70"/>
                </a:cubicBezTo>
                <a:close/>
                <a:moveTo>
                  <a:pt x="63" y="92"/>
                </a:moveTo>
                <a:cubicBezTo>
                  <a:pt x="67" y="89"/>
                  <a:pt x="72" y="86"/>
                  <a:pt x="77" y="82"/>
                </a:cubicBezTo>
                <a:cubicBezTo>
                  <a:pt x="87" y="92"/>
                  <a:pt x="87" y="92"/>
                  <a:pt x="87" y="92"/>
                </a:cubicBezTo>
                <a:cubicBezTo>
                  <a:pt x="80" y="96"/>
                  <a:pt x="72" y="95"/>
                  <a:pt x="63" y="92"/>
                </a:cubicBezTo>
                <a:close/>
                <a:moveTo>
                  <a:pt x="58" y="52"/>
                </a:moveTo>
                <a:cubicBezTo>
                  <a:pt x="44" y="38"/>
                  <a:pt x="44" y="38"/>
                  <a:pt x="44" y="38"/>
                </a:cubicBezTo>
                <a:cubicBezTo>
                  <a:pt x="51" y="33"/>
                  <a:pt x="57" y="28"/>
                  <a:pt x="64" y="25"/>
                </a:cubicBezTo>
                <a:cubicBezTo>
                  <a:pt x="68" y="28"/>
                  <a:pt x="72" y="31"/>
                  <a:pt x="76" y="34"/>
                </a:cubicBezTo>
                <a:lnTo>
                  <a:pt x="58" y="52"/>
                </a:lnTo>
                <a:close/>
                <a:moveTo>
                  <a:pt x="82" y="40"/>
                </a:moveTo>
                <a:cubicBezTo>
                  <a:pt x="85" y="43"/>
                  <a:pt x="87" y="47"/>
                  <a:pt x="90" y="51"/>
                </a:cubicBezTo>
                <a:cubicBezTo>
                  <a:pt x="87" y="57"/>
                  <a:pt x="82" y="64"/>
                  <a:pt x="76" y="70"/>
                </a:cubicBezTo>
                <a:cubicBezTo>
                  <a:pt x="64" y="58"/>
                  <a:pt x="64" y="58"/>
                  <a:pt x="64" y="58"/>
                </a:cubicBezTo>
                <a:lnTo>
                  <a:pt x="82" y="40"/>
                </a:lnTo>
                <a:close/>
                <a:moveTo>
                  <a:pt x="52" y="58"/>
                </a:moveTo>
                <a:cubicBezTo>
                  <a:pt x="36" y="74"/>
                  <a:pt x="36" y="74"/>
                  <a:pt x="36" y="74"/>
                </a:cubicBezTo>
                <a:cubicBezTo>
                  <a:pt x="32" y="70"/>
                  <a:pt x="29" y="65"/>
                  <a:pt x="27" y="61"/>
                </a:cubicBezTo>
                <a:cubicBezTo>
                  <a:pt x="30" y="55"/>
                  <a:pt x="34" y="49"/>
                  <a:pt x="39" y="44"/>
                </a:cubicBezTo>
                <a:lnTo>
                  <a:pt x="52" y="58"/>
                </a:lnTo>
                <a:close/>
                <a:moveTo>
                  <a:pt x="58" y="64"/>
                </a:moveTo>
                <a:cubicBezTo>
                  <a:pt x="71" y="76"/>
                  <a:pt x="71" y="76"/>
                  <a:pt x="71" y="76"/>
                </a:cubicBezTo>
                <a:cubicBezTo>
                  <a:pt x="65" y="81"/>
                  <a:pt x="59" y="85"/>
                  <a:pt x="53" y="88"/>
                </a:cubicBezTo>
                <a:cubicBezTo>
                  <a:pt x="50" y="86"/>
                  <a:pt x="46" y="83"/>
                  <a:pt x="42" y="80"/>
                </a:cubicBezTo>
                <a:lnTo>
                  <a:pt x="58" y="64"/>
                </a:lnTo>
                <a:close/>
                <a:moveTo>
                  <a:pt x="93" y="87"/>
                </a:moveTo>
                <a:cubicBezTo>
                  <a:pt x="82" y="76"/>
                  <a:pt x="82" y="76"/>
                  <a:pt x="82" y="76"/>
                </a:cubicBezTo>
                <a:cubicBezTo>
                  <a:pt x="87" y="71"/>
                  <a:pt x="91" y="65"/>
                  <a:pt x="94" y="60"/>
                </a:cubicBezTo>
                <a:cubicBezTo>
                  <a:pt x="98" y="70"/>
                  <a:pt x="98" y="80"/>
                  <a:pt x="93" y="87"/>
                </a:cubicBezTo>
                <a:close/>
                <a:moveTo>
                  <a:pt x="92" y="29"/>
                </a:moveTo>
                <a:cubicBezTo>
                  <a:pt x="93" y="33"/>
                  <a:pt x="94" y="36"/>
                  <a:pt x="93" y="41"/>
                </a:cubicBezTo>
                <a:cubicBezTo>
                  <a:pt x="91" y="39"/>
                  <a:pt x="89" y="36"/>
                  <a:pt x="88" y="34"/>
                </a:cubicBezTo>
                <a:lnTo>
                  <a:pt x="92" y="29"/>
                </a:lnTo>
                <a:close/>
                <a:moveTo>
                  <a:pt x="87" y="23"/>
                </a:moveTo>
                <a:cubicBezTo>
                  <a:pt x="82" y="28"/>
                  <a:pt x="82" y="28"/>
                  <a:pt x="82" y="28"/>
                </a:cubicBezTo>
                <a:cubicBezTo>
                  <a:pt x="79" y="26"/>
                  <a:pt x="76" y="24"/>
                  <a:pt x="74" y="22"/>
                </a:cubicBezTo>
                <a:cubicBezTo>
                  <a:pt x="79" y="21"/>
                  <a:pt x="84" y="21"/>
                  <a:pt x="87" y="23"/>
                </a:cubicBezTo>
                <a:close/>
                <a:moveTo>
                  <a:pt x="71" y="14"/>
                </a:moveTo>
                <a:cubicBezTo>
                  <a:pt x="69" y="15"/>
                  <a:pt x="66" y="16"/>
                  <a:pt x="64" y="16"/>
                </a:cubicBezTo>
                <a:cubicBezTo>
                  <a:pt x="60" y="15"/>
                  <a:pt x="57" y="14"/>
                  <a:pt x="53" y="13"/>
                </a:cubicBezTo>
                <a:cubicBezTo>
                  <a:pt x="59" y="12"/>
                  <a:pt x="65" y="13"/>
                  <a:pt x="71" y="14"/>
                </a:cubicBezTo>
                <a:close/>
                <a:moveTo>
                  <a:pt x="54" y="21"/>
                </a:moveTo>
                <a:cubicBezTo>
                  <a:pt x="49" y="24"/>
                  <a:pt x="44" y="28"/>
                  <a:pt x="39" y="32"/>
                </a:cubicBezTo>
                <a:cubicBezTo>
                  <a:pt x="29" y="23"/>
                  <a:pt x="29" y="23"/>
                  <a:pt x="29" y="23"/>
                </a:cubicBezTo>
                <a:cubicBezTo>
                  <a:pt x="35" y="19"/>
                  <a:pt x="44" y="18"/>
                  <a:pt x="54" y="21"/>
                </a:cubicBezTo>
                <a:close/>
                <a:moveTo>
                  <a:pt x="24" y="29"/>
                </a:moveTo>
                <a:cubicBezTo>
                  <a:pt x="33" y="38"/>
                  <a:pt x="33" y="38"/>
                  <a:pt x="33" y="38"/>
                </a:cubicBezTo>
                <a:cubicBezTo>
                  <a:pt x="29" y="42"/>
                  <a:pt x="26" y="47"/>
                  <a:pt x="23" y="51"/>
                </a:cubicBezTo>
                <a:cubicBezTo>
                  <a:pt x="21" y="43"/>
                  <a:pt x="21" y="35"/>
                  <a:pt x="24" y="29"/>
                </a:cubicBezTo>
                <a:close/>
                <a:moveTo>
                  <a:pt x="23" y="70"/>
                </a:moveTo>
                <a:cubicBezTo>
                  <a:pt x="25" y="73"/>
                  <a:pt x="28" y="77"/>
                  <a:pt x="31" y="80"/>
                </a:cubicBezTo>
                <a:cubicBezTo>
                  <a:pt x="24" y="87"/>
                  <a:pt x="24" y="87"/>
                  <a:pt x="24" y="87"/>
                </a:cubicBezTo>
                <a:cubicBezTo>
                  <a:pt x="21" y="82"/>
                  <a:pt x="21" y="77"/>
                  <a:pt x="23" y="70"/>
                </a:cubicBezTo>
                <a:close/>
                <a:moveTo>
                  <a:pt x="30" y="92"/>
                </a:moveTo>
                <a:cubicBezTo>
                  <a:pt x="36" y="85"/>
                  <a:pt x="36" y="85"/>
                  <a:pt x="36" y="85"/>
                </a:cubicBezTo>
                <a:cubicBezTo>
                  <a:pt x="39" y="88"/>
                  <a:pt x="41" y="90"/>
                  <a:pt x="44" y="92"/>
                </a:cubicBezTo>
                <a:cubicBezTo>
                  <a:pt x="39" y="93"/>
                  <a:pt x="34" y="93"/>
                  <a:pt x="30" y="92"/>
                </a:cubicBezTo>
                <a:close/>
                <a:moveTo>
                  <a:pt x="53" y="97"/>
                </a:moveTo>
                <a:cubicBezTo>
                  <a:pt x="58" y="99"/>
                  <a:pt x="63" y="101"/>
                  <a:pt x="68" y="102"/>
                </a:cubicBezTo>
                <a:cubicBezTo>
                  <a:pt x="60" y="104"/>
                  <a:pt x="51" y="103"/>
                  <a:pt x="43" y="100"/>
                </a:cubicBezTo>
                <a:cubicBezTo>
                  <a:pt x="46" y="100"/>
                  <a:pt x="50" y="99"/>
                  <a:pt x="53" y="9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270" name="Group 269"/>
          <p:cNvGrpSpPr/>
          <p:nvPr userDrawn="1"/>
        </p:nvGrpSpPr>
        <p:grpSpPr>
          <a:xfrm>
            <a:off x="6716713" y="2667000"/>
            <a:ext cx="417512" cy="587375"/>
            <a:chOff x="6716713" y="2667000"/>
            <a:chExt cx="417512" cy="587375"/>
          </a:xfrm>
        </p:grpSpPr>
        <p:sp>
          <p:nvSpPr>
            <p:cNvPr id="271" name="Freeform 158"/>
            <p:cNvSpPr>
              <a:spLocks noEditPoints="1"/>
            </p:cNvSpPr>
            <p:nvPr userDrawn="1"/>
          </p:nvSpPr>
          <p:spPr bwMode="auto">
            <a:xfrm>
              <a:off x="6716713" y="2667000"/>
              <a:ext cx="315913" cy="587375"/>
            </a:xfrm>
            <a:custGeom>
              <a:avLst/>
              <a:gdLst>
                <a:gd name="T0" fmla="*/ 72 w 82"/>
                <a:gd name="T1" fmla="*/ 0 h 152"/>
                <a:gd name="T2" fmla="*/ 10 w 82"/>
                <a:gd name="T3" fmla="*/ 0 h 152"/>
                <a:gd name="T4" fmla="*/ 0 w 82"/>
                <a:gd name="T5" fmla="*/ 10 h 152"/>
                <a:gd name="T6" fmla="*/ 0 w 82"/>
                <a:gd name="T7" fmla="*/ 141 h 152"/>
                <a:gd name="T8" fmla="*/ 10 w 82"/>
                <a:gd name="T9" fmla="*/ 152 h 152"/>
                <a:gd name="T10" fmla="*/ 72 w 82"/>
                <a:gd name="T11" fmla="*/ 152 h 152"/>
                <a:gd name="T12" fmla="*/ 82 w 82"/>
                <a:gd name="T13" fmla="*/ 141 h 152"/>
                <a:gd name="T14" fmla="*/ 82 w 82"/>
                <a:gd name="T15" fmla="*/ 10 h 152"/>
                <a:gd name="T16" fmla="*/ 72 w 82"/>
                <a:gd name="T17" fmla="*/ 0 h 152"/>
                <a:gd name="T18" fmla="*/ 41 w 82"/>
                <a:gd name="T19" fmla="*/ 145 h 152"/>
                <a:gd name="T20" fmla="*/ 36 w 82"/>
                <a:gd name="T21" fmla="*/ 140 h 152"/>
                <a:gd name="T22" fmla="*/ 41 w 82"/>
                <a:gd name="T23" fmla="*/ 134 h 152"/>
                <a:gd name="T24" fmla="*/ 47 w 82"/>
                <a:gd name="T25" fmla="*/ 140 h 152"/>
                <a:gd name="T26" fmla="*/ 41 w 82"/>
                <a:gd name="T27" fmla="*/ 145 h 152"/>
                <a:gd name="T28" fmla="*/ 77 w 82"/>
                <a:gd name="T29" fmla="*/ 130 h 152"/>
                <a:gd name="T30" fmla="*/ 6 w 82"/>
                <a:gd name="T31" fmla="*/ 130 h 152"/>
                <a:gd name="T32" fmla="*/ 6 w 82"/>
                <a:gd name="T33" fmla="*/ 9 h 152"/>
                <a:gd name="T34" fmla="*/ 77 w 82"/>
                <a:gd name="T35" fmla="*/ 9 h 152"/>
                <a:gd name="T36" fmla="*/ 77 w 82"/>
                <a:gd name="T37" fmla="*/ 13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2" h="152">
                  <a:moveTo>
                    <a:pt x="72" y="0"/>
                  </a:moveTo>
                  <a:cubicBezTo>
                    <a:pt x="10" y="0"/>
                    <a:pt x="10" y="0"/>
                    <a:pt x="10" y="0"/>
                  </a:cubicBezTo>
                  <a:cubicBezTo>
                    <a:pt x="5" y="0"/>
                    <a:pt x="0" y="4"/>
                    <a:pt x="0" y="10"/>
                  </a:cubicBezTo>
                  <a:cubicBezTo>
                    <a:pt x="0" y="141"/>
                    <a:pt x="0" y="141"/>
                    <a:pt x="0" y="141"/>
                  </a:cubicBezTo>
                  <a:cubicBezTo>
                    <a:pt x="0" y="147"/>
                    <a:pt x="5" y="152"/>
                    <a:pt x="10" y="152"/>
                  </a:cubicBezTo>
                  <a:cubicBezTo>
                    <a:pt x="72" y="152"/>
                    <a:pt x="72" y="152"/>
                    <a:pt x="72" y="152"/>
                  </a:cubicBezTo>
                  <a:cubicBezTo>
                    <a:pt x="78" y="152"/>
                    <a:pt x="82" y="147"/>
                    <a:pt x="82" y="141"/>
                  </a:cubicBezTo>
                  <a:cubicBezTo>
                    <a:pt x="82" y="10"/>
                    <a:pt x="82" y="10"/>
                    <a:pt x="82" y="10"/>
                  </a:cubicBezTo>
                  <a:cubicBezTo>
                    <a:pt x="82" y="4"/>
                    <a:pt x="78" y="0"/>
                    <a:pt x="72" y="0"/>
                  </a:cubicBezTo>
                  <a:close/>
                  <a:moveTo>
                    <a:pt x="41" y="145"/>
                  </a:moveTo>
                  <a:cubicBezTo>
                    <a:pt x="38" y="145"/>
                    <a:pt x="36" y="143"/>
                    <a:pt x="36" y="140"/>
                  </a:cubicBezTo>
                  <a:cubicBezTo>
                    <a:pt x="36" y="137"/>
                    <a:pt x="38" y="134"/>
                    <a:pt x="41" y="134"/>
                  </a:cubicBezTo>
                  <a:cubicBezTo>
                    <a:pt x="44" y="134"/>
                    <a:pt x="47" y="137"/>
                    <a:pt x="47" y="140"/>
                  </a:cubicBezTo>
                  <a:cubicBezTo>
                    <a:pt x="47" y="143"/>
                    <a:pt x="44" y="145"/>
                    <a:pt x="41" y="145"/>
                  </a:cubicBezTo>
                  <a:close/>
                  <a:moveTo>
                    <a:pt x="77" y="130"/>
                  </a:moveTo>
                  <a:cubicBezTo>
                    <a:pt x="6" y="130"/>
                    <a:pt x="6" y="130"/>
                    <a:pt x="6" y="130"/>
                  </a:cubicBezTo>
                  <a:cubicBezTo>
                    <a:pt x="6" y="9"/>
                    <a:pt x="6" y="9"/>
                    <a:pt x="6" y="9"/>
                  </a:cubicBezTo>
                  <a:cubicBezTo>
                    <a:pt x="77" y="9"/>
                    <a:pt x="77" y="9"/>
                    <a:pt x="77" y="9"/>
                  </a:cubicBezTo>
                  <a:lnTo>
                    <a:pt x="77" y="13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2" name="Oval 159"/>
            <p:cNvSpPr>
              <a:spLocks noChangeArrowheads="1"/>
            </p:cNvSpPr>
            <p:nvPr userDrawn="1"/>
          </p:nvSpPr>
          <p:spPr bwMode="auto">
            <a:xfrm>
              <a:off x="6854825" y="3184525"/>
              <a:ext cx="42863" cy="428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3" name="Freeform 230"/>
            <p:cNvSpPr>
              <a:spLocks noEditPoints="1"/>
            </p:cNvSpPr>
            <p:nvPr userDrawn="1"/>
          </p:nvSpPr>
          <p:spPr bwMode="auto">
            <a:xfrm>
              <a:off x="6832600" y="2782888"/>
              <a:ext cx="301625" cy="242888"/>
            </a:xfrm>
            <a:custGeom>
              <a:avLst/>
              <a:gdLst>
                <a:gd name="T0" fmla="*/ 65 w 78"/>
                <a:gd name="T1" fmla="*/ 0 h 63"/>
                <a:gd name="T2" fmla="*/ 13 w 78"/>
                <a:gd name="T3" fmla="*/ 0 h 63"/>
                <a:gd name="T4" fmla="*/ 0 w 78"/>
                <a:gd name="T5" fmla="*/ 14 h 63"/>
                <a:gd name="T6" fmla="*/ 0 w 78"/>
                <a:gd name="T7" fmla="*/ 39 h 63"/>
                <a:gd name="T8" fmla="*/ 13 w 78"/>
                <a:gd name="T9" fmla="*/ 52 h 63"/>
                <a:gd name="T10" fmla="*/ 15 w 78"/>
                <a:gd name="T11" fmla="*/ 52 h 63"/>
                <a:gd name="T12" fmla="*/ 15 w 78"/>
                <a:gd name="T13" fmla="*/ 63 h 63"/>
                <a:gd name="T14" fmla="*/ 26 w 78"/>
                <a:gd name="T15" fmla="*/ 52 h 63"/>
                <a:gd name="T16" fmla="*/ 65 w 78"/>
                <a:gd name="T17" fmla="*/ 52 h 63"/>
                <a:gd name="T18" fmla="*/ 78 w 78"/>
                <a:gd name="T19" fmla="*/ 39 h 63"/>
                <a:gd name="T20" fmla="*/ 78 w 78"/>
                <a:gd name="T21" fmla="*/ 14 h 63"/>
                <a:gd name="T22" fmla="*/ 65 w 78"/>
                <a:gd name="T23" fmla="*/ 0 h 63"/>
                <a:gd name="T24" fmla="*/ 20 w 78"/>
                <a:gd name="T25" fmla="*/ 30 h 63"/>
                <a:gd name="T26" fmla="*/ 15 w 78"/>
                <a:gd name="T27" fmla="*/ 25 h 63"/>
                <a:gd name="T28" fmla="*/ 20 w 78"/>
                <a:gd name="T29" fmla="*/ 20 h 63"/>
                <a:gd name="T30" fmla="*/ 25 w 78"/>
                <a:gd name="T31" fmla="*/ 25 h 63"/>
                <a:gd name="T32" fmla="*/ 20 w 78"/>
                <a:gd name="T33" fmla="*/ 30 h 63"/>
                <a:gd name="T34" fmla="*/ 40 w 78"/>
                <a:gd name="T35" fmla="*/ 30 h 63"/>
                <a:gd name="T36" fmla="*/ 35 w 78"/>
                <a:gd name="T37" fmla="*/ 25 h 63"/>
                <a:gd name="T38" fmla="*/ 40 w 78"/>
                <a:gd name="T39" fmla="*/ 20 h 63"/>
                <a:gd name="T40" fmla="*/ 45 w 78"/>
                <a:gd name="T41" fmla="*/ 25 h 63"/>
                <a:gd name="T42" fmla="*/ 40 w 78"/>
                <a:gd name="T43" fmla="*/ 30 h 63"/>
                <a:gd name="T44" fmla="*/ 61 w 78"/>
                <a:gd name="T45" fmla="*/ 30 h 63"/>
                <a:gd name="T46" fmla="*/ 56 w 78"/>
                <a:gd name="T47" fmla="*/ 25 h 63"/>
                <a:gd name="T48" fmla="*/ 61 w 78"/>
                <a:gd name="T49" fmla="*/ 20 h 63"/>
                <a:gd name="T50" fmla="*/ 65 w 78"/>
                <a:gd name="T51" fmla="*/ 25 h 63"/>
                <a:gd name="T52" fmla="*/ 61 w 78"/>
                <a:gd name="T53" fmla="*/ 3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8" h="63">
                  <a:moveTo>
                    <a:pt x="65" y="0"/>
                  </a:moveTo>
                  <a:cubicBezTo>
                    <a:pt x="13" y="0"/>
                    <a:pt x="13" y="0"/>
                    <a:pt x="13" y="0"/>
                  </a:cubicBezTo>
                  <a:cubicBezTo>
                    <a:pt x="6" y="0"/>
                    <a:pt x="0" y="6"/>
                    <a:pt x="0" y="14"/>
                  </a:cubicBezTo>
                  <a:cubicBezTo>
                    <a:pt x="0" y="39"/>
                    <a:pt x="0" y="39"/>
                    <a:pt x="0" y="39"/>
                  </a:cubicBezTo>
                  <a:cubicBezTo>
                    <a:pt x="0" y="46"/>
                    <a:pt x="6" y="52"/>
                    <a:pt x="13" y="52"/>
                  </a:cubicBezTo>
                  <a:cubicBezTo>
                    <a:pt x="15" y="52"/>
                    <a:pt x="15" y="52"/>
                    <a:pt x="15" y="52"/>
                  </a:cubicBezTo>
                  <a:cubicBezTo>
                    <a:pt x="15" y="63"/>
                    <a:pt x="15" y="63"/>
                    <a:pt x="15" y="63"/>
                  </a:cubicBezTo>
                  <a:cubicBezTo>
                    <a:pt x="26" y="52"/>
                    <a:pt x="26" y="52"/>
                    <a:pt x="26" y="52"/>
                  </a:cubicBezTo>
                  <a:cubicBezTo>
                    <a:pt x="65" y="52"/>
                    <a:pt x="65" y="52"/>
                    <a:pt x="65" y="52"/>
                  </a:cubicBezTo>
                  <a:cubicBezTo>
                    <a:pt x="72" y="52"/>
                    <a:pt x="78" y="46"/>
                    <a:pt x="78" y="39"/>
                  </a:cubicBezTo>
                  <a:cubicBezTo>
                    <a:pt x="78" y="14"/>
                    <a:pt x="78" y="14"/>
                    <a:pt x="78" y="14"/>
                  </a:cubicBezTo>
                  <a:cubicBezTo>
                    <a:pt x="78" y="6"/>
                    <a:pt x="72" y="0"/>
                    <a:pt x="65" y="0"/>
                  </a:cubicBezTo>
                  <a:close/>
                  <a:moveTo>
                    <a:pt x="20" y="30"/>
                  </a:moveTo>
                  <a:cubicBezTo>
                    <a:pt x="17" y="30"/>
                    <a:pt x="15" y="27"/>
                    <a:pt x="15" y="25"/>
                  </a:cubicBezTo>
                  <a:cubicBezTo>
                    <a:pt x="15" y="22"/>
                    <a:pt x="17" y="20"/>
                    <a:pt x="20" y="20"/>
                  </a:cubicBezTo>
                  <a:cubicBezTo>
                    <a:pt x="23" y="20"/>
                    <a:pt x="25" y="22"/>
                    <a:pt x="25" y="25"/>
                  </a:cubicBezTo>
                  <a:cubicBezTo>
                    <a:pt x="25" y="27"/>
                    <a:pt x="23" y="30"/>
                    <a:pt x="20" y="30"/>
                  </a:cubicBezTo>
                  <a:close/>
                  <a:moveTo>
                    <a:pt x="40" y="30"/>
                  </a:moveTo>
                  <a:cubicBezTo>
                    <a:pt x="37" y="30"/>
                    <a:pt x="35" y="27"/>
                    <a:pt x="35" y="25"/>
                  </a:cubicBezTo>
                  <a:cubicBezTo>
                    <a:pt x="35" y="22"/>
                    <a:pt x="37" y="20"/>
                    <a:pt x="40" y="20"/>
                  </a:cubicBezTo>
                  <a:cubicBezTo>
                    <a:pt x="43" y="20"/>
                    <a:pt x="45" y="22"/>
                    <a:pt x="45" y="25"/>
                  </a:cubicBezTo>
                  <a:cubicBezTo>
                    <a:pt x="45" y="27"/>
                    <a:pt x="43" y="30"/>
                    <a:pt x="40" y="30"/>
                  </a:cubicBezTo>
                  <a:close/>
                  <a:moveTo>
                    <a:pt x="61" y="30"/>
                  </a:moveTo>
                  <a:cubicBezTo>
                    <a:pt x="58" y="30"/>
                    <a:pt x="56" y="27"/>
                    <a:pt x="56" y="25"/>
                  </a:cubicBezTo>
                  <a:cubicBezTo>
                    <a:pt x="56" y="22"/>
                    <a:pt x="58" y="20"/>
                    <a:pt x="61" y="20"/>
                  </a:cubicBezTo>
                  <a:cubicBezTo>
                    <a:pt x="63" y="20"/>
                    <a:pt x="65" y="22"/>
                    <a:pt x="65" y="25"/>
                  </a:cubicBezTo>
                  <a:cubicBezTo>
                    <a:pt x="65" y="27"/>
                    <a:pt x="63" y="30"/>
                    <a:pt x="61" y="3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274" name="Group 273"/>
          <p:cNvGrpSpPr/>
          <p:nvPr userDrawn="1"/>
        </p:nvGrpSpPr>
        <p:grpSpPr>
          <a:xfrm>
            <a:off x="6705600" y="781050"/>
            <a:ext cx="469901" cy="339726"/>
            <a:chOff x="6705600" y="781050"/>
            <a:chExt cx="469901" cy="339726"/>
          </a:xfrm>
        </p:grpSpPr>
        <p:sp>
          <p:nvSpPr>
            <p:cNvPr id="275" name="Freeform 231"/>
            <p:cNvSpPr>
              <a:spLocks/>
            </p:cNvSpPr>
            <p:nvPr userDrawn="1"/>
          </p:nvSpPr>
          <p:spPr bwMode="auto">
            <a:xfrm>
              <a:off x="6816725" y="850900"/>
              <a:ext cx="317500" cy="61913"/>
            </a:xfrm>
            <a:custGeom>
              <a:avLst/>
              <a:gdLst>
                <a:gd name="T0" fmla="*/ 63 w 82"/>
                <a:gd name="T1" fmla="*/ 3 h 16"/>
                <a:gd name="T2" fmla="*/ 82 w 82"/>
                <a:gd name="T3" fmla="*/ 9 h 16"/>
                <a:gd name="T4" fmla="*/ 82 w 82"/>
                <a:gd name="T5" fmla="*/ 8 h 16"/>
                <a:gd name="T6" fmla="*/ 74 w 82"/>
                <a:gd name="T7" fmla="*/ 0 h 16"/>
                <a:gd name="T8" fmla="*/ 9 w 82"/>
                <a:gd name="T9" fmla="*/ 0 h 16"/>
                <a:gd name="T10" fmla="*/ 0 w 82"/>
                <a:gd name="T11" fmla="*/ 8 h 16"/>
                <a:gd name="T12" fmla="*/ 9 w 82"/>
                <a:gd name="T13" fmla="*/ 16 h 16"/>
                <a:gd name="T14" fmla="*/ 36 w 82"/>
                <a:gd name="T15" fmla="*/ 16 h 16"/>
                <a:gd name="T16" fmla="*/ 63 w 82"/>
                <a:gd name="T17"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16">
                  <a:moveTo>
                    <a:pt x="63" y="3"/>
                  </a:moveTo>
                  <a:cubicBezTo>
                    <a:pt x="70" y="3"/>
                    <a:pt x="77" y="5"/>
                    <a:pt x="82" y="9"/>
                  </a:cubicBezTo>
                  <a:cubicBezTo>
                    <a:pt x="82" y="9"/>
                    <a:pt x="82" y="8"/>
                    <a:pt x="82" y="8"/>
                  </a:cubicBezTo>
                  <a:cubicBezTo>
                    <a:pt x="82" y="4"/>
                    <a:pt x="79" y="0"/>
                    <a:pt x="74" y="0"/>
                  </a:cubicBezTo>
                  <a:cubicBezTo>
                    <a:pt x="9" y="0"/>
                    <a:pt x="9" y="0"/>
                    <a:pt x="9" y="0"/>
                  </a:cubicBezTo>
                  <a:cubicBezTo>
                    <a:pt x="4" y="0"/>
                    <a:pt x="0" y="4"/>
                    <a:pt x="0" y="8"/>
                  </a:cubicBezTo>
                  <a:cubicBezTo>
                    <a:pt x="0" y="13"/>
                    <a:pt x="4" y="16"/>
                    <a:pt x="9" y="16"/>
                  </a:cubicBezTo>
                  <a:cubicBezTo>
                    <a:pt x="36" y="16"/>
                    <a:pt x="36" y="16"/>
                    <a:pt x="36" y="16"/>
                  </a:cubicBezTo>
                  <a:cubicBezTo>
                    <a:pt x="43" y="8"/>
                    <a:pt x="53" y="3"/>
                    <a:pt x="63" y="3"/>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6" name="Freeform 232"/>
            <p:cNvSpPr>
              <a:spLocks/>
            </p:cNvSpPr>
            <p:nvPr userDrawn="1"/>
          </p:nvSpPr>
          <p:spPr bwMode="auto">
            <a:xfrm>
              <a:off x="6762750" y="781050"/>
              <a:ext cx="312738" cy="61913"/>
            </a:xfrm>
            <a:custGeom>
              <a:avLst/>
              <a:gdLst>
                <a:gd name="T0" fmla="*/ 8 w 81"/>
                <a:gd name="T1" fmla="*/ 16 h 16"/>
                <a:gd name="T2" fmla="*/ 73 w 81"/>
                <a:gd name="T3" fmla="*/ 16 h 16"/>
                <a:gd name="T4" fmla="*/ 81 w 81"/>
                <a:gd name="T5" fmla="*/ 8 h 16"/>
                <a:gd name="T6" fmla="*/ 73 w 81"/>
                <a:gd name="T7" fmla="*/ 0 h 16"/>
                <a:gd name="T8" fmla="*/ 8 w 81"/>
                <a:gd name="T9" fmla="*/ 0 h 16"/>
                <a:gd name="T10" fmla="*/ 0 w 81"/>
                <a:gd name="T11" fmla="*/ 8 h 16"/>
                <a:gd name="T12" fmla="*/ 8 w 81"/>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81" h="16">
                  <a:moveTo>
                    <a:pt x="8" y="16"/>
                  </a:moveTo>
                  <a:cubicBezTo>
                    <a:pt x="73" y="16"/>
                    <a:pt x="73" y="16"/>
                    <a:pt x="73" y="16"/>
                  </a:cubicBezTo>
                  <a:cubicBezTo>
                    <a:pt x="78" y="16"/>
                    <a:pt x="81" y="13"/>
                    <a:pt x="81" y="8"/>
                  </a:cubicBezTo>
                  <a:cubicBezTo>
                    <a:pt x="81" y="4"/>
                    <a:pt x="78" y="0"/>
                    <a:pt x="73" y="0"/>
                  </a:cubicBezTo>
                  <a:cubicBezTo>
                    <a:pt x="8" y="0"/>
                    <a:pt x="8" y="0"/>
                    <a:pt x="8" y="0"/>
                  </a:cubicBezTo>
                  <a:cubicBezTo>
                    <a:pt x="3" y="0"/>
                    <a:pt x="0" y="4"/>
                    <a:pt x="0" y="8"/>
                  </a:cubicBezTo>
                  <a:cubicBezTo>
                    <a:pt x="0" y="13"/>
                    <a:pt x="3" y="16"/>
                    <a:pt x="8" y="1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7" name="Freeform 233"/>
            <p:cNvSpPr>
              <a:spLocks/>
            </p:cNvSpPr>
            <p:nvPr userDrawn="1"/>
          </p:nvSpPr>
          <p:spPr bwMode="auto">
            <a:xfrm>
              <a:off x="6705600" y="920750"/>
              <a:ext cx="246063" cy="61913"/>
            </a:xfrm>
            <a:custGeom>
              <a:avLst/>
              <a:gdLst>
                <a:gd name="T0" fmla="*/ 8 w 64"/>
                <a:gd name="T1" fmla="*/ 0 h 16"/>
                <a:gd name="T2" fmla="*/ 0 w 64"/>
                <a:gd name="T3" fmla="*/ 8 h 16"/>
                <a:gd name="T4" fmla="*/ 8 w 64"/>
                <a:gd name="T5" fmla="*/ 16 h 16"/>
                <a:gd name="T6" fmla="*/ 58 w 64"/>
                <a:gd name="T7" fmla="*/ 16 h 16"/>
                <a:gd name="T8" fmla="*/ 64 w 64"/>
                <a:gd name="T9" fmla="*/ 0 h 16"/>
                <a:gd name="T10" fmla="*/ 8 w 64"/>
                <a:gd name="T11" fmla="*/ 0 h 16"/>
              </a:gdLst>
              <a:ahLst/>
              <a:cxnLst>
                <a:cxn ang="0">
                  <a:pos x="T0" y="T1"/>
                </a:cxn>
                <a:cxn ang="0">
                  <a:pos x="T2" y="T3"/>
                </a:cxn>
                <a:cxn ang="0">
                  <a:pos x="T4" y="T5"/>
                </a:cxn>
                <a:cxn ang="0">
                  <a:pos x="T6" y="T7"/>
                </a:cxn>
                <a:cxn ang="0">
                  <a:pos x="T8" y="T9"/>
                </a:cxn>
                <a:cxn ang="0">
                  <a:pos x="T10" y="T11"/>
                </a:cxn>
              </a:cxnLst>
              <a:rect l="0" t="0" r="r" b="b"/>
              <a:pathLst>
                <a:path w="64" h="16">
                  <a:moveTo>
                    <a:pt x="8" y="0"/>
                  </a:moveTo>
                  <a:cubicBezTo>
                    <a:pt x="4" y="0"/>
                    <a:pt x="0" y="3"/>
                    <a:pt x="0" y="8"/>
                  </a:cubicBezTo>
                  <a:cubicBezTo>
                    <a:pt x="0" y="12"/>
                    <a:pt x="4" y="16"/>
                    <a:pt x="8" y="16"/>
                  </a:cubicBezTo>
                  <a:cubicBezTo>
                    <a:pt x="58" y="16"/>
                    <a:pt x="58" y="16"/>
                    <a:pt x="58" y="16"/>
                  </a:cubicBezTo>
                  <a:cubicBezTo>
                    <a:pt x="59" y="10"/>
                    <a:pt x="61" y="5"/>
                    <a:pt x="64" y="0"/>
                  </a:cubicBezTo>
                  <a:lnTo>
                    <a:pt x="8"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8" name="Freeform 234"/>
            <p:cNvSpPr>
              <a:spLocks/>
            </p:cNvSpPr>
            <p:nvPr userDrawn="1"/>
          </p:nvSpPr>
          <p:spPr bwMode="auto">
            <a:xfrm>
              <a:off x="6781800" y="990600"/>
              <a:ext cx="158750" cy="61913"/>
            </a:xfrm>
            <a:custGeom>
              <a:avLst/>
              <a:gdLst>
                <a:gd name="T0" fmla="*/ 38 w 41"/>
                <a:gd name="T1" fmla="*/ 0 h 16"/>
                <a:gd name="T2" fmla="*/ 8 w 41"/>
                <a:gd name="T3" fmla="*/ 0 h 16"/>
                <a:gd name="T4" fmla="*/ 0 w 41"/>
                <a:gd name="T5" fmla="*/ 8 h 16"/>
                <a:gd name="T6" fmla="*/ 8 w 41"/>
                <a:gd name="T7" fmla="*/ 16 h 16"/>
                <a:gd name="T8" fmla="*/ 41 w 41"/>
                <a:gd name="T9" fmla="*/ 16 h 16"/>
                <a:gd name="T10" fmla="*/ 38 w 41"/>
                <a:gd name="T11" fmla="*/ 2 h 16"/>
                <a:gd name="T12" fmla="*/ 38 w 41"/>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41" h="16">
                  <a:moveTo>
                    <a:pt x="38" y="0"/>
                  </a:moveTo>
                  <a:cubicBezTo>
                    <a:pt x="8" y="0"/>
                    <a:pt x="8" y="0"/>
                    <a:pt x="8" y="0"/>
                  </a:cubicBezTo>
                  <a:cubicBezTo>
                    <a:pt x="4" y="0"/>
                    <a:pt x="0" y="3"/>
                    <a:pt x="0" y="8"/>
                  </a:cubicBezTo>
                  <a:cubicBezTo>
                    <a:pt x="0" y="12"/>
                    <a:pt x="4" y="16"/>
                    <a:pt x="8" y="16"/>
                  </a:cubicBezTo>
                  <a:cubicBezTo>
                    <a:pt x="41" y="16"/>
                    <a:pt x="41" y="16"/>
                    <a:pt x="41" y="16"/>
                  </a:cubicBezTo>
                  <a:cubicBezTo>
                    <a:pt x="39" y="12"/>
                    <a:pt x="38" y="7"/>
                    <a:pt x="38" y="2"/>
                  </a:cubicBezTo>
                  <a:cubicBezTo>
                    <a:pt x="38" y="1"/>
                    <a:pt x="38" y="0"/>
                    <a:pt x="38"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9" name="Freeform 235"/>
            <p:cNvSpPr>
              <a:spLocks/>
            </p:cNvSpPr>
            <p:nvPr userDrawn="1"/>
          </p:nvSpPr>
          <p:spPr bwMode="auto">
            <a:xfrm>
              <a:off x="6770688" y="1055688"/>
              <a:ext cx="239713" cy="65088"/>
            </a:xfrm>
            <a:custGeom>
              <a:avLst/>
              <a:gdLst>
                <a:gd name="T0" fmla="*/ 45 w 62"/>
                <a:gd name="T1" fmla="*/ 0 h 17"/>
                <a:gd name="T2" fmla="*/ 8 w 62"/>
                <a:gd name="T3" fmla="*/ 0 h 17"/>
                <a:gd name="T4" fmla="*/ 0 w 62"/>
                <a:gd name="T5" fmla="*/ 8 h 17"/>
                <a:gd name="T6" fmla="*/ 8 w 62"/>
                <a:gd name="T7" fmla="*/ 17 h 17"/>
                <a:gd name="T8" fmla="*/ 62 w 62"/>
                <a:gd name="T9" fmla="*/ 17 h 17"/>
                <a:gd name="T10" fmla="*/ 45 w 62"/>
                <a:gd name="T11" fmla="*/ 0 h 17"/>
              </a:gdLst>
              <a:ahLst/>
              <a:cxnLst>
                <a:cxn ang="0">
                  <a:pos x="T0" y="T1"/>
                </a:cxn>
                <a:cxn ang="0">
                  <a:pos x="T2" y="T3"/>
                </a:cxn>
                <a:cxn ang="0">
                  <a:pos x="T4" y="T5"/>
                </a:cxn>
                <a:cxn ang="0">
                  <a:pos x="T6" y="T7"/>
                </a:cxn>
                <a:cxn ang="0">
                  <a:pos x="T8" y="T9"/>
                </a:cxn>
                <a:cxn ang="0">
                  <a:pos x="T10" y="T11"/>
                </a:cxn>
              </a:cxnLst>
              <a:rect l="0" t="0" r="r" b="b"/>
              <a:pathLst>
                <a:path w="62" h="17">
                  <a:moveTo>
                    <a:pt x="45" y="0"/>
                  </a:moveTo>
                  <a:cubicBezTo>
                    <a:pt x="8" y="0"/>
                    <a:pt x="8" y="0"/>
                    <a:pt x="8" y="0"/>
                  </a:cubicBezTo>
                  <a:cubicBezTo>
                    <a:pt x="3" y="0"/>
                    <a:pt x="0" y="4"/>
                    <a:pt x="0" y="8"/>
                  </a:cubicBezTo>
                  <a:cubicBezTo>
                    <a:pt x="0" y="13"/>
                    <a:pt x="3" y="17"/>
                    <a:pt x="8" y="17"/>
                  </a:cubicBezTo>
                  <a:cubicBezTo>
                    <a:pt x="62" y="17"/>
                    <a:pt x="62" y="17"/>
                    <a:pt x="62" y="17"/>
                  </a:cubicBezTo>
                  <a:cubicBezTo>
                    <a:pt x="54" y="13"/>
                    <a:pt x="48" y="8"/>
                    <a:pt x="45"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0" name="Freeform 236"/>
            <p:cNvSpPr>
              <a:spLocks noEditPoints="1"/>
            </p:cNvSpPr>
            <p:nvPr userDrawn="1"/>
          </p:nvSpPr>
          <p:spPr bwMode="auto">
            <a:xfrm>
              <a:off x="6948488" y="882650"/>
              <a:ext cx="227013" cy="227013"/>
            </a:xfrm>
            <a:custGeom>
              <a:avLst/>
              <a:gdLst>
                <a:gd name="T0" fmla="*/ 52 w 59"/>
                <a:gd name="T1" fmla="*/ 11 h 59"/>
                <a:gd name="T2" fmla="*/ 9 w 59"/>
                <a:gd name="T3" fmla="*/ 8 h 59"/>
                <a:gd name="T4" fmla="*/ 1 w 59"/>
                <a:gd name="T5" fmla="*/ 24 h 59"/>
                <a:gd name="T6" fmla="*/ 0 w 59"/>
                <a:gd name="T7" fmla="*/ 34 h 59"/>
                <a:gd name="T8" fmla="*/ 10 w 59"/>
                <a:gd name="T9" fmla="*/ 52 h 59"/>
                <a:gd name="T10" fmla="*/ 22 w 59"/>
                <a:gd name="T11" fmla="*/ 58 h 59"/>
                <a:gd name="T12" fmla="*/ 50 w 59"/>
                <a:gd name="T13" fmla="*/ 51 h 59"/>
                <a:gd name="T14" fmla="*/ 55 w 59"/>
                <a:gd name="T15" fmla="*/ 24 h 59"/>
                <a:gd name="T16" fmla="*/ 52 w 59"/>
                <a:gd name="T17" fmla="*/ 23 h 59"/>
                <a:gd name="T18" fmla="*/ 52 w 59"/>
                <a:gd name="T19" fmla="*/ 15 h 59"/>
                <a:gd name="T20" fmla="*/ 50 w 59"/>
                <a:gd name="T21" fmla="*/ 18 h 59"/>
                <a:gd name="T22" fmla="*/ 35 w 59"/>
                <a:gd name="T23" fmla="*/ 4 h 59"/>
                <a:gd name="T24" fmla="*/ 33 w 59"/>
                <a:gd name="T25" fmla="*/ 6 h 59"/>
                <a:gd name="T26" fmla="*/ 27 w 59"/>
                <a:gd name="T27" fmla="*/ 3 h 59"/>
                <a:gd name="T28" fmla="*/ 26 w 59"/>
                <a:gd name="T29" fmla="*/ 6 h 59"/>
                <a:gd name="T30" fmla="*/ 4 w 59"/>
                <a:gd name="T31" fmla="*/ 21 h 59"/>
                <a:gd name="T32" fmla="*/ 5 w 59"/>
                <a:gd name="T33" fmla="*/ 24 h 59"/>
                <a:gd name="T34" fmla="*/ 3 w 59"/>
                <a:gd name="T35" fmla="*/ 30 h 59"/>
                <a:gd name="T36" fmla="*/ 6 w 59"/>
                <a:gd name="T37" fmla="*/ 30 h 59"/>
                <a:gd name="T38" fmla="*/ 4 w 59"/>
                <a:gd name="T39" fmla="*/ 37 h 59"/>
                <a:gd name="T40" fmla="*/ 7 w 59"/>
                <a:gd name="T41" fmla="*/ 37 h 59"/>
                <a:gd name="T42" fmla="*/ 8 w 59"/>
                <a:gd name="T43" fmla="*/ 45 h 59"/>
                <a:gd name="T44" fmla="*/ 8 w 59"/>
                <a:gd name="T45" fmla="*/ 41 h 59"/>
                <a:gd name="T46" fmla="*/ 8 w 59"/>
                <a:gd name="T47" fmla="*/ 18 h 59"/>
                <a:gd name="T48" fmla="*/ 10 w 59"/>
                <a:gd name="T49" fmla="*/ 14 h 59"/>
                <a:gd name="T50" fmla="*/ 13 w 59"/>
                <a:gd name="T51" fmla="*/ 50 h 59"/>
                <a:gd name="T52" fmla="*/ 13 w 59"/>
                <a:gd name="T53" fmla="*/ 47 h 59"/>
                <a:gd name="T54" fmla="*/ 14 w 59"/>
                <a:gd name="T55" fmla="*/ 12 h 59"/>
                <a:gd name="T56" fmla="*/ 13 w 59"/>
                <a:gd name="T57" fmla="*/ 9 h 59"/>
                <a:gd name="T58" fmla="*/ 19 w 59"/>
                <a:gd name="T59" fmla="*/ 54 h 59"/>
                <a:gd name="T60" fmla="*/ 18 w 59"/>
                <a:gd name="T61" fmla="*/ 51 h 59"/>
                <a:gd name="T62" fmla="*/ 19 w 59"/>
                <a:gd name="T63" fmla="*/ 8 h 59"/>
                <a:gd name="T64" fmla="*/ 22 w 59"/>
                <a:gd name="T65" fmla="*/ 6 h 59"/>
                <a:gd name="T66" fmla="*/ 26 w 59"/>
                <a:gd name="T67" fmla="*/ 56 h 59"/>
                <a:gd name="T68" fmla="*/ 26 w 59"/>
                <a:gd name="T69" fmla="*/ 54 h 59"/>
                <a:gd name="T70" fmla="*/ 31 w 59"/>
                <a:gd name="T71" fmla="*/ 56 h 59"/>
                <a:gd name="T72" fmla="*/ 33 w 59"/>
                <a:gd name="T73" fmla="*/ 54 h 59"/>
                <a:gd name="T74" fmla="*/ 32 w 59"/>
                <a:gd name="T75" fmla="*/ 45 h 59"/>
                <a:gd name="T76" fmla="*/ 21 w 59"/>
                <a:gd name="T77" fmla="*/ 39 h 59"/>
                <a:gd name="T78" fmla="*/ 27 w 59"/>
                <a:gd name="T79" fmla="*/ 32 h 59"/>
                <a:gd name="T80" fmla="*/ 32 w 59"/>
                <a:gd name="T81" fmla="*/ 15 h 59"/>
                <a:gd name="T82" fmla="*/ 31 w 59"/>
                <a:gd name="T83" fmla="*/ 23 h 59"/>
                <a:gd name="T84" fmla="*/ 32 w 59"/>
                <a:gd name="T85" fmla="*/ 41 h 59"/>
                <a:gd name="T86" fmla="*/ 37 w 59"/>
                <a:gd name="T87" fmla="*/ 54 h 59"/>
                <a:gd name="T88" fmla="*/ 41 w 59"/>
                <a:gd name="T89" fmla="*/ 54 h 59"/>
                <a:gd name="T90" fmla="*/ 39 w 59"/>
                <a:gd name="T91" fmla="*/ 8 h 59"/>
                <a:gd name="T92" fmla="*/ 43 w 59"/>
                <a:gd name="T93" fmla="*/ 8 h 59"/>
                <a:gd name="T94" fmla="*/ 44 w 59"/>
                <a:gd name="T95" fmla="*/ 51 h 59"/>
                <a:gd name="T96" fmla="*/ 47 w 59"/>
                <a:gd name="T97" fmla="*/ 50 h 59"/>
                <a:gd name="T98" fmla="*/ 45 w 59"/>
                <a:gd name="T99" fmla="*/ 10 h 59"/>
                <a:gd name="T100" fmla="*/ 47 w 59"/>
                <a:gd name="T101" fmla="*/ 13 h 59"/>
                <a:gd name="T102" fmla="*/ 49 w 59"/>
                <a:gd name="T103" fmla="*/ 46 h 59"/>
                <a:gd name="T104" fmla="*/ 52 w 59"/>
                <a:gd name="T105" fmla="*/ 44 h 59"/>
                <a:gd name="T106" fmla="*/ 53 w 59"/>
                <a:gd name="T107" fmla="*/ 40 h 59"/>
                <a:gd name="T108" fmla="*/ 55 w 59"/>
                <a:gd name="T109" fmla="*/ 37 h 59"/>
                <a:gd name="T110" fmla="*/ 53 w 59"/>
                <a:gd name="T111" fmla="*/ 32 h 59"/>
                <a:gd name="T112" fmla="*/ 56 w 59"/>
                <a:gd name="T113" fmla="*/ 3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9" h="59">
                  <a:moveTo>
                    <a:pt x="57" y="18"/>
                  </a:moveTo>
                  <a:cubicBezTo>
                    <a:pt x="56" y="18"/>
                    <a:pt x="56" y="17"/>
                    <a:pt x="56" y="16"/>
                  </a:cubicBezTo>
                  <a:cubicBezTo>
                    <a:pt x="55" y="15"/>
                    <a:pt x="54" y="14"/>
                    <a:pt x="54" y="13"/>
                  </a:cubicBezTo>
                  <a:cubicBezTo>
                    <a:pt x="53" y="12"/>
                    <a:pt x="53" y="12"/>
                    <a:pt x="52" y="11"/>
                  </a:cubicBezTo>
                  <a:cubicBezTo>
                    <a:pt x="51" y="9"/>
                    <a:pt x="48" y="7"/>
                    <a:pt x="46" y="6"/>
                  </a:cubicBezTo>
                  <a:cubicBezTo>
                    <a:pt x="41" y="2"/>
                    <a:pt x="36" y="0"/>
                    <a:pt x="29" y="0"/>
                  </a:cubicBezTo>
                  <a:cubicBezTo>
                    <a:pt x="24" y="0"/>
                    <a:pt x="18" y="2"/>
                    <a:pt x="14" y="5"/>
                  </a:cubicBezTo>
                  <a:cubicBezTo>
                    <a:pt x="12" y="6"/>
                    <a:pt x="11" y="7"/>
                    <a:pt x="9" y="8"/>
                  </a:cubicBezTo>
                  <a:cubicBezTo>
                    <a:pt x="9" y="9"/>
                    <a:pt x="8" y="9"/>
                    <a:pt x="8" y="10"/>
                  </a:cubicBezTo>
                  <a:cubicBezTo>
                    <a:pt x="6" y="12"/>
                    <a:pt x="4" y="15"/>
                    <a:pt x="2" y="18"/>
                  </a:cubicBezTo>
                  <a:cubicBezTo>
                    <a:pt x="2" y="19"/>
                    <a:pt x="2" y="20"/>
                    <a:pt x="2" y="20"/>
                  </a:cubicBezTo>
                  <a:cubicBezTo>
                    <a:pt x="1" y="21"/>
                    <a:pt x="1" y="23"/>
                    <a:pt x="1" y="24"/>
                  </a:cubicBezTo>
                  <a:cubicBezTo>
                    <a:pt x="0" y="25"/>
                    <a:pt x="0" y="25"/>
                    <a:pt x="0" y="26"/>
                  </a:cubicBezTo>
                  <a:cubicBezTo>
                    <a:pt x="0" y="27"/>
                    <a:pt x="0" y="27"/>
                    <a:pt x="0" y="28"/>
                  </a:cubicBezTo>
                  <a:cubicBezTo>
                    <a:pt x="0" y="28"/>
                    <a:pt x="0" y="29"/>
                    <a:pt x="0" y="30"/>
                  </a:cubicBezTo>
                  <a:cubicBezTo>
                    <a:pt x="0" y="31"/>
                    <a:pt x="0" y="32"/>
                    <a:pt x="0" y="34"/>
                  </a:cubicBezTo>
                  <a:cubicBezTo>
                    <a:pt x="1" y="36"/>
                    <a:pt x="1" y="38"/>
                    <a:pt x="2" y="41"/>
                  </a:cubicBezTo>
                  <a:cubicBezTo>
                    <a:pt x="2" y="42"/>
                    <a:pt x="3" y="43"/>
                    <a:pt x="4" y="44"/>
                  </a:cubicBezTo>
                  <a:cubicBezTo>
                    <a:pt x="4" y="44"/>
                    <a:pt x="4" y="45"/>
                    <a:pt x="4" y="45"/>
                  </a:cubicBezTo>
                  <a:cubicBezTo>
                    <a:pt x="6" y="48"/>
                    <a:pt x="8" y="50"/>
                    <a:pt x="10" y="52"/>
                  </a:cubicBezTo>
                  <a:cubicBezTo>
                    <a:pt x="11" y="53"/>
                    <a:pt x="12" y="54"/>
                    <a:pt x="13" y="55"/>
                  </a:cubicBezTo>
                  <a:cubicBezTo>
                    <a:pt x="14" y="55"/>
                    <a:pt x="15" y="56"/>
                    <a:pt x="17" y="56"/>
                  </a:cubicBezTo>
                  <a:cubicBezTo>
                    <a:pt x="18" y="57"/>
                    <a:pt x="19" y="57"/>
                    <a:pt x="20" y="58"/>
                  </a:cubicBezTo>
                  <a:cubicBezTo>
                    <a:pt x="21" y="58"/>
                    <a:pt x="21" y="58"/>
                    <a:pt x="22" y="58"/>
                  </a:cubicBezTo>
                  <a:cubicBezTo>
                    <a:pt x="24" y="59"/>
                    <a:pt x="27" y="59"/>
                    <a:pt x="29" y="59"/>
                  </a:cubicBezTo>
                  <a:cubicBezTo>
                    <a:pt x="31" y="59"/>
                    <a:pt x="32" y="59"/>
                    <a:pt x="33" y="59"/>
                  </a:cubicBezTo>
                  <a:cubicBezTo>
                    <a:pt x="39" y="58"/>
                    <a:pt x="45" y="55"/>
                    <a:pt x="50" y="51"/>
                  </a:cubicBezTo>
                  <a:cubicBezTo>
                    <a:pt x="50" y="51"/>
                    <a:pt x="50" y="51"/>
                    <a:pt x="50" y="51"/>
                  </a:cubicBezTo>
                  <a:cubicBezTo>
                    <a:pt x="55" y="46"/>
                    <a:pt x="59" y="38"/>
                    <a:pt x="59" y="30"/>
                  </a:cubicBezTo>
                  <a:cubicBezTo>
                    <a:pt x="59" y="26"/>
                    <a:pt x="58" y="22"/>
                    <a:pt x="57" y="18"/>
                  </a:cubicBezTo>
                  <a:close/>
                  <a:moveTo>
                    <a:pt x="55" y="22"/>
                  </a:moveTo>
                  <a:cubicBezTo>
                    <a:pt x="55" y="23"/>
                    <a:pt x="55" y="23"/>
                    <a:pt x="55" y="24"/>
                  </a:cubicBezTo>
                  <a:cubicBezTo>
                    <a:pt x="56" y="25"/>
                    <a:pt x="55" y="26"/>
                    <a:pt x="54" y="26"/>
                  </a:cubicBezTo>
                  <a:cubicBezTo>
                    <a:pt x="54" y="26"/>
                    <a:pt x="54" y="26"/>
                    <a:pt x="54" y="26"/>
                  </a:cubicBezTo>
                  <a:cubicBezTo>
                    <a:pt x="54" y="26"/>
                    <a:pt x="53" y="25"/>
                    <a:pt x="53" y="25"/>
                  </a:cubicBezTo>
                  <a:cubicBezTo>
                    <a:pt x="53" y="24"/>
                    <a:pt x="53" y="24"/>
                    <a:pt x="52" y="23"/>
                  </a:cubicBezTo>
                  <a:cubicBezTo>
                    <a:pt x="52" y="22"/>
                    <a:pt x="53" y="22"/>
                    <a:pt x="53" y="21"/>
                  </a:cubicBezTo>
                  <a:cubicBezTo>
                    <a:pt x="54" y="21"/>
                    <a:pt x="55" y="22"/>
                    <a:pt x="55" y="22"/>
                  </a:cubicBezTo>
                  <a:close/>
                  <a:moveTo>
                    <a:pt x="50" y="15"/>
                  </a:moveTo>
                  <a:cubicBezTo>
                    <a:pt x="51" y="15"/>
                    <a:pt x="51" y="15"/>
                    <a:pt x="52" y="15"/>
                  </a:cubicBezTo>
                  <a:cubicBezTo>
                    <a:pt x="52" y="16"/>
                    <a:pt x="53" y="16"/>
                    <a:pt x="53" y="17"/>
                  </a:cubicBezTo>
                  <a:cubicBezTo>
                    <a:pt x="53" y="18"/>
                    <a:pt x="53" y="18"/>
                    <a:pt x="52" y="19"/>
                  </a:cubicBezTo>
                  <a:cubicBezTo>
                    <a:pt x="52" y="19"/>
                    <a:pt x="52" y="19"/>
                    <a:pt x="52" y="19"/>
                  </a:cubicBezTo>
                  <a:cubicBezTo>
                    <a:pt x="51" y="19"/>
                    <a:pt x="51" y="19"/>
                    <a:pt x="50" y="18"/>
                  </a:cubicBezTo>
                  <a:cubicBezTo>
                    <a:pt x="50" y="18"/>
                    <a:pt x="50" y="17"/>
                    <a:pt x="50" y="17"/>
                  </a:cubicBezTo>
                  <a:cubicBezTo>
                    <a:pt x="49" y="16"/>
                    <a:pt x="49" y="15"/>
                    <a:pt x="50" y="15"/>
                  </a:cubicBezTo>
                  <a:close/>
                  <a:moveTo>
                    <a:pt x="33" y="3"/>
                  </a:moveTo>
                  <a:cubicBezTo>
                    <a:pt x="34" y="4"/>
                    <a:pt x="34" y="4"/>
                    <a:pt x="35" y="4"/>
                  </a:cubicBezTo>
                  <a:cubicBezTo>
                    <a:pt x="36" y="4"/>
                    <a:pt x="36" y="5"/>
                    <a:pt x="36" y="5"/>
                  </a:cubicBezTo>
                  <a:cubicBezTo>
                    <a:pt x="36" y="6"/>
                    <a:pt x="35" y="6"/>
                    <a:pt x="35" y="6"/>
                  </a:cubicBezTo>
                  <a:cubicBezTo>
                    <a:pt x="35" y="6"/>
                    <a:pt x="35" y="6"/>
                    <a:pt x="34" y="6"/>
                  </a:cubicBezTo>
                  <a:cubicBezTo>
                    <a:pt x="34" y="6"/>
                    <a:pt x="33" y="6"/>
                    <a:pt x="33" y="6"/>
                  </a:cubicBezTo>
                  <a:cubicBezTo>
                    <a:pt x="32" y="6"/>
                    <a:pt x="32" y="5"/>
                    <a:pt x="32" y="5"/>
                  </a:cubicBezTo>
                  <a:cubicBezTo>
                    <a:pt x="32" y="4"/>
                    <a:pt x="32" y="3"/>
                    <a:pt x="33" y="3"/>
                  </a:cubicBezTo>
                  <a:close/>
                  <a:moveTo>
                    <a:pt x="26" y="3"/>
                  </a:moveTo>
                  <a:cubicBezTo>
                    <a:pt x="26" y="3"/>
                    <a:pt x="27" y="3"/>
                    <a:pt x="27" y="3"/>
                  </a:cubicBezTo>
                  <a:cubicBezTo>
                    <a:pt x="28" y="3"/>
                    <a:pt x="29" y="4"/>
                    <a:pt x="29" y="5"/>
                  </a:cubicBezTo>
                  <a:cubicBezTo>
                    <a:pt x="29" y="5"/>
                    <a:pt x="28" y="6"/>
                    <a:pt x="28" y="6"/>
                  </a:cubicBezTo>
                  <a:cubicBezTo>
                    <a:pt x="27" y="6"/>
                    <a:pt x="27" y="6"/>
                    <a:pt x="26" y="6"/>
                  </a:cubicBezTo>
                  <a:cubicBezTo>
                    <a:pt x="26" y="6"/>
                    <a:pt x="26" y="6"/>
                    <a:pt x="26" y="6"/>
                  </a:cubicBezTo>
                  <a:cubicBezTo>
                    <a:pt x="25" y="6"/>
                    <a:pt x="25" y="6"/>
                    <a:pt x="24" y="5"/>
                  </a:cubicBezTo>
                  <a:cubicBezTo>
                    <a:pt x="24" y="4"/>
                    <a:pt x="25" y="4"/>
                    <a:pt x="26" y="3"/>
                  </a:cubicBezTo>
                  <a:close/>
                  <a:moveTo>
                    <a:pt x="4" y="22"/>
                  </a:moveTo>
                  <a:cubicBezTo>
                    <a:pt x="4" y="22"/>
                    <a:pt x="4" y="21"/>
                    <a:pt x="4" y="21"/>
                  </a:cubicBezTo>
                  <a:cubicBezTo>
                    <a:pt x="5" y="20"/>
                    <a:pt x="6" y="20"/>
                    <a:pt x="6" y="20"/>
                  </a:cubicBezTo>
                  <a:cubicBezTo>
                    <a:pt x="7" y="20"/>
                    <a:pt x="7" y="21"/>
                    <a:pt x="7" y="22"/>
                  </a:cubicBezTo>
                  <a:cubicBezTo>
                    <a:pt x="7" y="22"/>
                    <a:pt x="7" y="23"/>
                    <a:pt x="6" y="23"/>
                  </a:cubicBezTo>
                  <a:cubicBezTo>
                    <a:pt x="6" y="24"/>
                    <a:pt x="6" y="24"/>
                    <a:pt x="5" y="24"/>
                  </a:cubicBezTo>
                  <a:cubicBezTo>
                    <a:pt x="5" y="24"/>
                    <a:pt x="5" y="24"/>
                    <a:pt x="5" y="24"/>
                  </a:cubicBezTo>
                  <a:cubicBezTo>
                    <a:pt x="4" y="24"/>
                    <a:pt x="4" y="23"/>
                    <a:pt x="4" y="22"/>
                  </a:cubicBezTo>
                  <a:close/>
                  <a:moveTo>
                    <a:pt x="3" y="30"/>
                  </a:moveTo>
                  <a:cubicBezTo>
                    <a:pt x="3" y="30"/>
                    <a:pt x="3" y="30"/>
                    <a:pt x="3" y="30"/>
                  </a:cubicBezTo>
                  <a:cubicBezTo>
                    <a:pt x="3" y="29"/>
                    <a:pt x="3" y="29"/>
                    <a:pt x="3" y="28"/>
                  </a:cubicBezTo>
                  <a:cubicBezTo>
                    <a:pt x="3" y="27"/>
                    <a:pt x="4" y="27"/>
                    <a:pt x="4" y="27"/>
                  </a:cubicBezTo>
                  <a:cubicBezTo>
                    <a:pt x="5" y="27"/>
                    <a:pt x="6" y="27"/>
                    <a:pt x="6" y="28"/>
                  </a:cubicBezTo>
                  <a:cubicBezTo>
                    <a:pt x="6" y="29"/>
                    <a:pt x="6" y="29"/>
                    <a:pt x="6" y="30"/>
                  </a:cubicBezTo>
                  <a:cubicBezTo>
                    <a:pt x="6" y="31"/>
                    <a:pt x="5" y="31"/>
                    <a:pt x="4" y="31"/>
                  </a:cubicBezTo>
                  <a:cubicBezTo>
                    <a:pt x="3" y="31"/>
                    <a:pt x="3" y="31"/>
                    <a:pt x="3" y="30"/>
                  </a:cubicBezTo>
                  <a:close/>
                  <a:moveTo>
                    <a:pt x="5" y="38"/>
                  </a:moveTo>
                  <a:cubicBezTo>
                    <a:pt x="5" y="38"/>
                    <a:pt x="4" y="38"/>
                    <a:pt x="4" y="37"/>
                  </a:cubicBezTo>
                  <a:cubicBezTo>
                    <a:pt x="4" y="37"/>
                    <a:pt x="4" y="36"/>
                    <a:pt x="3" y="36"/>
                  </a:cubicBezTo>
                  <a:cubicBezTo>
                    <a:pt x="3" y="35"/>
                    <a:pt x="4" y="34"/>
                    <a:pt x="4" y="34"/>
                  </a:cubicBezTo>
                  <a:cubicBezTo>
                    <a:pt x="5" y="34"/>
                    <a:pt x="6" y="34"/>
                    <a:pt x="6" y="35"/>
                  </a:cubicBezTo>
                  <a:cubicBezTo>
                    <a:pt x="6" y="36"/>
                    <a:pt x="6" y="36"/>
                    <a:pt x="7" y="37"/>
                  </a:cubicBezTo>
                  <a:cubicBezTo>
                    <a:pt x="7" y="37"/>
                    <a:pt x="6" y="38"/>
                    <a:pt x="6" y="38"/>
                  </a:cubicBezTo>
                  <a:cubicBezTo>
                    <a:pt x="5" y="38"/>
                    <a:pt x="5" y="38"/>
                    <a:pt x="5" y="38"/>
                  </a:cubicBezTo>
                  <a:close/>
                  <a:moveTo>
                    <a:pt x="9" y="45"/>
                  </a:moveTo>
                  <a:cubicBezTo>
                    <a:pt x="9" y="45"/>
                    <a:pt x="8" y="45"/>
                    <a:pt x="8" y="45"/>
                  </a:cubicBezTo>
                  <a:cubicBezTo>
                    <a:pt x="8" y="45"/>
                    <a:pt x="7" y="45"/>
                    <a:pt x="7" y="44"/>
                  </a:cubicBezTo>
                  <a:cubicBezTo>
                    <a:pt x="7" y="44"/>
                    <a:pt x="6" y="43"/>
                    <a:pt x="6" y="43"/>
                  </a:cubicBezTo>
                  <a:cubicBezTo>
                    <a:pt x="6" y="42"/>
                    <a:pt x="6" y="41"/>
                    <a:pt x="7" y="41"/>
                  </a:cubicBezTo>
                  <a:cubicBezTo>
                    <a:pt x="7" y="40"/>
                    <a:pt x="8" y="41"/>
                    <a:pt x="8" y="41"/>
                  </a:cubicBezTo>
                  <a:cubicBezTo>
                    <a:pt x="9" y="42"/>
                    <a:pt x="9" y="42"/>
                    <a:pt x="9" y="43"/>
                  </a:cubicBezTo>
                  <a:cubicBezTo>
                    <a:pt x="10" y="43"/>
                    <a:pt x="10" y="44"/>
                    <a:pt x="9" y="45"/>
                  </a:cubicBezTo>
                  <a:close/>
                  <a:moveTo>
                    <a:pt x="9" y="17"/>
                  </a:moveTo>
                  <a:cubicBezTo>
                    <a:pt x="9" y="17"/>
                    <a:pt x="9" y="18"/>
                    <a:pt x="8" y="18"/>
                  </a:cubicBezTo>
                  <a:cubicBezTo>
                    <a:pt x="8" y="18"/>
                    <a:pt x="8" y="17"/>
                    <a:pt x="7" y="17"/>
                  </a:cubicBezTo>
                  <a:cubicBezTo>
                    <a:pt x="7" y="17"/>
                    <a:pt x="7" y="16"/>
                    <a:pt x="7" y="15"/>
                  </a:cubicBezTo>
                  <a:cubicBezTo>
                    <a:pt x="7" y="15"/>
                    <a:pt x="8" y="14"/>
                    <a:pt x="8" y="14"/>
                  </a:cubicBezTo>
                  <a:cubicBezTo>
                    <a:pt x="9" y="13"/>
                    <a:pt x="9" y="13"/>
                    <a:pt x="10" y="14"/>
                  </a:cubicBezTo>
                  <a:cubicBezTo>
                    <a:pt x="11" y="14"/>
                    <a:pt x="11" y="15"/>
                    <a:pt x="10" y="16"/>
                  </a:cubicBezTo>
                  <a:cubicBezTo>
                    <a:pt x="10" y="16"/>
                    <a:pt x="10" y="16"/>
                    <a:pt x="9" y="17"/>
                  </a:cubicBezTo>
                  <a:close/>
                  <a:moveTo>
                    <a:pt x="14" y="50"/>
                  </a:moveTo>
                  <a:cubicBezTo>
                    <a:pt x="14" y="50"/>
                    <a:pt x="13" y="50"/>
                    <a:pt x="13" y="50"/>
                  </a:cubicBezTo>
                  <a:cubicBezTo>
                    <a:pt x="13" y="50"/>
                    <a:pt x="12" y="50"/>
                    <a:pt x="12" y="50"/>
                  </a:cubicBezTo>
                  <a:cubicBezTo>
                    <a:pt x="12" y="50"/>
                    <a:pt x="11" y="49"/>
                    <a:pt x="11" y="49"/>
                  </a:cubicBezTo>
                  <a:cubicBezTo>
                    <a:pt x="10" y="48"/>
                    <a:pt x="10" y="47"/>
                    <a:pt x="11" y="47"/>
                  </a:cubicBezTo>
                  <a:cubicBezTo>
                    <a:pt x="11" y="46"/>
                    <a:pt x="12" y="46"/>
                    <a:pt x="13" y="47"/>
                  </a:cubicBezTo>
                  <a:cubicBezTo>
                    <a:pt x="13" y="47"/>
                    <a:pt x="13" y="48"/>
                    <a:pt x="14" y="48"/>
                  </a:cubicBezTo>
                  <a:cubicBezTo>
                    <a:pt x="14" y="48"/>
                    <a:pt x="14" y="49"/>
                    <a:pt x="14" y="50"/>
                  </a:cubicBezTo>
                  <a:close/>
                  <a:moveTo>
                    <a:pt x="15" y="11"/>
                  </a:moveTo>
                  <a:cubicBezTo>
                    <a:pt x="15" y="11"/>
                    <a:pt x="14" y="11"/>
                    <a:pt x="14" y="12"/>
                  </a:cubicBezTo>
                  <a:cubicBezTo>
                    <a:pt x="13" y="12"/>
                    <a:pt x="13" y="12"/>
                    <a:pt x="13" y="12"/>
                  </a:cubicBezTo>
                  <a:cubicBezTo>
                    <a:pt x="12" y="12"/>
                    <a:pt x="12" y="12"/>
                    <a:pt x="12" y="12"/>
                  </a:cubicBezTo>
                  <a:cubicBezTo>
                    <a:pt x="11" y="11"/>
                    <a:pt x="11" y="10"/>
                    <a:pt x="12" y="10"/>
                  </a:cubicBezTo>
                  <a:cubicBezTo>
                    <a:pt x="12" y="9"/>
                    <a:pt x="13" y="9"/>
                    <a:pt x="13" y="9"/>
                  </a:cubicBezTo>
                  <a:cubicBezTo>
                    <a:pt x="14" y="8"/>
                    <a:pt x="15" y="8"/>
                    <a:pt x="15" y="9"/>
                  </a:cubicBezTo>
                  <a:cubicBezTo>
                    <a:pt x="16" y="9"/>
                    <a:pt x="16" y="10"/>
                    <a:pt x="15" y="11"/>
                  </a:cubicBezTo>
                  <a:close/>
                  <a:moveTo>
                    <a:pt x="20" y="53"/>
                  </a:moveTo>
                  <a:cubicBezTo>
                    <a:pt x="20" y="54"/>
                    <a:pt x="20" y="54"/>
                    <a:pt x="19" y="54"/>
                  </a:cubicBezTo>
                  <a:cubicBezTo>
                    <a:pt x="19" y="54"/>
                    <a:pt x="19" y="54"/>
                    <a:pt x="18" y="54"/>
                  </a:cubicBezTo>
                  <a:cubicBezTo>
                    <a:pt x="18" y="54"/>
                    <a:pt x="17" y="54"/>
                    <a:pt x="17" y="53"/>
                  </a:cubicBezTo>
                  <a:cubicBezTo>
                    <a:pt x="16" y="53"/>
                    <a:pt x="16" y="52"/>
                    <a:pt x="16" y="51"/>
                  </a:cubicBezTo>
                  <a:cubicBezTo>
                    <a:pt x="17" y="51"/>
                    <a:pt x="17" y="51"/>
                    <a:pt x="18" y="51"/>
                  </a:cubicBezTo>
                  <a:cubicBezTo>
                    <a:pt x="19" y="51"/>
                    <a:pt x="19" y="51"/>
                    <a:pt x="20" y="52"/>
                  </a:cubicBezTo>
                  <a:cubicBezTo>
                    <a:pt x="20" y="52"/>
                    <a:pt x="21" y="53"/>
                    <a:pt x="20" y="53"/>
                  </a:cubicBezTo>
                  <a:close/>
                  <a:moveTo>
                    <a:pt x="19" y="8"/>
                  </a:moveTo>
                  <a:cubicBezTo>
                    <a:pt x="19" y="8"/>
                    <a:pt x="19" y="8"/>
                    <a:pt x="19" y="8"/>
                  </a:cubicBezTo>
                  <a:cubicBezTo>
                    <a:pt x="18" y="8"/>
                    <a:pt x="18" y="8"/>
                    <a:pt x="18" y="7"/>
                  </a:cubicBezTo>
                  <a:cubicBezTo>
                    <a:pt x="17" y="7"/>
                    <a:pt x="18" y="6"/>
                    <a:pt x="18" y="6"/>
                  </a:cubicBezTo>
                  <a:cubicBezTo>
                    <a:pt x="19" y="5"/>
                    <a:pt x="19" y="5"/>
                    <a:pt x="20" y="5"/>
                  </a:cubicBezTo>
                  <a:cubicBezTo>
                    <a:pt x="21" y="5"/>
                    <a:pt x="22" y="5"/>
                    <a:pt x="22" y="6"/>
                  </a:cubicBezTo>
                  <a:cubicBezTo>
                    <a:pt x="22" y="6"/>
                    <a:pt x="22" y="7"/>
                    <a:pt x="21" y="7"/>
                  </a:cubicBezTo>
                  <a:cubicBezTo>
                    <a:pt x="21" y="8"/>
                    <a:pt x="20" y="8"/>
                    <a:pt x="19" y="8"/>
                  </a:cubicBezTo>
                  <a:close/>
                  <a:moveTo>
                    <a:pt x="26" y="56"/>
                  </a:moveTo>
                  <a:cubicBezTo>
                    <a:pt x="26" y="56"/>
                    <a:pt x="26" y="56"/>
                    <a:pt x="26" y="56"/>
                  </a:cubicBezTo>
                  <a:cubicBezTo>
                    <a:pt x="25" y="56"/>
                    <a:pt x="24" y="56"/>
                    <a:pt x="24" y="56"/>
                  </a:cubicBezTo>
                  <a:cubicBezTo>
                    <a:pt x="23" y="56"/>
                    <a:pt x="23" y="55"/>
                    <a:pt x="23" y="54"/>
                  </a:cubicBezTo>
                  <a:cubicBezTo>
                    <a:pt x="23" y="54"/>
                    <a:pt x="24" y="53"/>
                    <a:pt x="24" y="53"/>
                  </a:cubicBezTo>
                  <a:cubicBezTo>
                    <a:pt x="25" y="53"/>
                    <a:pt x="26" y="53"/>
                    <a:pt x="26" y="54"/>
                  </a:cubicBezTo>
                  <a:cubicBezTo>
                    <a:pt x="27" y="54"/>
                    <a:pt x="27" y="54"/>
                    <a:pt x="27" y="55"/>
                  </a:cubicBezTo>
                  <a:cubicBezTo>
                    <a:pt x="27" y="56"/>
                    <a:pt x="27" y="56"/>
                    <a:pt x="26" y="56"/>
                  </a:cubicBezTo>
                  <a:close/>
                  <a:moveTo>
                    <a:pt x="33" y="56"/>
                  </a:moveTo>
                  <a:cubicBezTo>
                    <a:pt x="33" y="56"/>
                    <a:pt x="32" y="56"/>
                    <a:pt x="31" y="56"/>
                  </a:cubicBezTo>
                  <a:cubicBezTo>
                    <a:pt x="31" y="56"/>
                    <a:pt x="31" y="56"/>
                    <a:pt x="31" y="56"/>
                  </a:cubicBezTo>
                  <a:cubicBezTo>
                    <a:pt x="31" y="56"/>
                    <a:pt x="30" y="56"/>
                    <a:pt x="30" y="55"/>
                  </a:cubicBezTo>
                  <a:cubicBezTo>
                    <a:pt x="30" y="54"/>
                    <a:pt x="30" y="54"/>
                    <a:pt x="31" y="54"/>
                  </a:cubicBezTo>
                  <a:cubicBezTo>
                    <a:pt x="32" y="54"/>
                    <a:pt x="32" y="54"/>
                    <a:pt x="33" y="54"/>
                  </a:cubicBezTo>
                  <a:cubicBezTo>
                    <a:pt x="34" y="53"/>
                    <a:pt x="34" y="54"/>
                    <a:pt x="34" y="55"/>
                  </a:cubicBezTo>
                  <a:cubicBezTo>
                    <a:pt x="35" y="55"/>
                    <a:pt x="34" y="56"/>
                    <a:pt x="33" y="56"/>
                  </a:cubicBezTo>
                  <a:close/>
                  <a:moveTo>
                    <a:pt x="32" y="41"/>
                  </a:moveTo>
                  <a:cubicBezTo>
                    <a:pt x="32" y="45"/>
                    <a:pt x="32" y="45"/>
                    <a:pt x="32" y="45"/>
                  </a:cubicBezTo>
                  <a:cubicBezTo>
                    <a:pt x="29" y="45"/>
                    <a:pt x="29" y="45"/>
                    <a:pt x="29" y="45"/>
                  </a:cubicBezTo>
                  <a:cubicBezTo>
                    <a:pt x="29" y="42"/>
                    <a:pt x="29" y="42"/>
                    <a:pt x="29" y="42"/>
                  </a:cubicBezTo>
                  <a:cubicBezTo>
                    <a:pt x="28" y="42"/>
                    <a:pt x="26" y="41"/>
                    <a:pt x="25" y="41"/>
                  </a:cubicBezTo>
                  <a:cubicBezTo>
                    <a:pt x="24" y="40"/>
                    <a:pt x="22" y="40"/>
                    <a:pt x="21" y="39"/>
                  </a:cubicBezTo>
                  <a:cubicBezTo>
                    <a:pt x="24" y="34"/>
                    <a:pt x="24" y="34"/>
                    <a:pt x="24" y="34"/>
                  </a:cubicBezTo>
                  <a:cubicBezTo>
                    <a:pt x="25" y="35"/>
                    <a:pt x="27" y="37"/>
                    <a:pt x="29" y="37"/>
                  </a:cubicBezTo>
                  <a:cubicBezTo>
                    <a:pt x="31" y="37"/>
                    <a:pt x="32" y="36"/>
                    <a:pt x="32" y="35"/>
                  </a:cubicBezTo>
                  <a:cubicBezTo>
                    <a:pt x="32" y="33"/>
                    <a:pt x="30" y="33"/>
                    <a:pt x="27" y="32"/>
                  </a:cubicBezTo>
                  <a:cubicBezTo>
                    <a:pt x="25" y="31"/>
                    <a:pt x="23" y="29"/>
                    <a:pt x="23" y="26"/>
                  </a:cubicBezTo>
                  <a:cubicBezTo>
                    <a:pt x="23" y="22"/>
                    <a:pt x="25" y="19"/>
                    <a:pt x="29" y="19"/>
                  </a:cubicBezTo>
                  <a:cubicBezTo>
                    <a:pt x="29" y="15"/>
                    <a:pt x="29" y="15"/>
                    <a:pt x="29" y="15"/>
                  </a:cubicBezTo>
                  <a:cubicBezTo>
                    <a:pt x="32" y="15"/>
                    <a:pt x="32" y="15"/>
                    <a:pt x="32" y="15"/>
                  </a:cubicBezTo>
                  <a:cubicBezTo>
                    <a:pt x="32" y="19"/>
                    <a:pt x="32" y="19"/>
                    <a:pt x="32" y="19"/>
                  </a:cubicBezTo>
                  <a:cubicBezTo>
                    <a:pt x="34" y="19"/>
                    <a:pt x="36" y="19"/>
                    <a:pt x="37" y="20"/>
                  </a:cubicBezTo>
                  <a:cubicBezTo>
                    <a:pt x="35" y="25"/>
                    <a:pt x="35" y="25"/>
                    <a:pt x="35" y="25"/>
                  </a:cubicBezTo>
                  <a:cubicBezTo>
                    <a:pt x="34" y="24"/>
                    <a:pt x="32" y="23"/>
                    <a:pt x="31" y="23"/>
                  </a:cubicBezTo>
                  <a:cubicBezTo>
                    <a:pt x="30" y="23"/>
                    <a:pt x="28" y="24"/>
                    <a:pt x="28" y="25"/>
                  </a:cubicBezTo>
                  <a:cubicBezTo>
                    <a:pt x="28" y="26"/>
                    <a:pt x="30" y="27"/>
                    <a:pt x="31" y="27"/>
                  </a:cubicBezTo>
                  <a:cubicBezTo>
                    <a:pt x="35" y="28"/>
                    <a:pt x="38" y="30"/>
                    <a:pt x="38" y="34"/>
                  </a:cubicBezTo>
                  <a:cubicBezTo>
                    <a:pt x="38" y="38"/>
                    <a:pt x="36" y="40"/>
                    <a:pt x="32" y="41"/>
                  </a:cubicBezTo>
                  <a:close/>
                  <a:moveTo>
                    <a:pt x="41" y="54"/>
                  </a:moveTo>
                  <a:cubicBezTo>
                    <a:pt x="40" y="54"/>
                    <a:pt x="39" y="55"/>
                    <a:pt x="39" y="55"/>
                  </a:cubicBezTo>
                  <a:cubicBezTo>
                    <a:pt x="39" y="55"/>
                    <a:pt x="39" y="55"/>
                    <a:pt x="38" y="55"/>
                  </a:cubicBezTo>
                  <a:cubicBezTo>
                    <a:pt x="38" y="55"/>
                    <a:pt x="37" y="55"/>
                    <a:pt x="37" y="54"/>
                  </a:cubicBezTo>
                  <a:cubicBezTo>
                    <a:pt x="37" y="53"/>
                    <a:pt x="37" y="53"/>
                    <a:pt x="38" y="52"/>
                  </a:cubicBezTo>
                  <a:cubicBezTo>
                    <a:pt x="38" y="52"/>
                    <a:pt x="39" y="52"/>
                    <a:pt x="39" y="52"/>
                  </a:cubicBezTo>
                  <a:cubicBezTo>
                    <a:pt x="40" y="51"/>
                    <a:pt x="41" y="52"/>
                    <a:pt x="41" y="52"/>
                  </a:cubicBezTo>
                  <a:cubicBezTo>
                    <a:pt x="42" y="53"/>
                    <a:pt x="41" y="54"/>
                    <a:pt x="41" y="54"/>
                  </a:cubicBezTo>
                  <a:close/>
                  <a:moveTo>
                    <a:pt x="43" y="8"/>
                  </a:moveTo>
                  <a:cubicBezTo>
                    <a:pt x="42" y="9"/>
                    <a:pt x="42" y="9"/>
                    <a:pt x="42" y="9"/>
                  </a:cubicBezTo>
                  <a:cubicBezTo>
                    <a:pt x="41" y="9"/>
                    <a:pt x="41" y="9"/>
                    <a:pt x="41" y="9"/>
                  </a:cubicBezTo>
                  <a:cubicBezTo>
                    <a:pt x="40" y="9"/>
                    <a:pt x="40" y="8"/>
                    <a:pt x="39" y="8"/>
                  </a:cubicBezTo>
                  <a:cubicBezTo>
                    <a:pt x="39" y="8"/>
                    <a:pt x="38" y="7"/>
                    <a:pt x="39" y="6"/>
                  </a:cubicBezTo>
                  <a:cubicBezTo>
                    <a:pt x="39" y="6"/>
                    <a:pt x="40" y="5"/>
                    <a:pt x="40" y="6"/>
                  </a:cubicBezTo>
                  <a:cubicBezTo>
                    <a:pt x="41" y="6"/>
                    <a:pt x="42" y="6"/>
                    <a:pt x="42" y="6"/>
                  </a:cubicBezTo>
                  <a:cubicBezTo>
                    <a:pt x="43" y="7"/>
                    <a:pt x="43" y="8"/>
                    <a:pt x="43" y="8"/>
                  </a:cubicBezTo>
                  <a:close/>
                  <a:moveTo>
                    <a:pt x="47" y="50"/>
                  </a:moveTo>
                  <a:cubicBezTo>
                    <a:pt x="46" y="50"/>
                    <a:pt x="46" y="51"/>
                    <a:pt x="45" y="51"/>
                  </a:cubicBezTo>
                  <a:cubicBezTo>
                    <a:pt x="45" y="51"/>
                    <a:pt x="45" y="51"/>
                    <a:pt x="45" y="51"/>
                  </a:cubicBezTo>
                  <a:cubicBezTo>
                    <a:pt x="44" y="51"/>
                    <a:pt x="44" y="51"/>
                    <a:pt x="44" y="51"/>
                  </a:cubicBezTo>
                  <a:cubicBezTo>
                    <a:pt x="43" y="50"/>
                    <a:pt x="43" y="49"/>
                    <a:pt x="44" y="49"/>
                  </a:cubicBezTo>
                  <a:cubicBezTo>
                    <a:pt x="44" y="49"/>
                    <a:pt x="45" y="48"/>
                    <a:pt x="45" y="48"/>
                  </a:cubicBezTo>
                  <a:cubicBezTo>
                    <a:pt x="46" y="47"/>
                    <a:pt x="47" y="48"/>
                    <a:pt x="47" y="48"/>
                  </a:cubicBezTo>
                  <a:cubicBezTo>
                    <a:pt x="48" y="49"/>
                    <a:pt x="48" y="49"/>
                    <a:pt x="47" y="50"/>
                  </a:cubicBezTo>
                  <a:close/>
                  <a:moveTo>
                    <a:pt x="47" y="13"/>
                  </a:moveTo>
                  <a:cubicBezTo>
                    <a:pt x="47" y="13"/>
                    <a:pt x="47" y="13"/>
                    <a:pt x="46" y="13"/>
                  </a:cubicBezTo>
                  <a:cubicBezTo>
                    <a:pt x="46" y="12"/>
                    <a:pt x="46" y="12"/>
                    <a:pt x="45" y="12"/>
                  </a:cubicBezTo>
                  <a:cubicBezTo>
                    <a:pt x="45" y="11"/>
                    <a:pt x="44" y="10"/>
                    <a:pt x="45" y="10"/>
                  </a:cubicBezTo>
                  <a:cubicBezTo>
                    <a:pt x="45" y="9"/>
                    <a:pt x="46" y="9"/>
                    <a:pt x="47" y="10"/>
                  </a:cubicBezTo>
                  <a:cubicBezTo>
                    <a:pt x="47" y="10"/>
                    <a:pt x="48" y="10"/>
                    <a:pt x="48" y="11"/>
                  </a:cubicBezTo>
                  <a:cubicBezTo>
                    <a:pt x="49" y="11"/>
                    <a:pt x="49" y="12"/>
                    <a:pt x="48" y="13"/>
                  </a:cubicBezTo>
                  <a:cubicBezTo>
                    <a:pt x="48" y="13"/>
                    <a:pt x="48" y="13"/>
                    <a:pt x="47" y="13"/>
                  </a:cubicBezTo>
                  <a:close/>
                  <a:moveTo>
                    <a:pt x="52" y="44"/>
                  </a:moveTo>
                  <a:cubicBezTo>
                    <a:pt x="52" y="45"/>
                    <a:pt x="51" y="45"/>
                    <a:pt x="51" y="46"/>
                  </a:cubicBezTo>
                  <a:cubicBezTo>
                    <a:pt x="51" y="46"/>
                    <a:pt x="50" y="46"/>
                    <a:pt x="50" y="46"/>
                  </a:cubicBezTo>
                  <a:cubicBezTo>
                    <a:pt x="49" y="46"/>
                    <a:pt x="49" y="46"/>
                    <a:pt x="49" y="46"/>
                  </a:cubicBezTo>
                  <a:cubicBezTo>
                    <a:pt x="48" y="46"/>
                    <a:pt x="48" y="45"/>
                    <a:pt x="49" y="44"/>
                  </a:cubicBezTo>
                  <a:cubicBezTo>
                    <a:pt x="49" y="44"/>
                    <a:pt x="49" y="43"/>
                    <a:pt x="50" y="43"/>
                  </a:cubicBezTo>
                  <a:cubicBezTo>
                    <a:pt x="50" y="42"/>
                    <a:pt x="51" y="42"/>
                    <a:pt x="52" y="42"/>
                  </a:cubicBezTo>
                  <a:cubicBezTo>
                    <a:pt x="52" y="43"/>
                    <a:pt x="52" y="44"/>
                    <a:pt x="52" y="44"/>
                  </a:cubicBezTo>
                  <a:close/>
                  <a:moveTo>
                    <a:pt x="55" y="37"/>
                  </a:moveTo>
                  <a:cubicBezTo>
                    <a:pt x="55" y="38"/>
                    <a:pt x="55" y="39"/>
                    <a:pt x="54" y="39"/>
                  </a:cubicBezTo>
                  <a:cubicBezTo>
                    <a:pt x="54" y="40"/>
                    <a:pt x="54" y="40"/>
                    <a:pt x="53" y="40"/>
                  </a:cubicBezTo>
                  <a:cubicBezTo>
                    <a:pt x="53" y="40"/>
                    <a:pt x="53" y="40"/>
                    <a:pt x="53" y="40"/>
                  </a:cubicBezTo>
                  <a:cubicBezTo>
                    <a:pt x="52" y="40"/>
                    <a:pt x="52" y="39"/>
                    <a:pt x="52" y="38"/>
                  </a:cubicBezTo>
                  <a:cubicBezTo>
                    <a:pt x="52" y="38"/>
                    <a:pt x="52" y="37"/>
                    <a:pt x="52" y="37"/>
                  </a:cubicBezTo>
                  <a:cubicBezTo>
                    <a:pt x="53" y="36"/>
                    <a:pt x="53" y="35"/>
                    <a:pt x="54" y="36"/>
                  </a:cubicBezTo>
                  <a:cubicBezTo>
                    <a:pt x="55" y="36"/>
                    <a:pt x="55" y="37"/>
                    <a:pt x="55" y="37"/>
                  </a:cubicBezTo>
                  <a:close/>
                  <a:moveTo>
                    <a:pt x="56" y="32"/>
                  </a:moveTo>
                  <a:cubicBezTo>
                    <a:pt x="56" y="32"/>
                    <a:pt x="55" y="33"/>
                    <a:pt x="55" y="33"/>
                  </a:cubicBezTo>
                  <a:cubicBezTo>
                    <a:pt x="55" y="33"/>
                    <a:pt x="55" y="33"/>
                    <a:pt x="55" y="33"/>
                  </a:cubicBezTo>
                  <a:cubicBezTo>
                    <a:pt x="54" y="33"/>
                    <a:pt x="53" y="32"/>
                    <a:pt x="53" y="32"/>
                  </a:cubicBezTo>
                  <a:cubicBezTo>
                    <a:pt x="53" y="31"/>
                    <a:pt x="53" y="30"/>
                    <a:pt x="53" y="30"/>
                  </a:cubicBezTo>
                  <a:cubicBezTo>
                    <a:pt x="53" y="29"/>
                    <a:pt x="54" y="28"/>
                    <a:pt x="55" y="28"/>
                  </a:cubicBezTo>
                  <a:cubicBezTo>
                    <a:pt x="56" y="28"/>
                    <a:pt x="56" y="29"/>
                    <a:pt x="56" y="30"/>
                  </a:cubicBezTo>
                  <a:cubicBezTo>
                    <a:pt x="56" y="30"/>
                    <a:pt x="56" y="30"/>
                    <a:pt x="56" y="30"/>
                  </a:cubicBezTo>
                  <a:cubicBezTo>
                    <a:pt x="56" y="30"/>
                    <a:pt x="56" y="31"/>
                    <a:pt x="56" y="32"/>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1" name="Freeform 237"/>
            <p:cNvSpPr>
              <a:spLocks/>
            </p:cNvSpPr>
            <p:nvPr userDrawn="1"/>
          </p:nvSpPr>
          <p:spPr bwMode="auto">
            <a:xfrm>
              <a:off x="6959600" y="1012825"/>
              <a:ext cx="15875" cy="15875"/>
            </a:xfrm>
            <a:custGeom>
              <a:avLst/>
              <a:gdLst>
                <a:gd name="T0" fmla="*/ 4 w 4"/>
                <a:gd name="T1" fmla="*/ 3 h 4"/>
                <a:gd name="T2" fmla="*/ 3 w 4"/>
                <a:gd name="T3" fmla="*/ 1 h 4"/>
                <a:gd name="T4" fmla="*/ 1 w 4"/>
                <a:gd name="T5" fmla="*/ 0 h 4"/>
                <a:gd name="T6" fmla="*/ 0 w 4"/>
                <a:gd name="T7" fmla="*/ 2 h 4"/>
                <a:gd name="T8" fmla="*/ 1 w 4"/>
                <a:gd name="T9" fmla="*/ 3 h 4"/>
                <a:gd name="T10" fmla="*/ 2 w 4"/>
                <a:gd name="T11" fmla="*/ 4 h 4"/>
                <a:gd name="T12" fmla="*/ 3 w 4"/>
                <a:gd name="T13" fmla="*/ 4 h 4"/>
                <a:gd name="T14" fmla="*/ 4 w 4"/>
                <a:gd name="T15" fmla="*/ 3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4" y="3"/>
                  </a:moveTo>
                  <a:cubicBezTo>
                    <a:pt x="3" y="2"/>
                    <a:pt x="3" y="2"/>
                    <a:pt x="3" y="1"/>
                  </a:cubicBezTo>
                  <a:cubicBezTo>
                    <a:pt x="3" y="0"/>
                    <a:pt x="2" y="0"/>
                    <a:pt x="1" y="0"/>
                  </a:cubicBezTo>
                  <a:cubicBezTo>
                    <a:pt x="1" y="0"/>
                    <a:pt x="0" y="1"/>
                    <a:pt x="0" y="2"/>
                  </a:cubicBezTo>
                  <a:cubicBezTo>
                    <a:pt x="1" y="2"/>
                    <a:pt x="1" y="3"/>
                    <a:pt x="1" y="3"/>
                  </a:cubicBezTo>
                  <a:cubicBezTo>
                    <a:pt x="1" y="4"/>
                    <a:pt x="2" y="4"/>
                    <a:pt x="2" y="4"/>
                  </a:cubicBezTo>
                  <a:cubicBezTo>
                    <a:pt x="2" y="4"/>
                    <a:pt x="2" y="4"/>
                    <a:pt x="3" y="4"/>
                  </a:cubicBezTo>
                  <a:cubicBezTo>
                    <a:pt x="3" y="4"/>
                    <a:pt x="4" y="3"/>
                    <a:pt x="4"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2" name="Freeform 238"/>
            <p:cNvSpPr>
              <a:spLocks/>
            </p:cNvSpPr>
            <p:nvPr userDrawn="1"/>
          </p:nvSpPr>
          <p:spPr bwMode="auto">
            <a:xfrm>
              <a:off x="6970713" y="1036638"/>
              <a:ext cx="15875" cy="19050"/>
            </a:xfrm>
            <a:custGeom>
              <a:avLst/>
              <a:gdLst>
                <a:gd name="T0" fmla="*/ 2 w 4"/>
                <a:gd name="T1" fmla="*/ 1 h 5"/>
                <a:gd name="T2" fmla="*/ 1 w 4"/>
                <a:gd name="T3" fmla="*/ 1 h 5"/>
                <a:gd name="T4" fmla="*/ 0 w 4"/>
                <a:gd name="T5" fmla="*/ 3 h 5"/>
                <a:gd name="T6" fmla="*/ 1 w 4"/>
                <a:gd name="T7" fmla="*/ 4 h 5"/>
                <a:gd name="T8" fmla="*/ 2 w 4"/>
                <a:gd name="T9" fmla="*/ 5 h 5"/>
                <a:gd name="T10" fmla="*/ 3 w 4"/>
                <a:gd name="T11" fmla="*/ 5 h 5"/>
                <a:gd name="T12" fmla="*/ 3 w 4"/>
                <a:gd name="T13" fmla="*/ 3 h 5"/>
                <a:gd name="T14" fmla="*/ 2 w 4"/>
                <a:gd name="T15" fmla="*/ 1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5">
                  <a:moveTo>
                    <a:pt x="2" y="1"/>
                  </a:moveTo>
                  <a:cubicBezTo>
                    <a:pt x="2" y="1"/>
                    <a:pt x="1" y="0"/>
                    <a:pt x="1" y="1"/>
                  </a:cubicBezTo>
                  <a:cubicBezTo>
                    <a:pt x="0" y="1"/>
                    <a:pt x="0" y="2"/>
                    <a:pt x="0" y="3"/>
                  </a:cubicBezTo>
                  <a:cubicBezTo>
                    <a:pt x="0" y="3"/>
                    <a:pt x="1" y="4"/>
                    <a:pt x="1" y="4"/>
                  </a:cubicBezTo>
                  <a:cubicBezTo>
                    <a:pt x="1" y="5"/>
                    <a:pt x="2" y="5"/>
                    <a:pt x="2" y="5"/>
                  </a:cubicBezTo>
                  <a:cubicBezTo>
                    <a:pt x="2" y="5"/>
                    <a:pt x="3" y="5"/>
                    <a:pt x="3" y="5"/>
                  </a:cubicBezTo>
                  <a:cubicBezTo>
                    <a:pt x="4" y="4"/>
                    <a:pt x="4" y="3"/>
                    <a:pt x="3" y="3"/>
                  </a:cubicBezTo>
                  <a:cubicBezTo>
                    <a:pt x="3" y="2"/>
                    <a:pt x="3" y="2"/>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3" name="Freeform 239"/>
            <p:cNvSpPr>
              <a:spLocks/>
            </p:cNvSpPr>
            <p:nvPr userDrawn="1"/>
          </p:nvSpPr>
          <p:spPr bwMode="auto">
            <a:xfrm>
              <a:off x="6986588" y="1060450"/>
              <a:ext cx="15875" cy="14288"/>
            </a:xfrm>
            <a:custGeom>
              <a:avLst/>
              <a:gdLst>
                <a:gd name="T0" fmla="*/ 3 w 4"/>
                <a:gd name="T1" fmla="*/ 1 h 4"/>
                <a:gd name="T2" fmla="*/ 1 w 4"/>
                <a:gd name="T3" fmla="*/ 1 h 4"/>
                <a:gd name="T4" fmla="*/ 1 w 4"/>
                <a:gd name="T5" fmla="*/ 3 h 4"/>
                <a:gd name="T6" fmla="*/ 2 w 4"/>
                <a:gd name="T7" fmla="*/ 4 h 4"/>
                <a:gd name="T8" fmla="*/ 3 w 4"/>
                <a:gd name="T9" fmla="*/ 4 h 4"/>
                <a:gd name="T10" fmla="*/ 4 w 4"/>
                <a:gd name="T11" fmla="*/ 4 h 4"/>
                <a:gd name="T12" fmla="*/ 4 w 4"/>
                <a:gd name="T13" fmla="*/ 2 h 4"/>
                <a:gd name="T14" fmla="*/ 3 w 4"/>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3" y="1"/>
                  </a:moveTo>
                  <a:cubicBezTo>
                    <a:pt x="2" y="0"/>
                    <a:pt x="1" y="0"/>
                    <a:pt x="1" y="1"/>
                  </a:cubicBezTo>
                  <a:cubicBezTo>
                    <a:pt x="0" y="1"/>
                    <a:pt x="0" y="2"/>
                    <a:pt x="1" y="3"/>
                  </a:cubicBezTo>
                  <a:cubicBezTo>
                    <a:pt x="1" y="3"/>
                    <a:pt x="2" y="4"/>
                    <a:pt x="2" y="4"/>
                  </a:cubicBezTo>
                  <a:cubicBezTo>
                    <a:pt x="2" y="4"/>
                    <a:pt x="3" y="4"/>
                    <a:pt x="3" y="4"/>
                  </a:cubicBezTo>
                  <a:cubicBezTo>
                    <a:pt x="3" y="4"/>
                    <a:pt x="4" y="4"/>
                    <a:pt x="4" y="4"/>
                  </a:cubicBezTo>
                  <a:cubicBezTo>
                    <a:pt x="4" y="3"/>
                    <a:pt x="4" y="2"/>
                    <a:pt x="4" y="2"/>
                  </a:cubicBezTo>
                  <a:cubicBezTo>
                    <a:pt x="3" y="2"/>
                    <a:pt x="3" y="1"/>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4" name="Freeform 240"/>
            <p:cNvSpPr>
              <a:spLocks/>
            </p:cNvSpPr>
            <p:nvPr userDrawn="1"/>
          </p:nvSpPr>
          <p:spPr bwMode="auto">
            <a:xfrm>
              <a:off x="6975475" y="931863"/>
              <a:ext cx="15875" cy="19050"/>
            </a:xfrm>
            <a:custGeom>
              <a:avLst/>
              <a:gdLst>
                <a:gd name="T0" fmla="*/ 3 w 4"/>
                <a:gd name="T1" fmla="*/ 1 h 5"/>
                <a:gd name="T2" fmla="*/ 1 w 4"/>
                <a:gd name="T3" fmla="*/ 1 h 5"/>
                <a:gd name="T4" fmla="*/ 0 w 4"/>
                <a:gd name="T5" fmla="*/ 2 h 5"/>
                <a:gd name="T6" fmla="*/ 0 w 4"/>
                <a:gd name="T7" fmla="*/ 4 h 5"/>
                <a:gd name="T8" fmla="*/ 1 w 4"/>
                <a:gd name="T9" fmla="*/ 5 h 5"/>
                <a:gd name="T10" fmla="*/ 2 w 4"/>
                <a:gd name="T11" fmla="*/ 4 h 5"/>
                <a:gd name="T12" fmla="*/ 3 w 4"/>
                <a:gd name="T13" fmla="*/ 3 h 5"/>
                <a:gd name="T14" fmla="*/ 3 w 4"/>
                <a:gd name="T15" fmla="*/ 1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5">
                  <a:moveTo>
                    <a:pt x="3" y="1"/>
                  </a:moveTo>
                  <a:cubicBezTo>
                    <a:pt x="2" y="0"/>
                    <a:pt x="2" y="0"/>
                    <a:pt x="1" y="1"/>
                  </a:cubicBezTo>
                  <a:cubicBezTo>
                    <a:pt x="1" y="1"/>
                    <a:pt x="0" y="2"/>
                    <a:pt x="0" y="2"/>
                  </a:cubicBezTo>
                  <a:cubicBezTo>
                    <a:pt x="0" y="3"/>
                    <a:pt x="0" y="4"/>
                    <a:pt x="0" y="4"/>
                  </a:cubicBezTo>
                  <a:cubicBezTo>
                    <a:pt x="1" y="4"/>
                    <a:pt x="1" y="5"/>
                    <a:pt x="1" y="5"/>
                  </a:cubicBezTo>
                  <a:cubicBezTo>
                    <a:pt x="2" y="5"/>
                    <a:pt x="2" y="4"/>
                    <a:pt x="2" y="4"/>
                  </a:cubicBezTo>
                  <a:cubicBezTo>
                    <a:pt x="3" y="3"/>
                    <a:pt x="3" y="3"/>
                    <a:pt x="3" y="3"/>
                  </a:cubicBezTo>
                  <a:cubicBezTo>
                    <a:pt x="4" y="2"/>
                    <a:pt x="4" y="1"/>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5" name="Freeform 241"/>
            <p:cNvSpPr>
              <a:spLocks/>
            </p:cNvSpPr>
            <p:nvPr userDrawn="1"/>
          </p:nvSpPr>
          <p:spPr bwMode="auto">
            <a:xfrm>
              <a:off x="7040563" y="893763"/>
              <a:ext cx="19050" cy="11113"/>
            </a:xfrm>
            <a:custGeom>
              <a:avLst/>
              <a:gdLst>
                <a:gd name="T0" fmla="*/ 2 w 5"/>
                <a:gd name="T1" fmla="*/ 3 h 3"/>
                <a:gd name="T2" fmla="*/ 2 w 5"/>
                <a:gd name="T3" fmla="*/ 3 h 3"/>
                <a:gd name="T4" fmla="*/ 4 w 5"/>
                <a:gd name="T5" fmla="*/ 3 h 3"/>
                <a:gd name="T6" fmla="*/ 5 w 5"/>
                <a:gd name="T7" fmla="*/ 2 h 3"/>
                <a:gd name="T8" fmla="*/ 3 w 5"/>
                <a:gd name="T9" fmla="*/ 0 h 3"/>
                <a:gd name="T10" fmla="*/ 2 w 5"/>
                <a:gd name="T11" fmla="*/ 0 h 3"/>
                <a:gd name="T12" fmla="*/ 0 w 5"/>
                <a:gd name="T13" fmla="*/ 2 h 3"/>
                <a:gd name="T14" fmla="*/ 2 w 5"/>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2" y="3"/>
                  </a:moveTo>
                  <a:cubicBezTo>
                    <a:pt x="2" y="3"/>
                    <a:pt x="2" y="3"/>
                    <a:pt x="2" y="3"/>
                  </a:cubicBezTo>
                  <a:cubicBezTo>
                    <a:pt x="3" y="3"/>
                    <a:pt x="3" y="3"/>
                    <a:pt x="4" y="3"/>
                  </a:cubicBezTo>
                  <a:cubicBezTo>
                    <a:pt x="4" y="3"/>
                    <a:pt x="5" y="2"/>
                    <a:pt x="5" y="2"/>
                  </a:cubicBezTo>
                  <a:cubicBezTo>
                    <a:pt x="5" y="1"/>
                    <a:pt x="4" y="0"/>
                    <a:pt x="3" y="0"/>
                  </a:cubicBezTo>
                  <a:cubicBezTo>
                    <a:pt x="3" y="0"/>
                    <a:pt x="2" y="0"/>
                    <a:pt x="2" y="0"/>
                  </a:cubicBezTo>
                  <a:cubicBezTo>
                    <a:pt x="1" y="1"/>
                    <a:pt x="0" y="1"/>
                    <a:pt x="0" y="2"/>
                  </a:cubicBezTo>
                  <a:cubicBezTo>
                    <a:pt x="1" y="3"/>
                    <a:pt x="1" y="3"/>
                    <a:pt x="2"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6" name="Freeform 242"/>
            <p:cNvSpPr>
              <a:spLocks/>
            </p:cNvSpPr>
            <p:nvPr userDrawn="1"/>
          </p:nvSpPr>
          <p:spPr bwMode="auto">
            <a:xfrm>
              <a:off x="7072313" y="893763"/>
              <a:ext cx="14288" cy="11113"/>
            </a:xfrm>
            <a:custGeom>
              <a:avLst/>
              <a:gdLst>
                <a:gd name="T0" fmla="*/ 1 w 4"/>
                <a:gd name="T1" fmla="*/ 3 h 3"/>
                <a:gd name="T2" fmla="*/ 2 w 4"/>
                <a:gd name="T3" fmla="*/ 3 h 3"/>
                <a:gd name="T4" fmla="*/ 3 w 4"/>
                <a:gd name="T5" fmla="*/ 3 h 3"/>
                <a:gd name="T6" fmla="*/ 4 w 4"/>
                <a:gd name="T7" fmla="*/ 2 h 3"/>
                <a:gd name="T8" fmla="*/ 3 w 4"/>
                <a:gd name="T9" fmla="*/ 1 h 3"/>
                <a:gd name="T10" fmla="*/ 1 w 4"/>
                <a:gd name="T11" fmla="*/ 0 h 3"/>
                <a:gd name="T12" fmla="*/ 0 w 4"/>
                <a:gd name="T13" fmla="*/ 2 h 3"/>
                <a:gd name="T14" fmla="*/ 1 w 4"/>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3">
                  <a:moveTo>
                    <a:pt x="1" y="3"/>
                  </a:moveTo>
                  <a:cubicBezTo>
                    <a:pt x="1" y="3"/>
                    <a:pt x="2" y="3"/>
                    <a:pt x="2" y="3"/>
                  </a:cubicBezTo>
                  <a:cubicBezTo>
                    <a:pt x="3" y="3"/>
                    <a:pt x="3" y="3"/>
                    <a:pt x="3" y="3"/>
                  </a:cubicBezTo>
                  <a:cubicBezTo>
                    <a:pt x="3" y="3"/>
                    <a:pt x="4" y="3"/>
                    <a:pt x="4" y="2"/>
                  </a:cubicBezTo>
                  <a:cubicBezTo>
                    <a:pt x="4" y="2"/>
                    <a:pt x="4" y="1"/>
                    <a:pt x="3" y="1"/>
                  </a:cubicBezTo>
                  <a:cubicBezTo>
                    <a:pt x="2" y="1"/>
                    <a:pt x="2" y="1"/>
                    <a:pt x="1" y="0"/>
                  </a:cubicBezTo>
                  <a:cubicBezTo>
                    <a:pt x="0" y="0"/>
                    <a:pt x="0" y="1"/>
                    <a:pt x="0" y="2"/>
                  </a:cubicBezTo>
                  <a:cubicBezTo>
                    <a:pt x="0" y="2"/>
                    <a:pt x="0" y="3"/>
                    <a:pt x="1"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7" name="Freeform 243"/>
            <p:cNvSpPr>
              <a:spLocks/>
            </p:cNvSpPr>
            <p:nvPr userDrawn="1"/>
          </p:nvSpPr>
          <p:spPr bwMode="auto">
            <a:xfrm>
              <a:off x="7137400" y="939800"/>
              <a:ext cx="15875" cy="15875"/>
            </a:xfrm>
            <a:custGeom>
              <a:avLst/>
              <a:gdLst>
                <a:gd name="T0" fmla="*/ 1 w 4"/>
                <a:gd name="T1" fmla="*/ 3 h 4"/>
                <a:gd name="T2" fmla="*/ 3 w 4"/>
                <a:gd name="T3" fmla="*/ 4 h 4"/>
                <a:gd name="T4" fmla="*/ 3 w 4"/>
                <a:gd name="T5" fmla="*/ 4 h 4"/>
                <a:gd name="T6" fmla="*/ 4 w 4"/>
                <a:gd name="T7" fmla="*/ 2 h 4"/>
                <a:gd name="T8" fmla="*/ 3 w 4"/>
                <a:gd name="T9" fmla="*/ 0 h 4"/>
                <a:gd name="T10" fmla="*/ 1 w 4"/>
                <a:gd name="T11" fmla="*/ 0 h 4"/>
                <a:gd name="T12" fmla="*/ 1 w 4"/>
                <a:gd name="T13" fmla="*/ 2 h 4"/>
                <a:gd name="T14" fmla="*/ 1 w 4"/>
                <a:gd name="T15" fmla="*/ 3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1" y="3"/>
                  </a:moveTo>
                  <a:cubicBezTo>
                    <a:pt x="2" y="4"/>
                    <a:pt x="2" y="4"/>
                    <a:pt x="3" y="4"/>
                  </a:cubicBezTo>
                  <a:cubicBezTo>
                    <a:pt x="3" y="4"/>
                    <a:pt x="3" y="4"/>
                    <a:pt x="3" y="4"/>
                  </a:cubicBezTo>
                  <a:cubicBezTo>
                    <a:pt x="4" y="3"/>
                    <a:pt x="4" y="3"/>
                    <a:pt x="4" y="2"/>
                  </a:cubicBezTo>
                  <a:cubicBezTo>
                    <a:pt x="4" y="1"/>
                    <a:pt x="3" y="1"/>
                    <a:pt x="3" y="0"/>
                  </a:cubicBezTo>
                  <a:cubicBezTo>
                    <a:pt x="2" y="0"/>
                    <a:pt x="2" y="0"/>
                    <a:pt x="1" y="0"/>
                  </a:cubicBezTo>
                  <a:cubicBezTo>
                    <a:pt x="0" y="0"/>
                    <a:pt x="0" y="1"/>
                    <a:pt x="1" y="2"/>
                  </a:cubicBezTo>
                  <a:cubicBezTo>
                    <a:pt x="1" y="2"/>
                    <a:pt x="1" y="3"/>
                    <a:pt x="1"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8" name="Freeform 244"/>
            <p:cNvSpPr>
              <a:spLocks/>
            </p:cNvSpPr>
            <p:nvPr userDrawn="1"/>
          </p:nvSpPr>
          <p:spPr bwMode="auto">
            <a:xfrm>
              <a:off x="7148513" y="963613"/>
              <a:ext cx="15875" cy="19050"/>
            </a:xfrm>
            <a:custGeom>
              <a:avLst/>
              <a:gdLst>
                <a:gd name="T0" fmla="*/ 0 w 4"/>
                <a:gd name="T1" fmla="*/ 2 h 5"/>
                <a:gd name="T2" fmla="*/ 1 w 4"/>
                <a:gd name="T3" fmla="*/ 4 h 5"/>
                <a:gd name="T4" fmla="*/ 2 w 4"/>
                <a:gd name="T5" fmla="*/ 5 h 5"/>
                <a:gd name="T6" fmla="*/ 2 w 4"/>
                <a:gd name="T7" fmla="*/ 5 h 5"/>
                <a:gd name="T8" fmla="*/ 3 w 4"/>
                <a:gd name="T9" fmla="*/ 3 h 5"/>
                <a:gd name="T10" fmla="*/ 3 w 4"/>
                <a:gd name="T11" fmla="*/ 1 h 5"/>
                <a:gd name="T12" fmla="*/ 1 w 4"/>
                <a:gd name="T13" fmla="*/ 0 h 5"/>
                <a:gd name="T14" fmla="*/ 0 w 4"/>
                <a:gd name="T15" fmla="*/ 2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5">
                  <a:moveTo>
                    <a:pt x="0" y="2"/>
                  </a:moveTo>
                  <a:cubicBezTo>
                    <a:pt x="1" y="3"/>
                    <a:pt x="1" y="3"/>
                    <a:pt x="1" y="4"/>
                  </a:cubicBezTo>
                  <a:cubicBezTo>
                    <a:pt x="1" y="4"/>
                    <a:pt x="2" y="5"/>
                    <a:pt x="2" y="5"/>
                  </a:cubicBezTo>
                  <a:cubicBezTo>
                    <a:pt x="2" y="5"/>
                    <a:pt x="2" y="5"/>
                    <a:pt x="2" y="5"/>
                  </a:cubicBezTo>
                  <a:cubicBezTo>
                    <a:pt x="3" y="5"/>
                    <a:pt x="4" y="4"/>
                    <a:pt x="3" y="3"/>
                  </a:cubicBezTo>
                  <a:cubicBezTo>
                    <a:pt x="3" y="2"/>
                    <a:pt x="3" y="2"/>
                    <a:pt x="3" y="1"/>
                  </a:cubicBezTo>
                  <a:cubicBezTo>
                    <a:pt x="3" y="1"/>
                    <a:pt x="2" y="0"/>
                    <a:pt x="1" y="0"/>
                  </a:cubicBezTo>
                  <a:cubicBezTo>
                    <a:pt x="1" y="1"/>
                    <a:pt x="0" y="1"/>
                    <a:pt x="0"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9" name="Freeform 245"/>
            <p:cNvSpPr>
              <a:spLocks/>
            </p:cNvSpPr>
            <p:nvPr userDrawn="1"/>
          </p:nvSpPr>
          <p:spPr bwMode="auto">
            <a:xfrm>
              <a:off x="6991350" y="912813"/>
              <a:ext cx="19050" cy="15875"/>
            </a:xfrm>
            <a:custGeom>
              <a:avLst/>
              <a:gdLst>
                <a:gd name="T0" fmla="*/ 2 w 5"/>
                <a:gd name="T1" fmla="*/ 1 h 4"/>
                <a:gd name="T2" fmla="*/ 1 w 5"/>
                <a:gd name="T3" fmla="*/ 2 h 4"/>
                <a:gd name="T4" fmla="*/ 1 w 5"/>
                <a:gd name="T5" fmla="*/ 4 h 4"/>
                <a:gd name="T6" fmla="*/ 2 w 5"/>
                <a:gd name="T7" fmla="*/ 4 h 4"/>
                <a:gd name="T8" fmla="*/ 3 w 5"/>
                <a:gd name="T9" fmla="*/ 4 h 4"/>
                <a:gd name="T10" fmla="*/ 4 w 5"/>
                <a:gd name="T11" fmla="*/ 3 h 4"/>
                <a:gd name="T12" fmla="*/ 4 w 5"/>
                <a:gd name="T13" fmla="*/ 1 h 4"/>
                <a:gd name="T14" fmla="*/ 2 w 5"/>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2" y="1"/>
                  </a:moveTo>
                  <a:cubicBezTo>
                    <a:pt x="2" y="1"/>
                    <a:pt x="1" y="1"/>
                    <a:pt x="1" y="2"/>
                  </a:cubicBezTo>
                  <a:cubicBezTo>
                    <a:pt x="0" y="2"/>
                    <a:pt x="0" y="3"/>
                    <a:pt x="1" y="4"/>
                  </a:cubicBezTo>
                  <a:cubicBezTo>
                    <a:pt x="1" y="4"/>
                    <a:pt x="1" y="4"/>
                    <a:pt x="2" y="4"/>
                  </a:cubicBezTo>
                  <a:cubicBezTo>
                    <a:pt x="2" y="4"/>
                    <a:pt x="2" y="4"/>
                    <a:pt x="3" y="4"/>
                  </a:cubicBezTo>
                  <a:cubicBezTo>
                    <a:pt x="3" y="3"/>
                    <a:pt x="4" y="3"/>
                    <a:pt x="4" y="3"/>
                  </a:cubicBezTo>
                  <a:cubicBezTo>
                    <a:pt x="5" y="2"/>
                    <a:pt x="5" y="1"/>
                    <a:pt x="4" y="1"/>
                  </a:cubicBezTo>
                  <a:cubicBezTo>
                    <a:pt x="4" y="0"/>
                    <a:pt x="3" y="0"/>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0" name="Freeform 246"/>
            <p:cNvSpPr>
              <a:spLocks/>
            </p:cNvSpPr>
            <p:nvPr userDrawn="1"/>
          </p:nvSpPr>
          <p:spPr bwMode="auto">
            <a:xfrm>
              <a:off x="6959600" y="985838"/>
              <a:ext cx="11113" cy="15875"/>
            </a:xfrm>
            <a:custGeom>
              <a:avLst/>
              <a:gdLst>
                <a:gd name="T0" fmla="*/ 3 w 3"/>
                <a:gd name="T1" fmla="*/ 3 h 4"/>
                <a:gd name="T2" fmla="*/ 3 w 3"/>
                <a:gd name="T3" fmla="*/ 1 h 4"/>
                <a:gd name="T4" fmla="*/ 1 w 3"/>
                <a:gd name="T5" fmla="*/ 0 h 4"/>
                <a:gd name="T6" fmla="*/ 0 w 3"/>
                <a:gd name="T7" fmla="*/ 1 h 4"/>
                <a:gd name="T8" fmla="*/ 0 w 3"/>
                <a:gd name="T9" fmla="*/ 3 h 4"/>
                <a:gd name="T10" fmla="*/ 0 w 3"/>
                <a:gd name="T11" fmla="*/ 3 h 4"/>
                <a:gd name="T12" fmla="*/ 1 w 3"/>
                <a:gd name="T13" fmla="*/ 4 h 4"/>
                <a:gd name="T14" fmla="*/ 3 w 3"/>
                <a:gd name="T15" fmla="*/ 3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4">
                  <a:moveTo>
                    <a:pt x="3" y="3"/>
                  </a:moveTo>
                  <a:cubicBezTo>
                    <a:pt x="3" y="2"/>
                    <a:pt x="3" y="2"/>
                    <a:pt x="3" y="1"/>
                  </a:cubicBezTo>
                  <a:cubicBezTo>
                    <a:pt x="3" y="0"/>
                    <a:pt x="2" y="0"/>
                    <a:pt x="1" y="0"/>
                  </a:cubicBezTo>
                  <a:cubicBezTo>
                    <a:pt x="1" y="0"/>
                    <a:pt x="0" y="0"/>
                    <a:pt x="0" y="1"/>
                  </a:cubicBezTo>
                  <a:cubicBezTo>
                    <a:pt x="0" y="2"/>
                    <a:pt x="0" y="2"/>
                    <a:pt x="0" y="3"/>
                  </a:cubicBezTo>
                  <a:cubicBezTo>
                    <a:pt x="0" y="3"/>
                    <a:pt x="0" y="3"/>
                    <a:pt x="0" y="3"/>
                  </a:cubicBezTo>
                  <a:cubicBezTo>
                    <a:pt x="0" y="4"/>
                    <a:pt x="0" y="4"/>
                    <a:pt x="1" y="4"/>
                  </a:cubicBezTo>
                  <a:cubicBezTo>
                    <a:pt x="2" y="4"/>
                    <a:pt x="3" y="4"/>
                    <a:pt x="3"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1" name="Freeform 247"/>
            <p:cNvSpPr>
              <a:spLocks/>
            </p:cNvSpPr>
            <p:nvPr userDrawn="1"/>
          </p:nvSpPr>
          <p:spPr bwMode="auto">
            <a:xfrm>
              <a:off x="6964363" y="958850"/>
              <a:ext cx="11113" cy="15875"/>
            </a:xfrm>
            <a:custGeom>
              <a:avLst/>
              <a:gdLst>
                <a:gd name="T0" fmla="*/ 1 w 3"/>
                <a:gd name="T1" fmla="*/ 4 h 4"/>
                <a:gd name="T2" fmla="*/ 1 w 3"/>
                <a:gd name="T3" fmla="*/ 4 h 4"/>
                <a:gd name="T4" fmla="*/ 2 w 3"/>
                <a:gd name="T5" fmla="*/ 3 h 4"/>
                <a:gd name="T6" fmla="*/ 3 w 3"/>
                <a:gd name="T7" fmla="*/ 2 h 4"/>
                <a:gd name="T8" fmla="*/ 2 w 3"/>
                <a:gd name="T9" fmla="*/ 0 h 4"/>
                <a:gd name="T10" fmla="*/ 0 w 3"/>
                <a:gd name="T11" fmla="*/ 1 h 4"/>
                <a:gd name="T12" fmla="*/ 0 w 3"/>
                <a:gd name="T13" fmla="*/ 2 h 4"/>
                <a:gd name="T14" fmla="*/ 1 w 3"/>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4">
                  <a:moveTo>
                    <a:pt x="1" y="4"/>
                  </a:moveTo>
                  <a:cubicBezTo>
                    <a:pt x="1" y="4"/>
                    <a:pt x="1" y="4"/>
                    <a:pt x="1" y="4"/>
                  </a:cubicBezTo>
                  <a:cubicBezTo>
                    <a:pt x="2" y="4"/>
                    <a:pt x="2" y="4"/>
                    <a:pt x="2" y="3"/>
                  </a:cubicBezTo>
                  <a:cubicBezTo>
                    <a:pt x="3" y="3"/>
                    <a:pt x="3" y="2"/>
                    <a:pt x="3" y="2"/>
                  </a:cubicBezTo>
                  <a:cubicBezTo>
                    <a:pt x="3" y="1"/>
                    <a:pt x="3" y="0"/>
                    <a:pt x="2" y="0"/>
                  </a:cubicBezTo>
                  <a:cubicBezTo>
                    <a:pt x="2" y="0"/>
                    <a:pt x="1" y="0"/>
                    <a:pt x="0" y="1"/>
                  </a:cubicBezTo>
                  <a:cubicBezTo>
                    <a:pt x="0" y="1"/>
                    <a:pt x="0" y="2"/>
                    <a:pt x="0" y="2"/>
                  </a:cubicBezTo>
                  <a:cubicBezTo>
                    <a:pt x="0" y="3"/>
                    <a:pt x="0" y="4"/>
                    <a:pt x="1"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2" name="Freeform 248"/>
            <p:cNvSpPr>
              <a:spLocks/>
            </p:cNvSpPr>
            <p:nvPr userDrawn="1"/>
          </p:nvSpPr>
          <p:spPr bwMode="auto">
            <a:xfrm>
              <a:off x="7010400" y="1079500"/>
              <a:ext cx="19050" cy="11113"/>
            </a:xfrm>
            <a:custGeom>
              <a:avLst/>
              <a:gdLst>
                <a:gd name="T0" fmla="*/ 4 w 5"/>
                <a:gd name="T1" fmla="*/ 1 h 3"/>
                <a:gd name="T2" fmla="*/ 2 w 5"/>
                <a:gd name="T3" fmla="*/ 0 h 3"/>
                <a:gd name="T4" fmla="*/ 0 w 5"/>
                <a:gd name="T5" fmla="*/ 0 h 3"/>
                <a:gd name="T6" fmla="*/ 1 w 5"/>
                <a:gd name="T7" fmla="*/ 2 h 3"/>
                <a:gd name="T8" fmla="*/ 2 w 5"/>
                <a:gd name="T9" fmla="*/ 3 h 3"/>
                <a:gd name="T10" fmla="*/ 3 w 5"/>
                <a:gd name="T11" fmla="*/ 3 h 3"/>
                <a:gd name="T12" fmla="*/ 4 w 5"/>
                <a:gd name="T13" fmla="*/ 2 h 3"/>
                <a:gd name="T14" fmla="*/ 4 w 5"/>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4" y="1"/>
                  </a:moveTo>
                  <a:cubicBezTo>
                    <a:pt x="3" y="0"/>
                    <a:pt x="3" y="0"/>
                    <a:pt x="2" y="0"/>
                  </a:cubicBezTo>
                  <a:cubicBezTo>
                    <a:pt x="1" y="0"/>
                    <a:pt x="1" y="0"/>
                    <a:pt x="0" y="0"/>
                  </a:cubicBezTo>
                  <a:cubicBezTo>
                    <a:pt x="0" y="1"/>
                    <a:pt x="0" y="2"/>
                    <a:pt x="1" y="2"/>
                  </a:cubicBezTo>
                  <a:cubicBezTo>
                    <a:pt x="1" y="3"/>
                    <a:pt x="2" y="3"/>
                    <a:pt x="2" y="3"/>
                  </a:cubicBezTo>
                  <a:cubicBezTo>
                    <a:pt x="3" y="3"/>
                    <a:pt x="3" y="3"/>
                    <a:pt x="3" y="3"/>
                  </a:cubicBezTo>
                  <a:cubicBezTo>
                    <a:pt x="4" y="3"/>
                    <a:pt x="4" y="3"/>
                    <a:pt x="4" y="2"/>
                  </a:cubicBezTo>
                  <a:cubicBezTo>
                    <a:pt x="5" y="2"/>
                    <a:pt x="4" y="1"/>
                    <a:pt x="4"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3" name="Freeform 249"/>
            <p:cNvSpPr>
              <a:spLocks/>
            </p:cNvSpPr>
            <p:nvPr userDrawn="1"/>
          </p:nvSpPr>
          <p:spPr bwMode="auto">
            <a:xfrm>
              <a:off x="7134225" y="1044575"/>
              <a:ext cx="14288" cy="15875"/>
            </a:xfrm>
            <a:custGeom>
              <a:avLst/>
              <a:gdLst>
                <a:gd name="T0" fmla="*/ 4 w 4"/>
                <a:gd name="T1" fmla="*/ 0 h 4"/>
                <a:gd name="T2" fmla="*/ 2 w 4"/>
                <a:gd name="T3" fmla="*/ 1 h 4"/>
                <a:gd name="T4" fmla="*/ 1 w 4"/>
                <a:gd name="T5" fmla="*/ 2 h 4"/>
                <a:gd name="T6" fmla="*/ 1 w 4"/>
                <a:gd name="T7" fmla="*/ 4 h 4"/>
                <a:gd name="T8" fmla="*/ 2 w 4"/>
                <a:gd name="T9" fmla="*/ 4 h 4"/>
                <a:gd name="T10" fmla="*/ 3 w 4"/>
                <a:gd name="T11" fmla="*/ 4 h 4"/>
                <a:gd name="T12" fmla="*/ 4 w 4"/>
                <a:gd name="T13" fmla="*/ 2 h 4"/>
                <a:gd name="T14" fmla="*/ 4 w 4"/>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4" y="0"/>
                  </a:moveTo>
                  <a:cubicBezTo>
                    <a:pt x="3" y="0"/>
                    <a:pt x="2" y="0"/>
                    <a:pt x="2" y="1"/>
                  </a:cubicBezTo>
                  <a:cubicBezTo>
                    <a:pt x="1" y="1"/>
                    <a:pt x="1" y="2"/>
                    <a:pt x="1" y="2"/>
                  </a:cubicBezTo>
                  <a:cubicBezTo>
                    <a:pt x="0" y="3"/>
                    <a:pt x="0" y="4"/>
                    <a:pt x="1" y="4"/>
                  </a:cubicBezTo>
                  <a:cubicBezTo>
                    <a:pt x="1" y="4"/>
                    <a:pt x="1" y="4"/>
                    <a:pt x="2" y="4"/>
                  </a:cubicBezTo>
                  <a:cubicBezTo>
                    <a:pt x="2" y="4"/>
                    <a:pt x="3" y="4"/>
                    <a:pt x="3" y="4"/>
                  </a:cubicBezTo>
                  <a:cubicBezTo>
                    <a:pt x="3" y="3"/>
                    <a:pt x="4" y="3"/>
                    <a:pt x="4" y="2"/>
                  </a:cubicBezTo>
                  <a:cubicBezTo>
                    <a:pt x="4" y="2"/>
                    <a:pt x="4" y="1"/>
                    <a:pt x="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4" name="Freeform 250"/>
            <p:cNvSpPr>
              <a:spLocks/>
            </p:cNvSpPr>
            <p:nvPr userDrawn="1"/>
          </p:nvSpPr>
          <p:spPr bwMode="auto">
            <a:xfrm>
              <a:off x="7118350" y="917575"/>
              <a:ext cx="19050" cy="14288"/>
            </a:xfrm>
            <a:custGeom>
              <a:avLst/>
              <a:gdLst>
                <a:gd name="T0" fmla="*/ 4 w 5"/>
                <a:gd name="T1" fmla="*/ 2 h 4"/>
                <a:gd name="T2" fmla="*/ 3 w 5"/>
                <a:gd name="T3" fmla="*/ 1 h 4"/>
                <a:gd name="T4" fmla="*/ 1 w 5"/>
                <a:gd name="T5" fmla="*/ 1 h 4"/>
                <a:gd name="T6" fmla="*/ 1 w 5"/>
                <a:gd name="T7" fmla="*/ 3 h 4"/>
                <a:gd name="T8" fmla="*/ 2 w 5"/>
                <a:gd name="T9" fmla="*/ 4 h 4"/>
                <a:gd name="T10" fmla="*/ 3 w 5"/>
                <a:gd name="T11" fmla="*/ 4 h 4"/>
                <a:gd name="T12" fmla="*/ 4 w 5"/>
                <a:gd name="T13" fmla="*/ 4 h 4"/>
                <a:gd name="T14" fmla="*/ 4 w 5"/>
                <a:gd name="T15" fmla="*/ 2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4" y="2"/>
                  </a:moveTo>
                  <a:cubicBezTo>
                    <a:pt x="4" y="1"/>
                    <a:pt x="3" y="1"/>
                    <a:pt x="3" y="1"/>
                  </a:cubicBezTo>
                  <a:cubicBezTo>
                    <a:pt x="2" y="0"/>
                    <a:pt x="1" y="0"/>
                    <a:pt x="1" y="1"/>
                  </a:cubicBezTo>
                  <a:cubicBezTo>
                    <a:pt x="0" y="1"/>
                    <a:pt x="1" y="2"/>
                    <a:pt x="1" y="3"/>
                  </a:cubicBezTo>
                  <a:cubicBezTo>
                    <a:pt x="2" y="3"/>
                    <a:pt x="2" y="3"/>
                    <a:pt x="2" y="4"/>
                  </a:cubicBezTo>
                  <a:cubicBezTo>
                    <a:pt x="3" y="4"/>
                    <a:pt x="3" y="4"/>
                    <a:pt x="3" y="4"/>
                  </a:cubicBezTo>
                  <a:cubicBezTo>
                    <a:pt x="4" y="4"/>
                    <a:pt x="4" y="4"/>
                    <a:pt x="4" y="4"/>
                  </a:cubicBezTo>
                  <a:cubicBezTo>
                    <a:pt x="5" y="3"/>
                    <a:pt x="5" y="2"/>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5" name="Freeform 251"/>
            <p:cNvSpPr>
              <a:spLocks/>
            </p:cNvSpPr>
            <p:nvPr userDrawn="1"/>
          </p:nvSpPr>
          <p:spPr bwMode="auto">
            <a:xfrm>
              <a:off x="7148513" y="1017588"/>
              <a:ext cx="12700" cy="19050"/>
            </a:xfrm>
            <a:custGeom>
              <a:avLst/>
              <a:gdLst>
                <a:gd name="T0" fmla="*/ 2 w 3"/>
                <a:gd name="T1" fmla="*/ 1 h 5"/>
                <a:gd name="T2" fmla="*/ 0 w 3"/>
                <a:gd name="T3" fmla="*/ 2 h 5"/>
                <a:gd name="T4" fmla="*/ 0 w 3"/>
                <a:gd name="T5" fmla="*/ 3 h 5"/>
                <a:gd name="T6" fmla="*/ 1 w 3"/>
                <a:gd name="T7" fmla="*/ 5 h 5"/>
                <a:gd name="T8" fmla="*/ 1 w 3"/>
                <a:gd name="T9" fmla="*/ 5 h 5"/>
                <a:gd name="T10" fmla="*/ 2 w 3"/>
                <a:gd name="T11" fmla="*/ 4 h 5"/>
                <a:gd name="T12" fmla="*/ 3 w 3"/>
                <a:gd name="T13" fmla="*/ 2 h 5"/>
                <a:gd name="T14" fmla="*/ 2 w 3"/>
                <a:gd name="T15" fmla="*/ 1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5">
                  <a:moveTo>
                    <a:pt x="2" y="1"/>
                  </a:moveTo>
                  <a:cubicBezTo>
                    <a:pt x="1" y="0"/>
                    <a:pt x="1" y="1"/>
                    <a:pt x="0" y="2"/>
                  </a:cubicBezTo>
                  <a:cubicBezTo>
                    <a:pt x="0" y="2"/>
                    <a:pt x="0" y="3"/>
                    <a:pt x="0" y="3"/>
                  </a:cubicBezTo>
                  <a:cubicBezTo>
                    <a:pt x="0" y="4"/>
                    <a:pt x="0" y="5"/>
                    <a:pt x="1" y="5"/>
                  </a:cubicBezTo>
                  <a:cubicBezTo>
                    <a:pt x="1" y="5"/>
                    <a:pt x="1" y="5"/>
                    <a:pt x="1" y="5"/>
                  </a:cubicBezTo>
                  <a:cubicBezTo>
                    <a:pt x="2" y="5"/>
                    <a:pt x="2" y="5"/>
                    <a:pt x="2" y="4"/>
                  </a:cubicBezTo>
                  <a:cubicBezTo>
                    <a:pt x="3" y="4"/>
                    <a:pt x="3" y="3"/>
                    <a:pt x="3" y="2"/>
                  </a:cubicBezTo>
                  <a:cubicBezTo>
                    <a:pt x="3" y="2"/>
                    <a:pt x="3" y="1"/>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6" name="Freeform 252"/>
            <p:cNvSpPr>
              <a:spLocks/>
            </p:cNvSpPr>
            <p:nvPr userDrawn="1"/>
          </p:nvSpPr>
          <p:spPr bwMode="auto">
            <a:xfrm>
              <a:off x="7153275" y="990600"/>
              <a:ext cx="11113" cy="19050"/>
            </a:xfrm>
            <a:custGeom>
              <a:avLst/>
              <a:gdLst>
                <a:gd name="T0" fmla="*/ 2 w 3"/>
                <a:gd name="T1" fmla="*/ 0 h 5"/>
                <a:gd name="T2" fmla="*/ 0 w 3"/>
                <a:gd name="T3" fmla="*/ 2 h 5"/>
                <a:gd name="T4" fmla="*/ 0 w 3"/>
                <a:gd name="T5" fmla="*/ 4 h 5"/>
                <a:gd name="T6" fmla="*/ 2 w 3"/>
                <a:gd name="T7" fmla="*/ 5 h 5"/>
                <a:gd name="T8" fmla="*/ 2 w 3"/>
                <a:gd name="T9" fmla="*/ 5 h 5"/>
                <a:gd name="T10" fmla="*/ 3 w 3"/>
                <a:gd name="T11" fmla="*/ 4 h 5"/>
                <a:gd name="T12" fmla="*/ 3 w 3"/>
                <a:gd name="T13" fmla="*/ 2 h 5"/>
                <a:gd name="T14" fmla="*/ 3 w 3"/>
                <a:gd name="T15" fmla="*/ 2 h 5"/>
                <a:gd name="T16" fmla="*/ 2 w 3"/>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5">
                  <a:moveTo>
                    <a:pt x="2" y="0"/>
                  </a:moveTo>
                  <a:cubicBezTo>
                    <a:pt x="1" y="0"/>
                    <a:pt x="0" y="1"/>
                    <a:pt x="0" y="2"/>
                  </a:cubicBezTo>
                  <a:cubicBezTo>
                    <a:pt x="0" y="2"/>
                    <a:pt x="0" y="3"/>
                    <a:pt x="0" y="4"/>
                  </a:cubicBezTo>
                  <a:cubicBezTo>
                    <a:pt x="0" y="4"/>
                    <a:pt x="1" y="5"/>
                    <a:pt x="2" y="5"/>
                  </a:cubicBezTo>
                  <a:cubicBezTo>
                    <a:pt x="2" y="5"/>
                    <a:pt x="2" y="5"/>
                    <a:pt x="2" y="5"/>
                  </a:cubicBezTo>
                  <a:cubicBezTo>
                    <a:pt x="2" y="5"/>
                    <a:pt x="3" y="4"/>
                    <a:pt x="3" y="4"/>
                  </a:cubicBezTo>
                  <a:cubicBezTo>
                    <a:pt x="3" y="3"/>
                    <a:pt x="3" y="2"/>
                    <a:pt x="3" y="2"/>
                  </a:cubicBezTo>
                  <a:cubicBezTo>
                    <a:pt x="3" y="2"/>
                    <a:pt x="3" y="2"/>
                    <a:pt x="3" y="2"/>
                  </a:cubicBezTo>
                  <a:cubicBezTo>
                    <a:pt x="3" y="1"/>
                    <a:pt x="3" y="0"/>
                    <a:pt x="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7" name="Freeform 253"/>
            <p:cNvSpPr>
              <a:spLocks/>
            </p:cNvSpPr>
            <p:nvPr userDrawn="1"/>
          </p:nvSpPr>
          <p:spPr bwMode="auto">
            <a:xfrm>
              <a:off x="7113588" y="1063625"/>
              <a:ext cx="20638" cy="15875"/>
            </a:xfrm>
            <a:custGeom>
              <a:avLst/>
              <a:gdLst>
                <a:gd name="T0" fmla="*/ 2 w 5"/>
                <a:gd name="T1" fmla="*/ 1 h 4"/>
                <a:gd name="T2" fmla="*/ 1 w 5"/>
                <a:gd name="T3" fmla="*/ 2 h 4"/>
                <a:gd name="T4" fmla="*/ 1 w 5"/>
                <a:gd name="T5" fmla="*/ 4 h 4"/>
                <a:gd name="T6" fmla="*/ 2 w 5"/>
                <a:gd name="T7" fmla="*/ 4 h 4"/>
                <a:gd name="T8" fmla="*/ 2 w 5"/>
                <a:gd name="T9" fmla="*/ 4 h 4"/>
                <a:gd name="T10" fmla="*/ 4 w 5"/>
                <a:gd name="T11" fmla="*/ 3 h 4"/>
                <a:gd name="T12" fmla="*/ 4 w 5"/>
                <a:gd name="T13" fmla="*/ 1 h 4"/>
                <a:gd name="T14" fmla="*/ 2 w 5"/>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2" y="1"/>
                  </a:moveTo>
                  <a:cubicBezTo>
                    <a:pt x="2" y="1"/>
                    <a:pt x="1" y="2"/>
                    <a:pt x="1" y="2"/>
                  </a:cubicBezTo>
                  <a:cubicBezTo>
                    <a:pt x="0" y="2"/>
                    <a:pt x="0" y="3"/>
                    <a:pt x="1" y="4"/>
                  </a:cubicBezTo>
                  <a:cubicBezTo>
                    <a:pt x="1" y="4"/>
                    <a:pt x="1" y="4"/>
                    <a:pt x="2" y="4"/>
                  </a:cubicBezTo>
                  <a:cubicBezTo>
                    <a:pt x="2" y="4"/>
                    <a:pt x="2" y="4"/>
                    <a:pt x="2" y="4"/>
                  </a:cubicBezTo>
                  <a:cubicBezTo>
                    <a:pt x="3" y="4"/>
                    <a:pt x="3" y="3"/>
                    <a:pt x="4" y="3"/>
                  </a:cubicBezTo>
                  <a:cubicBezTo>
                    <a:pt x="5" y="2"/>
                    <a:pt x="5" y="2"/>
                    <a:pt x="4" y="1"/>
                  </a:cubicBezTo>
                  <a:cubicBezTo>
                    <a:pt x="4" y="1"/>
                    <a:pt x="3" y="0"/>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8" name="Freeform 254"/>
            <p:cNvSpPr>
              <a:spLocks/>
            </p:cNvSpPr>
            <p:nvPr userDrawn="1"/>
          </p:nvSpPr>
          <p:spPr bwMode="auto">
            <a:xfrm>
              <a:off x="7091363" y="1079500"/>
              <a:ext cx="19050" cy="14288"/>
            </a:xfrm>
            <a:custGeom>
              <a:avLst/>
              <a:gdLst>
                <a:gd name="T0" fmla="*/ 2 w 5"/>
                <a:gd name="T1" fmla="*/ 1 h 4"/>
                <a:gd name="T2" fmla="*/ 1 w 5"/>
                <a:gd name="T3" fmla="*/ 1 h 4"/>
                <a:gd name="T4" fmla="*/ 0 w 5"/>
                <a:gd name="T5" fmla="*/ 3 h 4"/>
                <a:gd name="T6" fmla="*/ 1 w 5"/>
                <a:gd name="T7" fmla="*/ 4 h 4"/>
                <a:gd name="T8" fmla="*/ 2 w 5"/>
                <a:gd name="T9" fmla="*/ 4 h 4"/>
                <a:gd name="T10" fmla="*/ 4 w 5"/>
                <a:gd name="T11" fmla="*/ 3 h 4"/>
                <a:gd name="T12" fmla="*/ 4 w 5"/>
                <a:gd name="T13" fmla="*/ 1 h 4"/>
                <a:gd name="T14" fmla="*/ 2 w 5"/>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2" y="1"/>
                  </a:moveTo>
                  <a:cubicBezTo>
                    <a:pt x="2" y="1"/>
                    <a:pt x="1" y="1"/>
                    <a:pt x="1" y="1"/>
                  </a:cubicBezTo>
                  <a:cubicBezTo>
                    <a:pt x="0" y="2"/>
                    <a:pt x="0" y="2"/>
                    <a:pt x="0" y="3"/>
                  </a:cubicBezTo>
                  <a:cubicBezTo>
                    <a:pt x="0" y="4"/>
                    <a:pt x="1" y="4"/>
                    <a:pt x="1" y="4"/>
                  </a:cubicBezTo>
                  <a:cubicBezTo>
                    <a:pt x="2" y="4"/>
                    <a:pt x="2" y="4"/>
                    <a:pt x="2" y="4"/>
                  </a:cubicBezTo>
                  <a:cubicBezTo>
                    <a:pt x="2" y="4"/>
                    <a:pt x="3" y="3"/>
                    <a:pt x="4" y="3"/>
                  </a:cubicBezTo>
                  <a:cubicBezTo>
                    <a:pt x="4" y="3"/>
                    <a:pt x="5" y="2"/>
                    <a:pt x="4" y="1"/>
                  </a:cubicBezTo>
                  <a:cubicBezTo>
                    <a:pt x="4" y="1"/>
                    <a:pt x="3" y="0"/>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9" name="Freeform 255"/>
            <p:cNvSpPr>
              <a:spLocks/>
            </p:cNvSpPr>
            <p:nvPr userDrawn="1"/>
          </p:nvSpPr>
          <p:spPr bwMode="auto">
            <a:xfrm>
              <a:off x="7037388" y="1087438"/>
              <a:ext cx="14288" cy="11113"/>
            </a:xfrm>
            <a:custGeom>
              <a:avLst/>
              <a:gdLst>
                <a:gd name="T0" fmla="*/ 3 w 4"/>
                <a:gd name="T1" fmla="*/ 1 h 3"/>
                <a:gd name="T2" fmla="*/ 1 w 4"/>
                <a:gd name="T3" fmla="*/ 0 h 3"/>
                <a:gd name="T4" fmla="*/ 0 w 4"/>
                <a:gd name="T5" fmla="*/ 1 h 3"/>
                <a:gd name="T6" fmla="*/ 1 w 4"/>
                <a:gd name="T7" fmla="*/ 3 h 3"/>
                <a:gd name="T8" fmla="*/ 3 w 4"/>
                <a:gd name="T9" fmla="*/ 3 h 3"/>
                <a:gd name="T10" fmla="*/ 3 w 4"/>
                <a:gd name="T11" fmla="*/ 3 h 3"/>
                <a:gd name="T12" fmla="*/ 4 w 4"/>
                <a:gd name="T13" fmla="*/ 2 h 3"/>
                <a:gd name="T14" fmla="*/ 3 w 4"/>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3">
                  <a:moveTo>
                    <a:pt x="3" y="1"/>
                  </a:moveTo>
                  <a:cubicBezTo>
                    <a:pt x="3" y="0"/>
                    <a:pt x="2" y="0"/>
                    <a:pt x="1" y="0"/>
                  </a:cubicBezTo>
                  <a:cubicBezTo>
                    <a:pt x="1" y="0"/>
                    <a:pt x="0" y="1"/>
                    <a:pt x="0" y="1"/>
                  </a:cubicBezTo>
                  <a:cubicBezTo>
                    <a:pt x="0" y="2"/>
                    <a:pt x="0" y="3"/>
                    <a:pt x="1" y="3"/>
                  </a:cubicBezTo>
                  <a:cubicBezTo>
                    <a:pt x="1" y="3"/>
                    <a:pt x="2" y="3"/>
                    <a:pt x="3" y="3"/>
                  </a:cubicBezTo>
                  <a:cubicBezTo>
                    <a:pt x="3" y="3"/>
                    <a:pt x="3" y="3"/>
                    <a:pt x="3" y="3"/>
                  </a:cubicBezTo>
                  <a:cubicBezTo>
                    <a:pt x="4" y="3"/>
                    <a:pt x="4" y="3"/>
                    <a:pt x="4" y="2"/>
                  </a:cubicBezTo>
                  <a:cubicBezTo>
                    <a:pt x="4" y="1"/>
                    <a:pt x="4" y="1"/>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00" name="Freeform 256"/>
            <p:cNvSpPr>
              <a:spLocks/>
            </p:cNvSpPr>
            <p:nvPr userDrawn="1"/>
          </p:nvSpPr>
          <p:spPr bwMode="auto">
            <a:xfrm>
              <a:off x="7064375" y="1087438"/>
              <a:ext cx="19050" cy="11113"/>
            </a:xfrm>
            <a:custGeom>
              <a:avLst/>
              <a:gdLst>
                <a:gd name="T0" fmla="*/ 3 w 5"/>
                <a:gd name="T1" fmla="*/ 1 h 3"/>
                <a:gd name="T2" fmla="*/ 1 w 5"/>
                <a:gd name="T3" fmla="*/ 1 h 3"/>
                <a:gd name="T4" fmla="*/ 0 w 5"/>
                <a:gd name="T5" fmla="*/ 2 h 3"/>
                <a:gd name="T6" fmla="*/ 1 w 5"/>
                <a:gd name="T7" fmla="*/ 3 h 3"/>
                <a:gd name="T8" fmla="*/ 1 w 5"/>
                <a:gd name="T9" fmla="*/ 3 h 3"/>
                <a:gd name="T10" fmla="*/ 3 w 5"/>
                <a:gd name="T11" fmla="*/ 3 h 3"/>
                <a:gd name="T12" fmla="*/ 4 w 5"/>
                <a:gd name="T13" fmla="*/ 2 h 3"/>
                <a:gd name="T14" fmla="*/ 3 w 5"/>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3" y="1"/>
                  </a:moveTo>
                  <a:cubicBezTo>
                    <a:pt x="2" y="1"/>
                    <a:pt x="2" y="1"/>
                    <a:pt x="1" y="1"/>
                  </a:cubicBezTo>
                  <a:cubicBezTo>
                    <a:pt x="0" y="1"/>
                    <a:pt x="0" y="1"/>
                    <a:pt x="0" y="2"/>
                  </a:cubicBezTo>
                  <a:cubicBezTo>
                    <a:pt x="0" y="3"/>
                    <a:pt x="1" y="3"/>
                    <a:pt x="1" y="3"/>
                  </a:cubicBezTo>
                  <a:cubicBezTo>
                    <a:pt x="1" y="3"/>
                    <a:pt x="1" y="3"/>
                    <a:pt x="1" y="3"/>
                  </a:cubicBezTo>
                  <a:cubicBezTo>
                    <a:pt x="2" y="3"/>
                    <a:pt x="3" y="3"/>
                    <a:pt x="3" y="3"/>
                  </a:cubicBezTo>
                  <a:cubicBezTo>
                    <a:pt x="4" y="3"/>
                    <a:pt x="5" y="2"/>
                    <a:pt x="4" y="2"/>
                  </a:cubicBezTo>
                  <a:cubicBezTo>
                    <a:pt x="4" y="1"/>
                    <a:pt x="4" y="0"/>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01" name="Freeform 257"/>
            <p:cNvSpPr>
              <a:spLocks/>
            </p:cNvSpPr>
            <p:nvPr userDrawn="1"/>
          </p:nvSpPr>
          <p:spPr bwMode="auto">
            <a:xfrm>
              <a:off x="7013575" y="901700"/>
              <a:ext cx="19050" cy="11113"/>
            </a:xfrm>
            <a:custGeom>
              <a:avLst/>
              <a:gdLst>
                <a:gd name="T0" fmla="*/ 5 w 5"/>
                <a:gd name="T1" fmla="*/ 1 h 3"/>
                <a:gd name="T2" fmla="*/ 3 w 5"/>
                <a:gd name="T3" fmla="*/ 0 h 3"/>
                <a:gd name="T4" fmla="*/ 1 w 5"/>
                <a:gd name="T5" fmla="*/ 1 h 3"/>
                <a:gd name="T6" fmla="*/ 1 w 5"/>
                <a:gd name="T7" fmla="*/ 2 h 3"/>
                <a:gd name="T8" fmla="*/ 2 w 5"/>
                <a:gd name="T9" fmla="*/ 3 h 3"/>
                <a:gd name="T10" fmla="*/ 2 w 5"/>
                <a:gd name="T11" fmla="*/ 3 h 3"/>
                <a:gd name="T12" fmla="*/ 4 w 5"/>
                <a:gd name="T13" fmla="*/ 2 h 3"/>
                <a:gd name="T14" fmla="*/ 5 w 5"/>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5" y="1"/>
                  </a:moveTo>
                  <a:cubicBezTo>
                    <a:pt x="5" y="0"/>
                    <a:pt x="4" y="0"/>
                    <a:pt x="3" y="0"/>
                  </a:cubicBezTo>
                  <a:cubicBezTo>
                    <a:pt x="2" y="0"/>
                    <a:pt x="2" y="0"/>
                    <a:pt x="1" y="1"/>
                  </a:cubicBezTo>
                  <a:cubicBezTo>
                    <a:pt x="1" y="1"/>
                    <a:pt x="0" y="2"/>
                    <a:pt x="1" y="2"/>
                  </a:cubicBezTo>
                  <a:cubicBezTo>
                    <a:pt x="1" y="3"/>
                    <a:pt x="1" y="3"/>
                    <a:pt x="2" y="3"/>
                  </a:cubicBezTo>
                  <a:cubicBezTo>
                    <a:pt x="2" y="3"/>
                    <a:pt x="2" y="3"/>
                    <a:pt x="2" y="3"/>
                  </a:cubicBezTo>
                  <a:cubicBezTo>
                    <a:pt x="3" y="3"/>
                    <a:pt x="4" y="3"/>
                    <a:pt x="4" y="2"/>
                  </a:cubicBezTo>
                  <a:cubicBezTo>
                    <a:pt x="5" y="2"/>
                    <a:pt x="5" y="1"/>
                    <a:pt x="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02" name="Freeform 258"/>
            <p:cNvSpPr>
              <a:spLocks/>
            </p:cNvSpPr>
            <p:nvPr userDrawn="1"/>
          </p:nvSpPr>
          <p:spPr bwMode="auto">
            <a:xfrm>
              <a:off x="7094538" y="901700"/>
              <a:ext cx="19050" cy="15875"/>
            </a:xfrm>
            <a:custGeom>
              <a:avLst/>
              <a:gdLst>
                <a:gd name="T0" fmla="*/ 4 w 5"/>
                <a:gd name="T1" fmla="*/ 1 h 4"/>
                <a:gd name="T2" fmla="*/ 2 w 5"/>
                <a:gd name="T3" fmla="*/ 1 h 4"/>
                <a:gd name="T4" fmla="*/ 1 w 5"/>
                <a:gd name="T5" fmla="*/ 1 h 4"/>
                <a:gd name="T6" fmla="*/ 1 w 5"/>
                <a:gd name="T7" fmla="*/ 3 h 4"/>
                <a:gd name="T8" fmla="*/ 3 w 5"/>
                <a:gd name="T9" fmla="*/ 4 h 4"/>
                <a:gd name="T10" fmla="*/ 4 w 5"/>
                <a:gd name="T11" fmla="*/ 4 h 4"/>
                <a:gd name="T12" fmla="*/ 5 w 5"/>
                <a:gd name="T13" fmla="*/ 3 h 4"/>
                <a:gd name="T14" fmla="*/ 4 w 5"/>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4" y="1"/>
                  </a:moveTo>
                  <a:cubicBezTo>
                    <a:pt x="4" y="1"/>
                    <a:pt x="3" y="1"/>
                    <a:pt x="2" y="1"/>
                  </a:cubicBezTo>
                  <a:cubicBezTo>
                    <a:pt x="2" y="0"/>
                    <a:pt x="1" y="1"/>
                    <a:pt x="1" y="1"/>
                  </a:cubicBezTo>
                  <a:cubicBezTo>
                    <a:pt x="0" y="2"/>
                    <a:pt x="1" y="3"/>
                    <a:pt x="1" y="3"/>
                  </a:cubicBezTo>
                  <a:cubicBezTo>
                    <a:pt x="2" y="3"/>
                    <a:pt x="2" y="4"/>
                    <a:pt x="3" y="4"/>
                  </a:cubicBezTo>
                  <a:cubicBezTo>
                    <a:pt x="3" y="4"/>
                    <a:pt x="3" y="4"/>
                    <a:pt x="4" y="4"/>
                  </a:cubicBezTo>
                  <a:cubicBezTo>
                    <a:pt x="4" y="4"/>
                    <a:pt x="4" y="4"/>
                    <a:pt x="5" y="3"/>
                  </a:cubicBezTo>
                  <a:cubicBezTo>
                    <a:pt x="5" y="3"/>
                    <a:pt x="5" y="2"/>
                    <a:pt x="4"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Tree>
    <p:extLst>
      <p:ext uri="{BB962C8B-B14F-4D97-AF65-F5344CB8AC3E}">
        <p14:creationId xmlns:p14="http://schemas.microsoft.com/office/powerpoint/2010/main" val="2496780939"/>
      </p:ext>
    </p:extLst>
  </p:cSld>
  <p:clrMapOvr>
    <a:masterClrMapping/>
  </p:clrMapOvr>
  <p:transition spd="slow">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2481351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C8B2B630-4179-4E95-82B2-88774A239F70}" type="datetime1">
              <a:rPr lang="en-CA" smtClean="0"/>
              <a:t>2019-05-07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21240081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_Basic Page With header Ba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2D4B517-E49B-41B6-9DBC-23634E0F1CDC}" type="slidenum">
              <a:rPr lang="en-CA" smtClean="0"/>
              <a:t>‹#›</a:t>
            </a:fld>
            <a:endParaRPr lang="en-CA"/>
          </a:p>
        </p:txBody>
      </p:sp>
      <p:sp>
        <p:nvSpPr>
          <p:cNvPr id="8" name="Text Placeholder 7"/>
          <p:cNvSpPr>
            <a:spLocks noGrp="1"/>
          </p:cNvSpPr>
          <p:nvPr>
            <p:ph type="body" sz="quarter" idx="11" hasCustomPrompt="1"/>
          </p:nvPr>
        </p:nvSpPr>
        <p:spPr>
          <a:xfrm>
            <a:off x="539556" y="260651"/>
            <a:ext cx="7629225" cy="756084"/>
          </a:xfrm>
          <a:prstGeom prst="rect">
            <a:avLst/>
          </a:prstGeom>
        </p:spPr>
        <p:txBody>
          <a:bodyPr lIns="0" tIns="0" rIns="0" bIns="0"/>
          <a:lstStyle>
            <a:lvl1pPr marL="0" marR="0" indent="0" algn="l" defTabSz="914332" rtl="0" eaLnBrk="1" fontAlgn="auto" latinLnBrk="0" hangingPunct="1">
              <a:lnSpc>
                <a:spcPct val="100000"/>
              </a:lnSpc>
              <a:spcBef>
                <a:spcPct val="20000"/>
              </a:spcBef>
              <a:spcAft>
                <a:spcPct val="0"/>
              </a:spcAft>
              <a:buClrTx/>
              <a:buSzTx/>
              <a:buFont typeface="Arial" panose="020B0604020202020204" pitchFamily="34" charset="0"/>
              <a:buNone/>
              <a:defRPr sz="2800" b="1" baseline="0">
                <a:solidFill>
                  <a:schemeClr val="accent1"/>
                </a:solidFill>
                <a:latin typeface="Calibri" panose="020F0502020204030204" pitchFamily="34" charset="0"/>
              </a:defRPr>
            </a:lvl1pPr>
            <a:lvl2pPr marL="457167" indent="0">
              <a:buNone/>
              <a:defRPr/>
            </a:lvl2pPr>
          </a:lstStyle>
          <a:p>
            <a:pPr lvl="0"/>
            <a:r>
              <a:rPr lang="en-US"/>
              <a:t>Header text</a:t>
            </a:r>
          </a:p>
        </p:txBody>
      </p:sp>
      <p:sp>
        <p:nvSpPr>
          <p:cNvPr id="11" name="Content Placeholder 2"/>
          <p:cNvSpPr>
            <a:spLocks noGrp="1"/>
          </p:cNvSpPr>
          <p:nvPr>
            <p:ph idx="10" hasCustomPrompt="1"/>
          </p:nvPr>
        </p:nvSpPr>
        <p:spPr>
          <a:xfrm>
            <a:off x="786211" y="1124744"/>
            <a:ext cx="7571580" cy="5293147"/>
          </a:xfrm>
          <a:prstGeom prst="rect">
            <a:avLst/>
          </a:prstGeom>
        </p:spPr>
        <p:txBody>
          <a:bodyPr lIns="0" tIns="0" rIns="0" bIns="0"/>
          <a:lstStyle>
            <a:lvl1pPr marL="0" indent="0">
              <a:buNone/>
              <a:defRPr sz="2300">
                <a:solidFill>
                  <a:srgbClr val="004D71"/>
                </a:solidFill>
                <a:latin typeface="Calibri" panose="020F0502020204030204" pitchFamily="34" charset="0"/>
              </a:defRPr>
            </a:lvl1pPr>
            <a:lvl2pPr>
              <a:defRPr sz="2000">
                <a:solidFill>
                  <a:srgbClr val="004D71"/>
                </a:solidFill>
                <a:latin typeface="Calibri" panose="020F0502020204030204" pitchFamily="34" charset="0"/>
              </a:defRPr>
            </a:lvl2pPr>
            <a:lvl3pPr>
              <a:defRPr sz="1900">
                <a:solidFill>
                  <a:srgbClr val="004D71"/>
                </a:solidFill>
                <a:latin typeface="Calibri" panose="020F0502020204030204" pitchFamily="34" charset="0"/>
              </a:defRPr>
            </a:lvl3pPr>
            <a:lvl4pPr>
              <a:defRPr sz="1600">
                <a:solidFill>
                  <a:srgbClr val="004D71"/>
                </a:solidFill>
                <a:latin typeface="Calibri" panose="020F0502020204030204" pitchFamily="34" charset="0"/>
              </a:defRPr>
            </a:lvl4pPr>
            <a:lvl5pPr marL="0" indent="1255619">
              <a:defRPr sz="1500">
                <a:solidFill>
                  <a:srgbClr val="004D71"/>
                </a:solidFill>
                <a:latin typeface="Calibri" panose="020F0502020204030204" pitchFamily="34" charset="0"/>
              </a:defRPr>
            </a:lvl5pPr>
          </a:lstStyle>
          <a:p>
            <a:pPr lvl="0"/>
            <a:r>
              <a:rPr lang="en-CA" altLang="ko-KR"/>
              <a:t>Click to add text</a:t>
            </a:r>
          </a:p>
        </p:txBody>
      </p:sp>
    </p:spTree>
    <p:extLst>
      <p:ext uri="{BB962C8B-B14F-4D97-AF65-F5344CB8AC3E}">
        <p14:creationId xmlns:p14="http://schemas.microsoft.com/office/powerpoint/2010/main" val="19404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CA"/>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A9DFBB-AA8A-4131-A733-4A1D7117EC9A}" type="datetime1">
              <a:rPr lang="en-CA" smtClean="0"/>
              <a:t>2019-05-07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1857060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E92FDA0C-4AD2-4322-9C2D-4468656ECE5D}" type="datetime1">
              <a:rPr lang="en-CA" smtClean="0"/>
              <a:t>2019-05-07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3911742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0646FE2A-65FD-4BE9-B0E2-B5AFBE2EA1EF}" type="datetime1">
              <a:rPr lang="en-CA" smtClean="0"/>
              <a:t>2019-05-07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2525914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3A366C88-1B1D-46E5-9B04-07CC19292C2B}" type="datetime1">
              <a:rPr lang="en-CA" smtClean="0"/>
              <a:t>2019-05-07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2992255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D8D051-CC67-49B5-A199-937003F03085}" type="datetime1">
              <a:rPr lang="en-CA" smtClean="0"/>
              <a:t>2019-05-07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1558209746"/>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CA"/>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146DB51-76A7-4B2E-88F4-92A913BCE94C}" type="datetime1">
              <a:rPr lang="en-CA" smtClean="0"/>
              <a:t>2019-05-07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1528060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CA"/>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CA"/>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4B80671-C0A4-4AE2-8111-26E8A8A61FE1}" type="datetime1">
              <a:rPr lang="en-CA" smtClean="0"/>
              <a:t>2019-05-07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2001379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FDA5506-DF43-43F0-AAFE-2652B2236D36}" type="datetime1">
              <a:rPr lang="en-CA" smtClean="0"/>
              <a:t>2019-05-07</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2D4B517-E49B-41B6-9DBC-23634E0F1CDC}" type="slidenum">
              <a:rPr lang="en-CA" smtClean="0"/>
              <a:t>‹#›</a:t>
            </a:fld>
            <a:endParaRPr lang="en-CA"/>
          </a:p>
        </p:txBody>
      </p:sp>
      <p:sp>
        <p:nvSpPr>
          <p:cNvPr id="7" name="hl"/>
          <p:cNvSpPr txBox="1"/>
          <p:nvPr userDrawn="1"/>
        </p:nvSpPr>
        <p:spPr>
          <a:xfrm>
            <a:off x="0" y="0"/>
            <a:ext cx="9144000" cy="369332"/>
          </a:xfrm>
          <a:prstGeom prst="rect">
            <a:avLst/>
          </a:prstGeom>
          <a:noFill/>
        </p:spPr>
        <p:txBody>
          <a:bodyPr vert="horz" rtlCol="0">
            <a:spAutoFit/>
          </a:bodyPr>
          <a:lstStyle/>
          <a:p>
            <a:endParaRPr lang="en-CA">
              <a:solidFill>
                <a:schemeClr val="tx1"/>
              </a:solidFill>
            </a:endParaRPr>
          </a:p>
        </p:txBody>
      </p:sp>
    </p:spTree>
    <p:extLst>
      <p:ext uri="{BB962C8B-B14F-4D97-AF65-F5344CB8AC3E}">
        <p14:creationId xmlns:p14="http://schemas.microsoft.com/office/powerpoint/2010/main" val="2139342991"/>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667" r:id="rId12"/>
    <p:sldLayoutId id="2147483651" r:id="rId13"/>
    <p:sldLayoutId id="2147483663" r:id="rId14"/>
    <p:sldLayoutId id="2147483664" r:id="rId15"/>
    <p:sldLayoutId id="2147483666" r:id="rId16"/>
    <p:sldLayoutId id="2147483662" r:id="rId17"/>
    <p:sldLayoutId id="2147483661" r:id="rId18"/>
    <p:sldLayoutId id="2147483723" r:id="rId19"/>
    <p:sldLayoutId id="2147483724" r:id="rId20"/>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hyperlink" Target="https://t.co/dl0hOA9kmV"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31.xml"/><Relationship Id="rId7" Type="http://schemas.openxmlformats.org/officeDocument/2006/relationships/notesSlide" Target="../notesSlides/notesSlide13.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slideLayout" Target="../slideLayouts/slideLayout2.xml"/><Relationship Id="rId5" Type="http://schemas.openxmlformats.org/officeDocument/2006/relationships/tags" Target="../tags/tag33.xml"/><Relationship Id="rId4" Type="http://schemas.openxmlformats.org/officeDocument/2006/relationships/tags" Target="../tags/tag32.xml"/></Relationships>
</file>

<file path=ppt/slides/_rels/slide15.xml.rels><?xml version="1.0" encoding="UTF-8" standalone="yes"?>
<Relationships xmlns="http://schemas.openxmlformats.org/package/2006/relationships"><Relationship Id="rId8" Type="http://schemas.openxmlformats.org/officeDocument/2006/relationships/image" Target="../media/image15.jpg"/><Relationship Id="rId13" Type="http://schemas.openxmlformats.org/officeDocument/2006/relationships/hyperlink" Target="https://www.strategiesdesantementale.com/formation-et-outils-gratuits/au-programme" TargetMode="External"/><Relationship Id="rId18" Type="http://schemas.openxmlformats.org/officeDocument/2006/relationships/image" Target="../media/image20.png"/><Relationship Id="rId3" Type="http://schemas.openxmlformats.org/officeDocument/2006/relationships/image" Target="../media/image8.png"/><Relationship Id="rId21" Type="http://schemas.openxmlformats.org/officeDocument/2006/relationships/hyperlink" Target="https://www.youtube.com/watch?v=7-9LlEdLkn4&amp;t=0s&amp;index=2&amp;list=PL2WzU2Sl1Shjm3dwNzl5kUNcztZ1GNIyZ" TargetMode="External"/><Relationship Id="rId7" Type="http://schemas.openxmlformats.org/officeDocument/2006/relationships/image" Target="../media/image14.png"/><Relationship Id="rId12" Type="http://schemas.openxmlformats.org/officeDocument/2006/relationships/image" Target="../media/image17.png"/><Relationship Id="rId17" Type="http://schemas.openxmlformats.org/officeDocument/2006/relationships/hyperlink" Target="https://www.canada.ca/fr/sante-canada/services/sante-environnement-milieu-travail/sante-securite-travail/service-aide-employes.html" TargetMode="External"/><Relationship Id="rId2" Type="http://schemas.openxmlformats.org/officeDocument/2006/relationships/notesSlide" Target="../notesSlides/notesSlide14.xml"/><Relationship Id="rId16" Type="http://schemas.openxmlformats.org/officeDocument/2006/relationships/image" Target="../media/image19.png"/><Relationship Id="rId20"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hyperlink" Target="http://intranet.canada.ca/hr-rh/hw-ms/ww-mmt/mhw-smt/fsbmh-bcfsm/index-fra.asp" TargetMode="External"/><Relationship Id="rId11" Type="http://schemas.openxmlformats.org/officeDocument/2006/relationships/hyperlink" Target="https://www.cchst.ca/products/courses/mindful_employee/?url=/products/courses/mindful_employee/" TargetMode="External"/><Relationship Id="rId5" Type="http://schemas.openxmlformats.org/officeDocument/2006/relationships/image" Target="../media/image13.png"/><Relationship Id="rId15" Type="http://schemas.openxmlformats.org/officeDocument/2006/relationships/hyperlink" Target="https://www.jlp-pam.ca/workshops-ateliers-fra" TargetMode="External"/><Relationship Id="rId10" Type="http://schemas.openxmlformats.org/officeDocument/2006/relationships/image" Target="../media/image16.png"/><Relationship Id="rId19" Type="http://schemas.openxmlformats.org/officeDocument/2006/relationships/hyperlink" Target="https://gcconnex.gc.ca/groups/profile/20934966/centre-of-expertise-on-mental-health-in-the-workplace-centre-dexpertise-pour-la-sante-mentale-en-milieu-de-travail?language=fr" TargetMode="External"/><Relationship Id="rId4" Type="http://schemas.openxmlformats.org/officeDocument/2006/relationships/chart" Target="../charts/chart1.xml"/><Relationship Id="rId9" Type="http://schemas.openxmlformats.org/officeDocument/2006/relationships/hyperlink" Target="http://www.twitter.com/cemhw_cesmmt" TargetMode="External"/><Relationship Id="rId14" Type="http://schemas.openxmlformats.org/officeDocument/2006/relationships/image" Target="../media/image18.png"/><Relationship Id="rId22"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8" Type="http://schemas.openxmlformats.org/officeDocument/2006/relationships/hyperlink" Target="http://www.twitter.com/cemhw_cesmmt" TargetMode="External"/><Relationship Id="rId13" Type="http://schemas.openxmlformats.org/officeDocument/2006/relationships/hyperlink" Target="https://www.google.ca/url?sa=i&amp;rct=j&amp;q=&amp;esrc=s&amp;source=images&amp;cd=&amp;cad=rja&amp;uact=8&amp;ved=2ahUKEwiXoqCghqHZAhVD34MKHc0UCFYQjRx6BAgAEAY&amp;url=https://twitter.com/gcpedia&amp;psig=AOvVaw1Fqu7K8QH_3kPq_BsL2KNX&amp;ust=1518547990533871" TargetMode="External"/><Relationship Id="rId3" Type="http://schemas.openxmlformats.org/officeDocument/2006/relationships/image" Target="../media/image8.png"/><Relationship Id="rId7" Type="http://schemas.openxmlformats.org/officeDocument/2006/relationships/hyperlink" Target="http://www.gcpedia.gc.ca/wiki/COE_Accueil" TargetMode="External"/><Relationship Id="rId12"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hyperlink" Target="https://gcconnex.gc.ca/groups/profile/20934966/mental-health-strategy-group-groupe-de-la-strategie-sur-la-sante-mentale?language=fr" TargetMode="External"/><Relationship Id="rId11" Type="http://schemas.openxmlformats.org/officeDocument/2006/relationships/image" Target="../media/image25.png"/><Relationship Id="rId5" Type="http://schemas.openxmlformats.org/officeDocument/2006/relationships/hyperlink" Target="http://intranet.canada.ca/hr-rh/hw-ms/ww-mmt/mhw-smt/index-fra.asp" TargetMode="External"/><Relationship Id="rId15" Type="http://schemas.openxmlformats.org/officeDocument/2006/relationships/image" Target="../media/image27.png"/><Relationship Id="rId10" Type="http://schemas.openxmlformats.org/officeDocument/2006/relationships/image" Target="../media/image24.png"/><Relationship Id="rId4" Type="http://schemas.openxmlformats.org/officeDocument/2006/relationships/hyperlink" Target="http://www.canada.ca/bien-etre-travail" TargetMode="External"/><Relationship Id="rId9" Type="http://schemas.openxmlformats.org/officeDocument/2006/relationships/hyperlink" Target="mailto:strategiesm@tbs-sct.gc.ca" TargetMode="External"/><Relationship Id="rId14" Type="http://schemas.openxmlformats.org/officeDocument/2006/relationships/image" Target="../media/image26.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8" Type="http://schemas.openxmlformats.org/officeDocument/2006/relationships/tags" Target="../tags/tag41.xml"/><Relationship Id="rId13" Type="http://schemas.openxmlformats.org/officeDocument/2006/relationships/tags" Target="../tags/tag46.xml"/><Relationship Id="rId18" Type="http://schemas.openxmlformats.org/officeDocument/2006/relationships/tags" Target="../tags/tag51.xml"/><Relationship Id="rId26" Type="http://schemas.openxmlformats.org/officeDocument/2006/relationships/tags" Target="../tags/tag59.xml"/><Relationship Id="rId39" Type="http://schemas.openxmlformats.org/officeDocument/2006/relationships/tags" Target="../tags/tag72.xml"/><Relationship Id="rId3" Type="http://schemas.openxmlformats.org/officeDocument/2006/relationships/tags" Target="../tags/tag36.xml"/><Relationship Id="rId21" Type="http://schemas.openxmlformats.org/officeDocument/2006/relationships/tags" Target="../tags/tag54.xml"/><Relationship Id="rId34" Type="http://schemas.openxmlformats.org/officeDocument/2006/relationships/tags" Target="../tags/tag67.xml"/><Relationship Id="rId42" Type="http://schemas.openxmlformats.org/officeDocument/2006/relationships/tags" Target="../tags/tag75.xml"/><Relationship Id="rId47" Type="http://schemas.openxmlformats.org/officeDocument/2006/relationships/image" Target="../media/image30.png"/><Relationship Id="rId7" Type="http://schemas.openxmlformats.org/officeDocument/2006/relationships/tags" Target="../tags/tag40.xml"/><Relationship Id="rId12" Type="http://schemas.openxmlformats.org/officeDocument/2006/relationships/tags" Target="../tags/tag45.xml"/><Relationship Id="rId17" Type="http://schemas.openxmlformats.org/officeDocument/2006/relationships/tags" Target="../tags/tag50.xml"/><Relationship Id="rId25" Type="http://schemas.openxmlformats.org/officeDocument/2006/relationships/tags" Target="../tags/tag58.xml"/><Relationship Id="rId33" Type="http://schemas.openxmlformats.org/officeDocument/2006/relationships/tags" Target="../tags/tag66.xml"/><Relationship Id="rId38" Type="http://schemas.openxmlformats.org/officeDocument/2006/relationships/tags" Target="../tags/tag71.xml"/><Relationship Id="rId46" Type="http://schemas.openxmlformats.org/officeDocument/2006/relationships/image" Target="../media/image29.png"/><Relationship Id="rId2" Type="http://schemas.openxmlformats.org/officeDocument/2006/relationships/tags" Target="../tags/tag35.xml"/><Relationship Id="rId16" Type="http://schemas.openxmlformats.org/officeDocument/2006/relationships/tags" Target="../tags/tag49.xml"/><Relationship Id="rId20" Type="http://schemas.openxmlformats.org/officeDocument/2006/relationships/tags" Target="../tags/tag53.xml"/><Relationship Id="rId29" Type="http://schemas.openxmlformats.org/officeDocument/2006/relationships/tags" Target="../tags/tag62.xml"/><Relationship Id="rId41" Type="http://schemas.openxmlformats.org/officeDocument/2006/relationships/tags" Target="../tags/tag74.xml"/><Relationship Id="rId1" Type="http://schemas.openxmlformats.org/officeDocument/2006/relationships/tags" Target="../tags/tag34.xml"/><Relationship Id="rId6" Type="http://schemas.openxmlformats.org/officeDocument/2006/relationships/tags" Target="../tags/tag39.xml"/><Relationship Id="rId11" Type="http://schemas.openxmlformats.org/officeDocument/2006/relationships/tags" Target="../tags/tag44.xml"/><Relationship Id="rId24" Type="http://schemas.openxmlformats.org/officeDocument/2006/relationships/tags" Target="../tags/tag57.xml"/><Relationship Id="rId32" Type="http://schemas.openxmlformats.org/officeDocument/2006/relationships/tags" Target="../tags/tag65.xml"/><Relationship Id="rId37" Type="http://schemas.openxmlformats.org/officeDocument/2006/relationships/tags" Target="../tags/tag70.xml"/><Relationship Id="rId40" Type="http://schemas.openxmlformats.org/officeDocument/2006/relationships/tags" Target="../tags/tag73.xml"/><Relationship Id="rId45" Type="http://schemas.openxmlformats.org/officeDocument/2006/relationships/image" Target="../media/image28.png"/><Relationship Id="rId5" Type="http://schemas.openxmlformats.org/officeDocument/2006/relationships/tags" Target="../tags/tag38.xml"/><Relationship Id="rId15" Type="http://schemas.openxmlformats.org/officeDocument/2006/relationships/tags" Target="../tags/tag48.xml"/><Relationship Id="rId23" Type="http://schemas.openxmlformats.org/officeDocument/2006/relationships/tags" Target="../tags/tag56.xml"/><Relationship Id="rId28" Type="http://schemas.openxmlformats.org/officeDocument/2006/relationships/tags" Target="../tags/tag61.xml"/><Relationship Id="rId36" Type="http://schemas.openxmlformats.org/officeDocument/2006/relationships/tags" Target="../tags/tag69.xml"/><Relationship Id="rId10" Type="http://schemas.openxmlformats.org/officeDocument/2006/relationships/tags" Target="../tags/tag43.xml"/><Relationship Id="rId19" Type="http://schemas.openxmlformats.org/officeDocument/2006/relationships/tags" Target="../tags/tag52.xml"/><Relationship Id="rId31" Type="http://schemas.openxmlformats.org/officeDocument/2006/relationships/tags" Target="../tags/tag64.xml"/><Relationship Id="rId44" Type="http://schemas.openxmlformats.org/officeDocument/2006/relationships/notesSlide" Target="../notesSlides/notesSlide17.xml"/><Relationship Id="rId4" Type="http://schemas.openxmlformats.org/officeDocument/2006/relationships/tags" Target="../tags/tag37.xml"/><Relationship Id="rId9" Type="http://schemas.openxmlformats.org/officeDocument/2006/relationships/tags" Target="../tags/tag42.xml"/><Relationship Id="rId14" Type="http://schemas.openxmlformats.org/officeDocument/2006/relationships/tags" Target="../tags/tag47.xml"/><Relationship Id="rId22" Type="http://schemas.openxmlformats.org/officeDocument/2006/relationships/tags" Target="../tags/tag55.xml"/><Relationship Id="rId27" Type="http://schemas.openxmlformats.org/officeDocument/2006/relationships/tags" Target="../tags/tag60.xml"/><Relationship Id="rId30" Type="http://schemas.openxmlformats.org/officeDocument/2006/relationships/tags" Target="../tags/tag63.xml"/><Relationship Id="rId35" Type="http://schemas.openxmlformats.org/officeDocument/2006/relationships/tags" Target="../tags/tag68.xml"/><Relationship Id="rId43"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tags" Target="../tags/tag9.xml"/><Relationship Id="rId3" Type="http://schemas.openxmlformats.org/officeDocument/2006/relationships/tags" Target="../tags/tag4.xml"/><Relationship Id="rId7" Type="http://schemas.openxmlformats.org/officeDocument/2006/relationships/tags" Target="../tags/tag8.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8.png"/><Relationship Id="rId5" Type="http://schemas.openxmlformats.org/officeDocument/2006/relationships/tags" Target="../tags/tag6.xml"/><Relationship Id="rId10" Type="http://schemas.openxmlformats.org/officeDocument/2006/relationships/slideLayout" Target="../slideLayouts/slideLayout19.xml"/><Relationship Id="rId4" Type="http://schemas.openxmlformats.org/officeDocument/2006/relationships/tags" Target="../tags/tag5.xml"/><Relationship Id="rId9" Type="http://schemas.openxmlformats.org/officeDocument/2006/relationships/tags" Target="../tags/tag10.xml"/></Relationships>
</file>

<file path=ppt/slides/_rels/slide20.xml.rels><?xml version="1.0" encoding="UTF-8" standalone="yes"?>
<Relationships xmlns="http://schemas.openxmlformats.org/package/2006/relationships"><Relationship Id="rId8" Type="http://schemas.openxmlformats.org/officeDocument/2006/relationships/tags" Target="../tags/tag86.xml"/><Relationship Id="rId13" Type="http://schemas.openxmlformats.org/officeDocument/2006/relationships/tags" Target="../tags/tag91.xml"/><Relationship Id="rId18" Type="http://schemas.openxmlformats.org/officeDocument/2006/relationships/tags" Target="../tags/tag96.xml"/><Relationship Id="rId26" Type="http://schemas.openxmlformats.org/officeDocument/2006/relationships/tags" Target="../tags/tag104.xml"/><Relationship Id="rId3" Type="http://schemas.openxmlformats.org/officeDocument/2006/relationships/tags" Target="../tags/tag81.xml"/><Relationship Id="rId21" Type="http://schemas.openxmlformats.org/officeDocument/2006/relationships/tags" Target="../tags/tag99.xml"/><Relationship Id="rId34" Type="http://schemas.openxmlformats.org/officeDocument/2006/relationships/notesSlide" Target="../notesSlides/notesSlide18.xml"/><Relationship Id="rId7" Type="http://schemas.openxmlformats.org/officeDocument/2006/relationships/tags" Target="../tags/tag85.xml"/><Relationship Id="rId12" Type="http://schemas.openxmlformats.org/officeDocument/2006/relationships/tags" Target="../tags/tag90.xml"/><Relationship Id="rId17" Type="http://schemas.openxmlformats.org/officeDocument/2006/relationships/tags" Target="../tags/tag95.xml"/><Relationship Id="rId25" Type="http://schemas.openxmlformats.org/officeDocument/2006/relationships/tags" Target="../tags/tag103.xml"/><Relationship Id="rId33" Type="http://schemas.openxmlformats.org/officeDocument/2006/relationships/slideLayout" Target="../slideLayouts/slideLayout20.xml"/><Relationship Id="rId2" Type="http://schemas.openxmlformats.org/officeDocument/2006/relationships/tags" Target="../tags/tag80.xml"/><Relationship Id="rId16" Type="http://schemas.openxmlformats.org/officeDocument/2006/relationships/tags" Target="../tags/tag94.xml"/><Relationship Id="rId20" Type="http://schemas.openxmlformats.org/officeDocument/2006/relationships/tags" Target="../tags/tag98.xml"/><Relationship Id="rId29" Type="http://schemas.openxmlformats.org/officeDocument/2006/relationships/tags" Target="../tags/tag107.xml"/><Relationship Id="rId1" Type="http://schemas.openxmlformats.org/officeDocument/2006/relationships/tags" Target="../tags/tag79.xml"/><Relationship Id="rId6" Type="http://schemas.openxmlformats.org/officeDocument/2006/relationships/tags" Target="../tags/tag84.xml"/><Relationship Id="rId11" Type="http://schemas.openxmlformats.org/officeDocument/2006/relationships/tags" Target="../tags/tag89.xml"/><Relationship Id="rId24" Type="http://schemas.openxmlformats.org/officeDocument/2006/relationships/tags" Target="../tags/tag102.xml"/><Relationship Id="rId32" Type="http://schemas.openxmlformats.org/officeDocument/2006/relationships/tags" Target="../tags/tag110.xml"/><Relationship Id="rId5" Type="http://schemas.openxmlformats.org/officeDocument/2006/relationships/tags" Target="../tags/tag83.xml"/><Relationship Id="rId15" Type="http://schemas.openxmlformats.org/officeDocument/2006/relationships/tags" Target="../tags/tag93.xml"/><Relationship Id="rId23" Type="http://schemas.openxmlformats.org/officeDocument/2006/relationships/tags" Target="../tags/tag101.xml"/><Relationship Id="rId28" Type="http://schemas.openxmlformats.org/officeDocument/2006/relationships/tags" Target="../tags/tag106.xml"/><Relationship Id="rId10" Type="http://schemas.openxmlformats.org/officeDocument/2006/relationships/tags" Target="../tags/tag88.xml"/><Relationship Id="rId19" Type="http://schemas.openxmlformats.org/officeDocument/2006/relationships/tags" Target="../tags/tag97.xml"/><Relationship Id="rId31" Type="http://schemas.openxmlformats.org/officeDocument/2006/relationships/tags" Target="../tags/tag109.xml"/><Relationship Id="rId4" Type="http://schemas.openxmlformats.org/officeDocument/2006/relationships/tags" Target="../tags/tag82.xml"/><Relationship Id="rId9" Type="http://schemas.openxmlformats.org/officeDocument/2006/relationships/tags" Target="../tags/tag87.xml"/><Relationship Id="rId14" Type="http://schemas.openxmlformats.org/officeDocument/2006/relationships/tags" Target="../tags/tag92.xml"/><Relationship Id="rId22" Type="http://schemas.openxmlformats.org/officeDocument/2006/relationships/tags" Target="../tags/tag100.xml"/><Relationship Id="rId27" Type="http://schemas.openxmlformats.org/officeDocument/2006/relationships/tags" Target="../tags/tag105.xml"/><Relationship Id="rId30" Type="http://schemas.openxmlformats.org/officeDocument/2006/relationships/tags" Target="../tags/tag108.xml"/><Relationship Id="rId35" Type="http://schemas.openxmlformats.org/officeDocument/2006/relationships/image" Target="../media/image31.png"/></Relationships>
</file>

<file path=ppt/slides/_rels/slide21.xml.rels><?xml version="1.0" encoding="UTF-8" standalone="yes"?>
<Relationships xmlns="http://schemas.openxmlformats.org/package/2006/relationships"><Relationship Id="rId13" Type="http://schemas.openxmlformats.org/officeDocument/2006/relationships/tags" Target="../tags/tag126.xml"/><Relationship Id="rId18" Type="http://schemas.openxmlformats.org/officeDocument/2006/relationships/tags" Target="../tags/tag131.xml"/><Relationship Id="rId26" Type="http://schemas.openxmlformats.org/officeDocument/2006/relationships/tags" Target="../tags/tag139.xml"/><Relationship Id="rId39" Type="http://schemas.openxmlformats.org/officeDocument/2006/relationships/tags" Target="../tags/tag152.xml"/><Relationship Id="rId21" Type="http://schemas.openxmlformats.org/officeDocument/2006/relationships/tags" Target="../tags/tag134.xml"/><Relationship Id="rId34" Type="http://schemas.openxmlformats.org/officeDocument/2006/relationships/tags" Target="../tags/tag147.xml"/><Relationship Id="rId42" Type="http://schemas.openxmlformats.org/officeDocument/2006/relationships/tags" Target="../tags/tag155.xml"/><Relationship Id="rId47" Type="http://schemas.openxmlformats.org/officeDocument/2006/relationships/tags" Target="../tags/tag160.xml"/><Relationship Id="rId50" Type="http://schemas.openxmlformats.org/officeDocument/2006/relationships/slideLayout" Target="../slideLayouts/slideLayout13.xml"/><Relationship Id="rId55" Type="http://schemas.openxmlformats.org/officeDocument/2006/relationships/image" Target="../media/image34.png"/><Relationship Id="rId7" Type="http://schemas.openxmlformats.org/officeDocument/2006/relationships/tags" Target="../tags/tag120.xml"/><Relationship Id="rId12" Type="http://schemas.openxmlformats.org/officeDocument/2006/relationships/tags" Target="../tags/tag125.xml"/><Relationship Id="rId17" Type="http://schemas.openxmlformats.org/officeDocument/2006/relationships/tags" Target="../tags/tag130.xml"/><Relationship Id="rId25" Type="http://schemas.openxmlformats.org/officeDocument/2006/relationships/tags" Target="../tags/tag138.xml"/><Relationship Id="rId33" Type="http://schemas.openxmlformats.org/officeDocument/2006/relationships/tags" Target="../tags/tag146.xml"/><Relationship Id="rId38" Type="http://schemas.openxmlformats.org/officeDocument/2006/relationships/tags" Target="../tags/tag151.xml"/><Relationship Id="rId46" Type="http://schemas.openxmlformats.org/officeDocument/2006/relationships/tags" Target="../tags/tag159.xml"/><Relationship Id="rId2" Type="http://schemas.openxmlformats.org/officeDocument/2006/relationships/tags" Target="../tags/tag115.xml"/><Relationship Id="rId16" Type="http://schemas.openxmlformats.org/officeDocument/2006/relationships/tags" Target="../tags/tag129.xml"/><Relationship Id="rId20" Type="http://schemas.openxmlformats.org/officeDocument/2006/relationships/tags" Target="../tags/tag133.xml"/><Relationship Id="rId29" Type="http://schemas.openxmlformats.org/officeDocument/2006/relationships/tags" Target="../tags/tag142.xml"/><Relationship Id="rId41" Type="http://schemas.openxmlformats.org/officeDocument/2006/relationships/tags" Target="../tags/tag154.xml"/><Relationship Id="rId54" Type="http://schemas.openxmlformats.org/officeDocument/2006/relationships/hyperlink" Target="http://www.google.ca/url?sa=i&amp;rct=j&amp;q=&amp;esrc=s&amp;source=images&amp;cd=&amp;cad=rja&amp;uact=8&amp;ved=0ahUKEwjAm9OS3cDUAhWL0YMKHQ_cC3cQjRwIBw&amp;url=http://www.flaticon.com/free-icon/teamwork_236816&amp;psig=AFQjCNGcAJojufNxqETTvry73pzgg0NGvg&amp;ust=1497646187063235" TargetMode="External"/><Relationship Id="rId1" Type="http://schemas.openxmlformats.org/officeDocument/2006/relationships/tags" Target="../tags/tag114.xml"/><Relationship Id="rId6" Type="http://schemas.openxmlformats.org/officeDocument/2006/relationships/tags" Target="../tags/tag119.xml"/><Relationship Id="rId11" Type="http://schemas.openxmlformats.org/officeDocument/2006/relationships/tags" Target="../tags/tag124.xml"/><Relationship Id="rId24" Type="http://schemas.openxmlformats.org/officeDocument/2006/relationships/tags" Target="../tags/tag137.xml"/><Relationship Id="rId32" Type="http://schemas.openxmlformats.org/officeDocument/2006/relationships/tags" Target="../tags/tag145.xml"/><Relationship Id="rId37" Type="http://schemas.openxmlformats.org/officeDocument/2006/relationships/tags" Target="../tags/tag150.xml"/><Relationship Id="rId40" Type="http://schemas.openxmlformats.org/officeDocument/2006/relationships/tags" Target="../tags/tag153.xml"/><Relationship Id="rId45" Type="http://schemas.openxmlformats.org/officeDocument/2006/relationships/tags" Target="../tags/tag158.xml"/><Relationship Id="rId53" Type="http://schemas.openxmlformats.org/officeDocument/2006/relationships/image" Target="../media/image33.png"/><Relationship Id="rId5" Type="http://schemas.openxmlformats.org/officeDocument/2006/relationships/tags" Target="../tags/tag118.xml"/><Relationship Id="rId15" Type="http://schemas.openxmlformats.org/officeDocument/2006/relationships/tags" Target="../tags/tag128.xml"/><Relationship Id="rId23" Type="http://schemas.openxmlformats.org/officeDocument/2006/relationships/tags" Target="../tags/tag136.xml"/><Relationship Id="rId28" Type="http://schemas.openxmlformats.org/officeDocument/2006/relationships/tags" Target="../tags/tag141.xml"/><Relationship Id="rId36" Type="http://schemas.openxmlformats.org/officeDocument/2006/relationships/tags" Target="../tags/tag149.xml"/><Relationship Id="rId49" Type="http://schemas.openxmlformats.org/officeDocument/2006/relationships/tags" Target="../tags/tag162.xml"/><Relationship Id="rId10" Type="http://schemas.openxmlformats.org/officeDocument/2006/relationships/tags" Target="../tags/tag123.xml"/><Relationship Id="rId19" Type="http://schemas.openxmlformats.org/officeDocument/2006/relationships/tags" Target="../tags/tag132.xml"/><Relationship Id="rId31" Type="http://schemas.openxmlformats.org/officeDocument/2006/relationships/tags" Target="../tags/tag144.xml"/><Relationship Id="rId44" Type="http://schemas.openxmlformats.org/officeDocument/2006/relationships/tags" Target="../tags/tag157.xml"/><Relationship Id="rId52" Type="http://schemas.openxmlformats.org/officeDocument/2006/relationships/image" Target="../media/image32.png"/><Relationship Id="rId4" Type="http://schemas.openxmlformats.org/officeDocument/2006/relationships/tags" Target="../tags/tag117.xml"/><Relationship Id="rId9" Type="http://schemas.openxmlformats.org/officeDocument/2006/relationships/tags" Target="../tags/tag122.xml"/><Relationship Id="rId14" Type="http://schemas.openxmlformats.org/officeDocument/2006/relationships/tags" Target="../tags/tag127.xml"/><Relationship Id="rId22" Type="http://schemas.openxmlformats.org/officeDocument/2006/relationships/tags" Target="../tags/tag135.xml"/><Relationship Id="rId27" Type="http://schemas.openxmlformats.org/officeDocument/2006/relationships/tags" Target="../tags/tag140.xml"/><Relationship Id="rId30" Type="http://schemas.openxmlformats.org/officeDocument/2006/relationships/tags" Target="../tags/tag143.xml"/><Relationship Id="rId35" Type="http://schemas.openxmlformats.org/officeDocument/2006/relationships/tags" Target="../tags/tag148.xml"/><Relationship Id="rId43" Type="http://schemas.openxmlformats.org/officeDocument/2006/relationships/tags" Target="../tags/tag156.xml"/><Relationship Id="rId48" Type="http://schemas.openxmlformats.org/officeDocument/2006/relationships/tags" Target="../tags/tag161.xml"/><Relationship Id="rId56" Type="http://schemas.openxmlformats.org/officeDocument/2006/relationships/image" Target="../media/image35.png"/><Relationship Id="rId8" Type="http://schemas.openxmlformats.org/officeDocument/2006/relationships/tags" Target="../tags/tag121.xml"/><Relationship Id="rId51" Type="http://schemas.openxmlformats.org/officeDocument/2006/relationships/notesSlide" Target="../notesSlides/notesSlide19.xml"/><Relationship Id="rId3" Type="http://schemas.openxmlformats.org/officeDocument/2006/relationships/tags" Target="../tags/tag116.xml"/></Relationships>
</file>

<file path=ppt/slides/_rels/slide22.xml.rels><?xml version="1.0" encoding="UTF-8" standalone="yes"?>
<Relationships xmlns="http://schemas.openxmlformats.org/package/2006/relationships"><Relationship Id="rId8" Type="http://schemas.openxmlformats.org/officeDocument/2006/relationships/tags" Target="../tags/tag173.xml"/><Relationship Id="rId13" Type="http://schemas.openxmlformats.org/officeDocument/2006/relationships/tags" Target="../tags/tag178.xml"/><Relationship Id="rId18" Type="http://schemas.openxmlformats.org/officeDocument/2006/relationships/tags" Target="../tags/tag183.xml"/><Relationship Id="rId26" Type="http://schemas.openxmlformats.org/officeDocument/2006/relationships/notesSlide" Target="../notesSlides/notesSlide20.xml"/><Relationship Id="rId3" Type="http://schemas.openxmlformats.org/officeDocument/2006/relationships/tags" Target="../tags/tag168.xml"/><Relationship Id="rId21" Type="http://schemas.openxmlformats.org/officeDocument/2006/relationships/tags" Target="../tags/tag186.xml"/><Relationship Id="rId7" Type="http://schemas.openxmlformats.org/officeDocument/2006/relationships/tags" Target="../tags/tag172.xml"/><Relationship Id="rId12" Type="http://schemas.openxmlformats.org/officeDocument/2006/relationships/tags" Target="../tags/tag177.xml"/><Relationship Id="rId17" Type="http://schemas.openxmlformats.org/officeDocument/2006/relationships/tags" Target="../tags/tag182.xml"/><Relationship Id="rId25" Type="http://schemas.openxmlformats.org/officeDocument/2006/relationships/slideLayout" Target="../slideLayouts/slideLayout20.xml"/><Relationship Id="rId2" Type="http://schemas.openxmlformats.org/officeDocument/2006/relationships/tags" Target="../tags/tag167.xml"/><Relationship Id="rId16" Type="http://schemas.openxmlformats.org/officeDocument/2006/relationships/tags" Target="../tags/tag181.xml"/><Relationship Id="rId20" Type="http://schemas.openxmlformats.org/officeDocument/2006/relationships/tags" Target="../tags/tag185.xml"/><Relationship Id="rId1" Type="http://schemas.openxmlformats.org/officeDocument/2006/relationships/tags" Target="../tags/tag166.xml"/><Relationship Id="rId6" Type="http://schemas.openxmlformats.org/officeDocument/2006/relationships/tags" Target="../tags/tag171.xml"/><Relationship Id="rId11" Type="http://schemas.openxmlformats.org/officeDocument/2006/relationships/tags" Target="../tags/tag176.xml"/><Relationship Id="rId24" Type="http://schemas.openxmlformats.org/officeDocument/2006/relationships/tags" Target="../tags/tag189.xml"/><Relationship Id="rId5" Type="http://schemas.openxmlformats.org/officeDocument/2006/relationships/tags" Target="../tags/tag170.xml"/><Relationship Id="rId15" Type="http://schemas.openxmlformats.org/officeDocument/2006/relationships/tags" Target="../tags/tag180.xml"/><Relationship Id="rId23" Type="http://schemas.openxmlformats.org/officeDocument/2006/relationships/tags" Target="../tags/tag188.xml"/><Relationship Id="rId10" Type="http://schemas.openxmlformats.org/officeDocument/2006/relationships/tags" Target="../tags/tag175.xml"/><Relationship Id="rId19" Type="http://schemas.openxmlformats.org/officeDocument/2006/relationships/tags" Target="../tags/tag184.xml"/><Relationship Id="rId4" Type="http://schemas.openxmlformats.org/officeDocument/2006/relationships/tags" Target="../tags/tag169.xml"/><Relationship Id="rId9" Type="http://schemas.openxmlformats.org/officeDocument/2006/relationships/tags" Target="../tags/tag174.xml"/><Relationship Id="rId14" Type="http://schemas.openxmlformats.org/officeDocument/2006/relationships/tags" Target="../tags/tag179.xml"/><Relationship Id="rId22" Type="http://schemas.openxmlformats.org/officeDocument/2006/relationships/tags" Target="../tags/tag187.xml"/></Relationships>
</file>

<file path=ppt/slides/_rels/slide23.xml.rels><?xml version="1.0" encoding="UTF-8" standalone="yes"?>
<Relationships xmlns="http://schemas.openxmlformats.org/package/2006/relationships"><Relationship Id="rId3" Type="http://schemas.openxmlformats.org/officeDocument/2006/relationships/hyperlink" Target="https://www.google.ca/url?sa=i&amp;rct=j&amp;q=&amp;esrc=s&amp;source=images&amp;cd=&amp;cad=rja&amp;uact=8&amp;ved=0ahUKEwjH0MHK1djTAhVB0oMKHYMXDZYQjRwIBw&amp;url=https://www.youngrailpro.com/2016/10/young-rail-professional-graduate-survey/&amp;psig=AFQjCNFES8FooqcmO_dRyg6nlUIatLu8Dw&amp;ust=1494070720261473"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hyperlink" Target="mailto:mhstrategy@tbs-sct.gc.ca" TargetMode="Externa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1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xml"/><Relationship Id="rId1" Type="http://schemas.openxmlformats.org/officeDocument/2006/relationships/tags" Target="../tags/tag12.xml"/><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tags" Target="../tags/tag26.xml"/><Relationship Id="rId3" Type="http://schemas.openxmlformats.org/officeDocument/2006/relationships/tags" Target="../tags/tag16.xml"/><Relationship Id="rId7" Type="http://schemas.openxmlformats.org/officeDocument/2006/relationships/tags" Target="../tags/tag20.xml"/><Relationship Id="rId12" Type="http://schemas.openxmlformats.org/officeDocument/2006/relationships/tags" Target="../tags/tag25.xml"/><Relationship Id="rId17" Type="http://schemas.openxmlformats.org/officeDocument/2006/relationships/notesSlide" Target="../notesSlides/notesSlide5.xml"/><Relationship Id="rId2" Type="http://schemas.openxmlformats.org/officeDocument/2006/relationships/tags" Target="../tags/tag15.xml"/><Relationship Id="rId16"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tags" Target="../tags/tag24.xml"/><Relationship Id="rId5" Type="http://schemas.openxmlformats.org/officeDocument/2006/relationships/tags" Target="../tags/tag18.xml"/><Relationship Id="rId15" Type="http://schemas.openxmlformats.org/officeDocument/2006/relationships/tags" Target="../tags/tag28.xml"/><Relationship Id="rId10" Type="http://schemas.openxmlformats.org/officeDocument/2006/relationships/tags" Target="../tags/tag23.xml"/><Relationship Id="rId4" Type="http://schemas.openxmlformats.org/officeDocument/2006/relationships/tags" Target="../tags/tag17.xml"/><Relationship Id="rId9" Type="http://schemas.openxmlformats.org/officeDocument/2006/relationships/tags" Target="../tags/tag22.xml"/><Relationship Id="rId14" Type="http://schemas.openxmlformats.org/officeDocument/2006/relationships/tags" Target="../tags/tag2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845371" y="584684"/>
            <a:ext cx="5191125" cy="1754326"/>
          </a:xfrm>
          <a:prstGeom prst="rect">
            <a:avLst/>
          </a:prstGeom>
          <a:noFill/>
          <a:ln>
            <a:solidFill>
              <a:schemeClr val="bg1"/>
            </a:solidFill>
          </a:ln>
        </p:spPr>
        <p:txBody>
          <a:bodyPr wrap="square" rtlCol="0">
            <a:spAutoFit/>
          </a:bodyPr>
          <a:lstStyle/>
          <a:p>
            <a:pPr algn="ctr"/>
            <a:r>
              <a:rPr lang="en-CA" sz="3600" dirty="0">
                <a:solidFill>
                  <a:srgbClr val="05AAA8"/>
                </a:solidFill>
                <a:latin typeface="Century Gothic" panose="020B0502020202020204" pitchFamily="34" charset="0"/>
              </a:rPr>
              <a:t>Changer la culture pour #</a:t>
            </a:r>
            <a:r>
              <a:rPr lang="en-CA" sz="3600" dirty="0" err="1">
                <a:solidFill>
                  <a:srgbClr val="05AAA8"/>
                </a:solidFill>
                <a:latin typeface="Century Gothic" panose="020B0502020202020204" pitchFamily="34" charset="0"/>
              </a:rPr>
              <a:t>SantéMentaleGC</a:t>
            </a:r>
            <a:endParaRPr lang="en-CA" sz="3600" dirty="0">
              <a:solidFill>
                <a:srgbClr val="05AAA8"/>
              </a:solidFill>
              <a:latin typeface="Century Gothic" panose="020B0502020202020204" pitchFamily="34" charset="0"/>
            </a:endParaRPr>
          </a:p>
        </p:txBody>
      </p:sp>
      <p:sp>
        <p:nvSpPr>
          <p:cNvPr id="8" name="TextBox 7"/>
          <p:cNvSpPr txBox="1"/>
          <p:nvPr/>
        </p:nvSpPr>
        <p:spPr>
          <a:xfrm>
            <a:off x="3845371" y="2168860"/>
            <a:ext cx="5191125" cy="2354491"/>
          </a:xfrm>
          <a:prstGeom prst="rect">
            <a:avLst/>
          </a:prstGeom>
          <a:noFill/>
        </p:spPr>
        <p:txBody>
          <a:bodyPr wrap="square" rtlCol="0">
            <a:spAutoFit/>
          </a:bodyPr>
          <a:lstStyle/>
          <a:p>
            <a:pPr algn="ctr"/>
            <a:endParaRPr lang="en-CA" sz="2500" dirty="0">
              <a:solidFill>
                <a:srgbClr val="1775BC"/>
              </a:solidFill>
              <a:latin typeface="Century Gothic" panose="020B0502020202020204" pitchFamily="34" charset="0"/>
            </a:endParaRPr>
          </a:p>
          <a:p>
            <a:pPr algn="ctr"/>
            <a:endParaRPr lang="en-CA" sz="2500" dirty="0">
              <a:solidFill>
                <a:srgbClr val="1775BC"/>
              </a:solidFill>
              <a:latin typeface="Century Gothic" panose="020B0502020202020204" pitchFamily="34" charset="0"/>
            </a:endParaRPr>
          </a:p>
          <a:p>
            <a:pPr algn="ctr"/>
            <a:r>
              <a:rPr lang="en-CA" sz="2400" dirty="0" err="1">
                <a:solidFill>
                  <a:srgbClr val="1D7FC8"/>
                </a:solidFill>
                <a:latin typeface="Century Gothic" panose="020B0502020202020204" pitchFamily="34" charset="0"/>
              </a:rPr>
              <a:t>Présentation</a:t>
            </a:r>
            <a:r>
              <a:rPr lang="en-CA" sz="2400" dirty="0">
                <a:solidFill>
                  <a:srgbClr val="1D7FC8"/>
                </a:solidFill>
                <a:latin typeface="Century Gothic" panose="020B0502020202020204" pitchFamily="34" charset="0"/>
              </a:rPr>
              <a:t> à </a:t>
            </a:r>
            <a:r>
              <a:rPr lang="en-CA" sz="2400" dirty="0" err="1">
                <a:solidFill>
                  <a:srgbClr val="1D7FC8"/>
                </a:solidFill>
                <a:latin typeface="Century Gothic" panose="020B0502020202020204" pitchFamily="34" charset="0"/>
              </a:rPr>
              <a:t>l’Union</a:t>
            </a:r>
            <a:r>
              <a:rPr lang="en-CA" sz="2400" dirty="0">
                <a:solidFill>
                  <a:srgbClr val="1D7FC8"/>
                </a:solidFill>
                <a:latin typeface="Century Gothic" panose="020B0502020202020204" pitchFamily="34" charset="0"/>
              </a:rPr>
              <a:t> des </a:t>
            </a:r>
            <a:r>
              <a:rPr lang="en-CA" sz="2400" dirty="0" err="1">
                <a:solidFill>
                  <a:srgbClr val="1D7FC8"/>
                </a:solidFill>
                <a:latin typeface="Century Gothic" panose="020B0502020202020204" pitchFamily="34" charset="0"/>
              </a:rPr>
              <a:t>employés</a:t>
            </a:r>
            <a:r>
              <a:rPr lang="en-CA" sz="2400" dirty="0">
                <a:solidFill>
                  <a:srgbClr val="1D7FC8"/>
                </a:solidFill>
                <a:latin typeface="Century Gothic" panose="020B0502020202020204" pitchFamily="34" charset="0"/>
              </a:rPr>
              <a:t> de la </a:t>
            </a:r>
            <a:r>
              <a:rPr lang="en-CA" sz="2400" dirty="0" err="1">
                <a:solidFill>
                  <a:srgbClr val="1D7FC8"/>
                </a:solidFill>
                <a:latin typeface="Century Gothic" panose="020B0502020202020204" pitchFamily="34" charset="0"/>
              </a:rPr>
              <a:t>Défense</a:t>
            </a:r>
            <a:r>
              <a:rPr lang="en-CA" sz="2400" dirty="0">
                <a:solidFill>
                  <a:srgbClr val="1D7FC8"/>
                </a:solidFill>
                <a:latin typeface="Century Gothic" panose="020B0502020202020204" pitchFamily="34" charset="0"/>
              </a:rPr>
              <a:t> </a:t>
            </a:r>
            <a:r>
              <a:rPr lang="en-CA" sz="2400" dirty="0" err="1">
                <a:solidFill>
                  <a:srgbClr val="1D7FC8"/>
                </a:solidFill>
                <a:latin typeface="Century Gothic" panose="020B0502020202020204" pitchFamily="34" charset="0"/>
              </a:rPr>
              <a:t>nationale</a:t>
            </a:r>
            <a:r>
              <a:rPr lang="en-CA" sz="2400" dirty="0">
                <a:solidFill>
                  <a:srgbClr val="1D7FC8"/>
                </a:solidFill>
                <a:latin typeface="Century Gothic" panose="020B0502020202020204" pitchFamily="34" charset="0"/>
              </a:rPr>
              <a:t> </a:t>
            </a:r>
            <a:br>
              <a:rPr lang="en-CA" sz="2500" dirty="0">
                <a:solidFill>
                  <a:srgbClr val="1775BC"/>
                </a:solidFill>
                <a:latin typeface="Century Gothic" panose="020B0502020202020204" pitchFamily="34" charset="0"/>
              </a:rPr>
            </a:br>
            <a:endParaRPr lang="en-CA" sz="2500" dirty="0">
              <a:solidFill>
                <a:srgbClr val="1775BC"/>
              </a:solidFill>
              <a:latin typeface="Century Gothic" panose="020B0502020202020204" pitchFamily="34" charset="0"/>
            </a:endParaRPr>
          </a:p>
        </p:txBody>
      </p:sp>
      <p:sp>
        <p:nvSpPr>
          <p:cNvPr id="9" name="TextBox 8"/>
          <p:cNvSpPr txBox="1"/>
          <p:nvPr/>
        </p:nvSpPr>
        <p:spPr>
          <a:xfrm>
            <a:off x="3845371" y="4468564"/>
            <a:ext cx="5191125" cy="1862048"/>
          </a:xfrm>
          <a:prstGeom prst="rect">
            <a:avLst/>
          </a:prstGeom>
          <a:noFill/>
        </p:spPr>
        <p:txBody>
          <a:bodyPr wrap="square" rtlCol="0">
            <a:spAutoFit/>
          </a:bodyPr>
          <a:lstStyle/>
          <a:p>
            <a:pPr algn="ctr"/>
            <a:r>
              <a:rPr lang="fr-CA" sz="2000" dirty="0">
                <a:solidFill>
                  <a:srgbClr val="1D7FC8"/>
                </a:solidFill>
                <a:latin typeface="Century Gothic" panose="020B0502020202020204" pitchFamily="34" charset="0"/>
              </a:rPr>
              <a:t>Sapna Mahajan &amp; Denis St-Jean</a:t>
            </a:r>
          </a:p>
          <a:p>
            <a:pPr algn="ctr"/>
            <a:r>
              <a:rPr lang="fr-CA" sz="2000" dirty="0">
                <a:solidFill>
                  <a:srgbClr val="1D7FC8"/>
                </a:solidFill>
                <a:latin typeface="Century Gothic" panose="020B0502020202020204" pitchFamily="34" charset="0"/>
              </a:rPr>
              <a:t>Coprésidents-tes du Centre d’expertise pour la santé mentale en milieu de travail</a:t>
            </a:r>
            <a:endParaRPr lang="en-CA" dirty="0">
              <a:solidFill>
                <a:srgbClr val="1D7FC8"/>
              </a:solidFill>
              <a:latin typeface="Century Gothic" panose="020B0502020202020204" pitchFamily="34" charset="0"/>
            </a:endParaRPr>
          </a:p>
          <a:p>
            <a:pPr algn="ctr"/>
            <a:endParaRPr lang="en-CA" sz="2000" dirty="0">
              <a:solidFill>
                <a:srgbClr val="1775BC"/>
              </a:solidFill>
              <a:latin typeface="Century Gothic" panose="020B0502020202020204" pitchFamily="34" charset="0"/>
            </a:endParaRPr>
          </a:p>
          <a:p>
            <a:pPr algn="ctr"/>
            <a:r>
              <a:rPr lang="en-CA" sz="1500" dirty="0">
                <a:solidFill>
                  <a:srgbClr val="1775BC"/>
                </a:solidFill>
                <a:latin typeface="Century Gothic" panose="020B0502020202020204" pitchFamily="34" charset="0"/>
              </a:rPr>
              <a:t> Le 2 </a:t>
            </a:r>
            <a:r>
              <a:rPr lang="en-CA" sz="1500" dirty="0" err="1">
                <a:solidFill>
                  <a:srgbClr val="1775BC"/>
                </a:solidFill>
                <a:latin typeface="Century Gothic" panose="020B0502020202020204" pitchFamily="34" charset="0"/>
              </a:rPr>
              <a:t>mai</a:t>
            </a:r>
            <a:r>
              <a:rPr lang="en-CA" sz="1500" dirty="0">
                <a:solidFill>
                  <a:srgbClr val="1775BC"/>
                </a:solidFill>
                <a:latin typeface="Century Gothic" panose="020B0502020202020204" pitchFamily="34" charset="0"/>
              </a:rPr>
              <a:t> 2019 – Ottawa, Ontario</a:t>
            </a: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26375"/>
          <a:stretch/>
        </p:blipFill>
        <p:spPr>
          <a:xfrm>
            <a:off x="144016" y="279936"/>
            <a:ext cx="3707904" cy="6270838"/>
          </a:xfrm>
          <a:prstGeom prst="rect">
            <a:avLst/>
          </a:prstGeom>
        </p:spPr>
      </p:pic>
      <p:pic>
        <p:nvPicPr>
          <p:cNvPr id="3" name="Picture 2"/>
          <p:cNvPicPr>
            <a:picLocks noChangeAspect="1"/>
          </p:cNvPicPr>
          <p:nvPr/>
        </p:nvPicPr>
        <p:blipFill>
          <a:blip r:embed="rId4"/>
          <a:stretch>
            <a:fillRect/>
          </a:stretch>
        </p:blipFill>
        <p:spPr>
          <a:xfrm>
            <a:off x="1187624" y="368660"/>
            <a:ext cx="1728192" cy="432048"/>
          </a:xfrm>
          <a:prstGeom prst="rect">
            <a:avLst/>
          </a:prstGeom>
        </p:spPr>
      </p:pic>
    </p:spTree>
    <p:extLst>
      <p:ext uri="{BB962C8B-B14F-4D97-AF65-F5344CB8AC3E}">
        <p14:creationId xmlns:p14="http://schemas.microsoft.com/office/powerpoint/2010/main" val="1623259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 name="Picture 133"/>
          <p:cNvPicPr>
            <a:picLocks noChangeAspect="1"/>
          </p:cNvPicPr>
          <p:nvPr/>
        </p:nvPicPr>
        <p:blipFill>
          <a:blip r:embed="rId3">
            <a:lum bright="70000" contrast="-70000"/>
          </a:blip>
          <a:stretch>
            <a:fillRect/>
          </a:stretch>
        </p:blipFill>
        <p:spPr>
          <a:xfrm>
            <a:off x="3819832" y="5797"/>
            <a:ext cx="5324168" cy="3200400"/>
          </a:xfrm>
          <a:prstGeom prst="rect">
            <a:avLst/>
          </a:prstGeom>
        </p:spPr>
      </p:pic>
      <p:cxnSp>
        <p:nvCxnSpPr>
          <p:cNvPr id="84" name="Straight Connector 83"/>
          <p:cNvCxnSpPr/>
          <p:nvPr/>
        </p:nvCxnSpPr>
        <p:spPr>
          <a:xfrm>
            <a:off x="238125" y="793671"/>
            <a:ext cx="5086350" cy="0"/>
          </a:xfrm>
          <a:prstGeom prst="line">
            <a:avLst/>
          </a:prstGeom>
          <a:ln w="28575">
            <a:solidFill>
              <a:srgbClr val="9BDAE4"/>
            </a:solidFill>
          </a:ln>
        </p:spPr>
        <p:style>
          <a:lnRef idx="1">
            <a:schemeClr val="accent1"/>
          </a:lnRef>
          <a:fillRef idx="0">
            <a:schemeClr val="accent1"/>
          </a:fillRef>
          <a:effectRef idx="0">
            <a:schemeClr val="accent1"/>
          </a:effectRef>
          <a:fontRef idx="minor">
            <a:schemeClr val="tx1"/>
          </a:fontRef>
        </p:style>
      </p:cxnSp>
      <p:sp>
        <p:nvSpPr>
          <p:cNvPr id="85" name="TextBox 84"/>
          <p:cNvSpPr txBox="1"/>
          <p:nvPr/>
        </p:nvSpPr>
        <p:spPr>
          <a:xfrm>
            <a:off x="190469" y="211645"/>
            <a:ext cx="8811574" cy="523220"/>
          </a:xfrm>
          <a:prstGeom prst="rect">
            <a:avLst/>
          </a:prstGeom>
          <a:noFill/>
        </p:spPr>
        <p:txBody>
          <a:bodyPr wrap="square" rtlCol="0">
            <a:spAutoFit/>
          </a:bodyPr>
          <a:lstStyle/>
          <a:p>
            <a:r>
              <a:rPr lang="en-CA" sz="2800" b="1" dirty="0" err="1">
                <a:solidFill>
                  <a:srgbClr val="05AAA8"/>
                </a:solidFill>
                <a:latin typeface="Century Gothic" panose="020B0502020202020204" pitchFamily="34" charset="0"/>
              </a:rPr>
              <a:t>Rôles</a:t>
            </a:r>
            <a:r>
              <a:rPr lang="en-CA" sz="2800" b="1" dirty="0">
                <a:solidFill>
                  <a:srgbClr val="05AAA8"/>
                </a:solidFill>
                <a:latin typeface="Century Gothic" panose="020B0502020202020204" pitchFamily="34" charset="0"/>
              </a:rPr>
              <a:t> et </a:t>
            </a:r>
            <a:r>
              <a:rPr lang="en-CA" sz="2800" b="1" dirty="0" err="1">
                <a:solidFill>
                  <a:srgbClr val="05AAA8"/>
                </a:solidFill>
                <a:latin typeface="Century Gothic" panose="020B0502020202020204" pitchFamily="34" charset="0"/>
              </a:rPr>
              <a:t>responsabilités</a:t>
            </a:r>
            <a:r>
              <a:rPr lang="en-CA" sz="2800" b="1" dirty="0">
                <a:solidFill>
                  <a:srgbClr val="05AAA8"/>
                </a:solidFill>
                <a:latin typeface="Century Gothic" panose="020B0502020202020204" pitchFamily="34" charset="0"/>
              </a:rPr>
              <a:t> du Centre </a:t>
            </a:r>
            <a:r>
              <a:rPr lang="en-CA" sz="2800" b="1" dirty="0" err="1">
                <a:solidFill>
                  <a:srgbClr val="05AAA8"/>
                </a:solidFill>
                <a:latin typeface="Century Gothic" panose="020B0502020202020204" pitchFamily="34" charset="0"/>
              </a:rPr>
              <a:t>d’expertise</a:t>
            </a:r>
            <a:endParaRPr lang="en-CA" sz="2800" b="1" dirty="0">
              <a:solidFill>
                <a:srgbClr val="05AAA8"/>
              </a:solidFill>
              <a:latin typeface="Century Gothic" panose="020B0502020202020204" pitchFamily="34" charset="0"/>
            </a:endParaRPr>
          </a:p>
        </p:txBody>
      </p:sp>
      <p:sp>
        <p:nvSpPr>
          <p:cNvPr id="82" name="Freeform 4"/>
          <p:cNvSpPr>
            <a:spLocks/>
          </p:cNvSpPr>
          <p:nvPr/>
        </p:nvSpPr>
        <p:spPr bwMode="auto">
          <a:xfrm>
            <a:off x="230" y="1916832"/>
            <a:ext cx="2901593" cy="1822285"/>
          </a:xfrm>
          <a:custGeom>
            <a:avLst/>
            <a:gdLst>
              <a:gd name="T0" fmla="*/ 0 w 2312"/>
              <a:gd name="T1" fmla="*/ 0 h 1823"/>
              <a:gd name="T2" fmla="*/ 112 w 2312"/>
              <a:gd name="T3" fmla="*/ 0 h 1823"/>
              <a:gd name="T4" fmla="*/ 112 w 2312"/>
              <a:gd name="T5" fmla="*/ 25 h 1823"/>
              <a:gd name="T6" fmla="*/ 124 w 2312"/>
              <a:gd name="T7" fmla="*/ 23 h 1823"/>
              <a:gd name="T8" fmla="*/ 142 w 2312"/>
              <a:gd name="T9" fmla="*/ 35 h 1823"/>
              <a:gd name="T10" fmla="*/ 127 w 2312"/>
              <a:gd name="T11" fmla="*/ 45 h 1823"/>
              <a:gd name="T12" fmla="*/ 112 w 2312"/>
              <a:gd name="T13" fmla="*/ 43 h 1823"/>
              <a:gd name="T14" fmla="*/ 112 w 2312"/>
              <a:gd name="T15" fmla="*/ 68 h 1823"/>
              <a:gd name="T16" fmla="*/ 70 w 2312"/>
              <a:gd name="T17" fmla="*/ 68 h 1823"/>
              <a:gd name="T18" fmla="*/ 74 w 2312"/>
              <a:gd name="T19" fmla="*/ 59 h 1823"/>
              <a:gd name="T20" fmla="*/ 57 w 2312"/>
              <a:gd name="T21" fmla="*/ 50 h 1823"/>
              <a:gd name="T22" fmla="*/ 38 w 2312"/>
              <a:gd name="T23" fmla="*/ 61 h 1823"/>
              <a:gd name="T24" fmla="*/ 41 w 2312"/>
              <a:gd name="T25" fmla="*/ 68 h 1823"/>
              <a:gd name="T26" fmla="*/ 0 w 2312"/>
              <a:gd name="T27" fmla="*/ 68 h 1823"/>
              <a:gd name="T28" fmla="*/ 0 w 2312"/>
              <a:gd name="T29" fmla="*/ 0 h 18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312"/>
              <a:gd name="T46" fmla="*/ 0 h 1823"/>
              <a:gd name="T47" fmla="*/ 2312 w 2312"/>
              <a:gd name="T48" fmla="*/ 1823 h 182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312" h="1823">
                <a:moveTo>
                  <a:pt x="0" y="0"/>
                </a:moveTo>
                <a:lnTo>
                  <a:pt x="1822" y="0"/>
                </a:lnTo>
                <a:lnTo>
                  <a:pt x="1822" y="672"/>
                </a:lnTo>
                <a:cubicBezTo>
                  <a:pt x="1854" y="772"/>
                  <a:pt x="1882" y="612"/>
                  <a:pt x="2020" y="606"/>
                </a:cubicBezTo>
                <a:cubicBezTo>
                  <a:pt x="2158" y="600"/>
                  <a:pt x="2312" y="738"/>
                  <a:pt x="2308" y="921"/>
                </a:cubicBezTo>
                <a:cubicBezTo>
                  <a:pt x="2304" y="1105"/>
                  <a:pt x="2194" y="1195"/>
                  <a:pt x="2058" y="1203"/>
                </a:cubicBezTo>
                <a:cubicBezTo>
                  <a:pt x="1922" y="1211"/>
                  <a:pt x="1864" y="1053"/>
                  <a:pt x="1822" y="1159"/>
                </a:cubicBezTo>
                <a:lnTo>
                  <a:pt x="1822" y="1823"/>
                </a:lnTo>
                <a:lnTo>
                  <a:pt x="1151" y="1823"/>
                </a:lnTo>
                <a:cubicBezTo>
                  <a:pt x="1047" y="1783"/>
                  <a:pt x="1204" y="1736"/>
                  <a:pt x="1200" y="1584"/>
                </a:cubicBezTo>
                <a:cubicBezTo>
                  <a:pt x="1196" y="1432"/>
                  <a:pt x="1085" y="1343"/>
                  <a:pt x="916" y="1344"/>
                </a:cubicBezTo>
                <a:cubicBezTo>
                  <a:pt x="747" y="1345"/>
                  <a:pt x="608" y="1468"/>
                  <a:pt x="608" y="1620"/>
                </a:cubicBezTo>
                <a:cubicBezTo>
                  <a:pt x="608" y="1772"/>
                  <a:pt x="767" y="1791"/>
                  <a:pt x="671" y="1823"/>
                </a:cubicBezTo>
                <a:lnTo>
                  <a:pt x="0" y="1823"/>
                </a:lnTo>
                <a:lnTo>
                  <a:pt x="0" y="0"/>
                </a:lnTo>
                <a:close/>
              </a:path>
            </a:pathLst>
          </a:custGeom>
          <a:noFill/>
          <a:ln w="38100">
            <a:solidFill>
              <a:srgbClr val="05AAA8"/>
            </a:solidFill>
            <a:round/>
            <a:headEnd/>
            <a:tailEnd/>
          </a:ln>
        </p:spPr>
        <p:txBody>
          <a:bodyPr wrap="none" lIns="0" tIns="0" rIns="0" bIns="0" anchor="ctr"/>
          <a:lstStyle/>
          <a:p>
            <a:endParaRPr lang="en-US"/>
          </a:p>
        </p:txBody>
      </p:sp>
      <p:sp>
        <p:nvSpPr>
          <p:cNvPr id="86" name="Freeform 7"/>
          <p:cNvSpPr>
            <a:spLocks/>
          </p:cNvSpPr>
          <p:nvPr/>
        </p:nvSpPr>
        <p:spPr bwMode="auto">
          <a:xfrm rot="5400000">
            <a:off x="2263787" y="1931349"/>
            <a:ext cx="2311567" cy="2282533"/>
          </a:xfrm>
          <a:custGeom>
            <a:avLst/>
            <a:gdLst>
              <a:gd name="T0" fmla="*/ 0 w 2312"/>
              <a:gd name="T1" fmla="*/ 0 h 1823"/>
              <a:gd name="T2" fmla="*/ 68 w 2312"/>
              <a:gd name="T3" fmla="*/ 0 h 1823"/>
              <a:gd name="T4" fmla="*/ 68 w 2312"/>
              <a:gd name="T5" fmla="*/ 41 h 1823"/>
              <a:gd name="T6" fmla="*/ 76 w 2312"/>
              <a:gd name="T7" fmla="*/ 36 h 1823"/>
              <a:gd name="T8" fmla="*/ 86 w 2312"/>
              <a:gd name="T9" fmla="*/ 56 h 1823"/>
              <a:gd name="T10" fmla="*/ 77 w 2312"/>
              <a:gd name="T11" fmla="*/ 73 h 1823"/>
              <a:gd name="T12" fmla="*/ 68 w 2312"/>
              <a:gd name="T13" fmla="*/ 70 h 1823"/>
              <a:gd name="T14" fmla="*/ 68 w 2312"/>
              <a:gd name="T15" fmla="*/ 111 h 1823"/>
              <a:gd name="T16" fmla="*/ 43 w 2312"/>
              <a:gd name="T17" fmla="*/ 111 h 1823"/>
              <a:gd name="T18" fmla="*/ 45 w 2312"/>
              <a:gd name="T19" fmla="*/ 97 h 1823"/>
              <a:gd name="T20" fmla="*/ 34 w 2312"/>
              <a:gd name="T21" fmla="*/ 82 h 1823"/>
              <a:gd name="T22" fmla="*/ 23 w 2312"/>
              <a:gd name="T23" fmla="*/ 98 h 1823"/>
              <a:gd name="T24" fmla="*/ 25 w 2312"/>
              <a:gd name="T25" fmla="*/ 111 h 1823"/>
              <a:gd name="T26" fmla="*/ 0 w 2312"/>
              <a:gd name="T27" fmla="*/ 111 h 1823"/>
              <a:gd name="T28" fmla="*/ 0 w 2312"/>
              <a:gd name="T29" fmla="*/ 0 h 18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312"/>
              <a:gd name="T46" fmla="*/ 0 h 1823"/>
              <a:gd name="T47" fmla="*/ 2312 w 2312"/>
              <a:gd name="T48" fmla="*/ 1823 h 182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312" h="1823">
                <a:moveTo>
                  <a:pt x="0" y="0"/>
                </a:moveTo>
                <a:lnTo>
                  <a:pt x="1822" y="0"/>
                </a:lnTo>
                <a:lnTo>
                  <a:pt x="1822" y="672"/>
                </a:lnTo>
                <a:cubicBezTo>
                  <a:pt x="1854" y="772"/>
                  <a:pt x="1882" y="612"/>
                  <a:pt x="2020" y="606"/>
                </a:cubicBezTo>
                <a:cubicBezTo>
                  <a:pt x="2158" y="600"/>
                  <a:pt x="2312" y="738"/>
                  <a:pt x="2308" y="921"/>
                </a:cubicBezTo>
                <a:cubicBezTo>
                  <a:pt x="2304" y="1105"/>
                  <a:pt x="2194" y="1195"/>
                  <a:pt x="2058" y="1203"/>
                </a:cubicBezTo>
                <a:cubicBezTo>
                  <a:pt x="1922" y="1211"/>
                  <a:pt x="1864" y="1053"/>
                  <a:pt x="1822" y="1159"/>
                </a:cubicBezTo>
                <a:lnTo>
                  <a:pt x="1822" y="1823"/>
                </a:lnTo>
                <a:lnTo>
                  <a:pt x="1151" y="1823"/>
                </a:lnTo>
                <a:cubicBezTo>
                  <a:pt x="1047" y="1783"/>
                  <a:pt x="1204" y="1736"/>
                  <a:pt x="1200" y="1584"/>
                </a:cubicBezTo>
                <a:cubicBezTo>
                  <a:pt x="1196" y="1432"/>
                  <a:pt x="1085" y="1343"/>
                  <a:pt x="916" y="1344"/>
                </a:cubicBezTo>
                <a:cubicBezTo>
                  <a:pt x="747" y="1345"/>
                  <a:pt x="608" y="1468"/>
                  <a:pt x="608" y="1620"/>
                </a:cubicBezTo>
                <a:cubicBezTo>
                  <a:pt x="608" y="1772"/>
                  <a:pt x="767" y="1791"/>
                  <a:pt x="671" y="1823"/>
                </a:cubicBezTo>
                <a:lnTo>
                  <a:pt x="0" y="1823"/>
                </a:lnTo>
                <a:lnTo>
                  <a:pt x="0" y="0"/>
                </a:lnTo>
                <a:close/>
              </a:path>
            </a:pathLst>
          </a:custGeom>
          <a:noFill/>
          <a:ln w="38100">
            <a:solidFill>
              <a:srgbClr val="05AAA8"/>
            </a:solidFill>
            <a:round/>
            <a:headEnd/>
            <a:tailEnd/>
          </a:ln>
        </p:spPr>
        <p:txBody>
          <a:bodyPr wrap="none" lIns="0" tIns="0" rIns="0" bIns="0" anchor="ctr"/>
          <a:lstStyle/>
          <a:p>
            <a:endParaRPr lang="en-US"/>
          </a:p>
        </p:txBody>
      </p:sp>
      <p:sp>
        <p:nvSpPr>
          <p:cNvPr id="87" name="Freeform 4"/>
          <p:cNvSpPr>
            <a:spLocks/>
          </p:cNvSpPr>
          <p:nvPr/>
        </p:nvSpPr>
        <p:spPr bwMode="auto">
          <a:xfrm>
            <a:off x="4581162" y="1916832"/>
            <a:ext cx="2901593" cy="1822285"/>
          </a:xfrm>
          <a:custGeom>
            <a:avLst/>
            <a:gdLst>
              <a:gd name="T0" fmla="*/ 0 w 2312"/>
              <a:gd name="T1" fmla="*/ 0 h 1823"/>
              <a:gd name="T2" fmla="*/ 112 w 2312"/>
              <a:gd name="T3" fmla="*/ 0 h 1823"/>
              <a:gd name="T4" fmla="*/ 112 w 2312"/>
              <a:gd name="T5" fmla="*/ 25 h 1823"/>
              <a:gd name="T6" fmla="*/ 124 w 2312"/>
              <a:gd name="T7" fmla="*/ 23 h 1823"/>
              <a:gd name="T8" fmla="*/ 142 w 2312"/>
              <a:gd name="T9" fmla="*/ 35 h 1823"/>
              <a:gd name="T10" fmla="*/ 127 w 2312"/>
              <a:gd name="T11" fmla="*/ 45 h 1823"/>
              <a:gd name="T12" fmla="*/ 112 w 2312"/>
              <a:gd name="T13" fmla="*/ 43 h 1823"/>
              <a:gd name="T14" fmla="*/ 112 w 2312"/>
              <a:gd name="T15" fmla="*/ 68 h 1823"/>
              <a:gd name="T16" fmla="*/ 70 w 2312"/>
              <a:gd name="T17" fmla="*/ 68 h 1823"/>
              <a:gd name="T18" fmla="*/ 74 w 2312"/>
              <a:gd name="T19" fmla="*/ 59 h 1823"/>
              <a:gd name="T20" fmla="*/ 57 w 2312"/>
              <a:gd name="T21" fmla="*/ 50 h 1823"/>
              <a:gd name="T22" fmla="*/ 38 w 2312"/>
              <a:gd name="T23" fmla="*/ 61 h 1823"/>
              <a:gd name="T24" fmla="*/ 41 w 2312"/>
              <a:gd name="T25" fmla="*/ 68 h 1823"/>
              <a:gd name="T26" fmla="*/ 0 w 2312"/>
              <a:gd name="T27" fmla="*/ 68 h 1823"/>
              <a:gd name="T28" fmla="*/ 0 w 2312"/>
              <a:gd name="T29" fmla="*/ 0 h 18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312"/>
              <a:gd name="T46" fmla="*/ 0 h 1823"/>
              <a:gd name="T47" fmla="*/ 2312 w 2312"/>
              <a:gd name="T48" fmla="*/ 1823 h 182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312" h="1823">
                <a:moveTo>
                  <a:pt x="0" y="0"/>
                </a:moveTo>
                <a:lnTo>
                  <a:pt x="1822" y="0"/>
                </a:lnTo>
                <a:lnTo>
                  <a:pt x="1822" y="672"/>
                </a:lnTo>
                <a:cubicBezTo>
                  <a:pt x="1854" y="772"/>
                  <a:pt x="1882" y="612"/>
                  <a:pt x="2020" y="606"/>
                </a:cubicBezTo>
                <a:cubicBezTo>
                  <a:pt x="2158" y="600"/>
                  <a:pt x="2312" y="738"/>
                  <a:pt x="2308" y="921"/>
                </a:cubicBezTo>
                <a:cubicBezTo>
                  <a:pt x="2304" y="1105"/>
                  <a:pt x="2194" y="1195"/>
                  <a:pt x="2058" y="1203"/>
                </a:cubicBezTo>
                <a:cubicBezTo>
                  <a:pt x="1922" y="1211"/>
                  <a:pt x="1864" y="1053"/>
                  <a:pt x="1822" y="1159"/>
                </a:cubicBezTo>
                <a:lnTo>
                  <a:pt x="1822" y="1823"/>
                </a:lnTo>
                <a:lnTo>
                  <a:pt x="1151" y="1823"/>
                </a:lnTo>
                <a:cubicBezTo>
                  <a:pt x="1047" y="1783"/>
                  <a:pt x="1204" y="1736"/>
                  <a:pt x="1200" y="1584"/>
                </a:cubicBezTo>
                <a:cubicBezTo>
                  <a:pt x="1196" y="1432"/>
                  <a:pt x="1085" y="1343"/>
                  <a:pt x="916" y="1344"/>
                </a:cubicBezTo>
                <a:cubicBezTo>
                  <a:pt x="747" y="1345"/>
                  <a:pt x="608" y="1468"/>
                  <a:pt x="608" y="1620"/>
                </a:cubicBezTo>
                <a:cubicBezTo>
                  <a:pt x="608" y="1772"/>
                  <a:pt x="767" y="1791"/>
                  <a:pt x="671" y="1823"/>
                </a:cubicBezTo>
                <a:lnTo>
                  <a:pt x="0" y="1823"/>
                </a:lnTo>
                <a:lnTo>
                  <a:pt x="0" y="0"/>
                </a:lnTo>
                <a:close/>
              </a:path>
            </a:pathLst>
          </a:custGeom>
          <a:noFill/>
          <a:ln w="38100">
            <a:solidFill>
              <a:srgbClr val="05AAA8"/>
            </a:solidFill>
            <a:round/>
            <a:headEnd/>
            <a:tailEnd/>
          </a:ln>
        </p:spPr>
        <p:txBody>
          <a:bodyPr wrap="none" lIns="0" tIns="0" rIns="0" bIns="0" anchor="ctr"/>
          <a:lstStyle/>
          <a:p>
            <a:pPr algn="ctr"/>
            <a:endParaRPr lang="en-CA" dirty="0">
              <a:solidFill>
                <a:schemeClr val="bg1"/>
              </a:solidFill>
              <a:cs typeface="Arial" panose="020B0604020202020204" pitchFamily="34" charset="0"/>
            </a:endParaRPr>
          </a:p>
        </p:txBody>
      </p:sp>
      <p:sp>
        <p:nvSpPr>
          <p:cNvPr id="88" name="Freeform 7"/>
          <p:cNvSpPr>
            <a:spLocks/>
          </p:cNvSpPr>
          <p:nvPr/>
        </p:nvSpPr>
        <p:spPr bwMode="auto">
          <a:xfrm rot="5400000">
            <a:off x="6846098" y="1931349"/>
            <a:ext cx="2311567" cy="2282533"/>
          </a:xfrm>
          <a:custGeom>
            <a:avLst/>
            <a:gdLst>
              <a:gd name="T0" fmla="*/ 0 w 2312"/>
              <a:gd name="T1" fmla="*/ 0 h 1823"/>
              <a:gd name="T2" fmla="*/ 68 w 2312"/>
              <a:gd name="T3" fmla="*/ 0 h 1823"/>
              <a:gd name="T4" fmla="*/ 68 w 2312"/>
              <a:gd name="T5" fmla="*/ 41 h 1823"/>
              <a:gd name="T6" fmla="*/ 76 w 2312"/>
              <a:gd name="T7" fmla="*/ 36 h 1823"/>
              <a:gd name="T8" fmla="*/ 86 w 2312"/>
              <a:gd name="T9" fmla="*/ 56 h 1823"/>
              <a:gd name="T10" fmla="*/ 77 w 2312"/>
              <a:gd name="T11" fmla="*/ 73 h 1823"/>
              <a:gd name="T12" fmla="*/ 68 w 2312"/>
              <a:gd name="T13" fmla="*/ 70 h 1823"/>
              <a:gd name="T14" fmla="*/ 68 w 2312"/>
              <a:gd name="T15" fmla="*/ 111 h 1823"/>
              <a:gd name="T16" fmla="*/ 43 w 2312"/>
              <a:gd name="T17" fmla="*/ 111 h 1823"/>
              <a:gd name="T18" fmla="*/ 45 w 2312"/>
              <a:gd name="T19" fmla="*/ 97 h 1823"/>
              <a:gd name="T20" fmla="*/ 34 w 2312"/>
              <a:gd name="T21" fmla="*/ 82 h 1823"/>
              <a:gd name="T22" fmla="*/ 23 w 2312"/>
              <a:gd name="T23" fmla="*/ 98 h 1823"/>
              <a:gd name="T24" fmla="*/ 25 w 2312"/>
              <a:gd name="T25" fmla="*/ 111 h 1823"/>
              <a:gd name="T26" fmla="*/ 0 w 2312"/>
              <a:gd name="T27" fmla="*/ 111 h 1823"/>
              <a:gd name="T28" fmla="*/ 0 w 2312"/>
              <a:gd name="T29" fmla="*/ 0 h 18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312"/>
              <a:gd name="T46" fmla="*/ 0 h 1823"/>
              <a:gd name="T47" fmla="*/ 2312 w 2312"/>
              <a:gd name="T48" fmla="*/ 1823 h 182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312" h="1823">
                <a:moveTo>
                  <a:pt x="0" y="0"/>
                </a:moveTo>
                <a:lnTo>
                  <a:pt x="1822" y="0"/>
                </a:lnTo>
                <a:lnTo>
                  <a:pt x="1822" y="672"/>
                </a:lnTo>
                <a:cubicBezTo>
                  <a:pt x="1854" y="772"/>
                  <a:pt x="1882" y="612"/>
                  <a:pt x="2020" y="606"/>
                </a:cubicBezTo>
                <a:cubicBezTo>
                  <a:pt x="2158" y="600"/>
                  <a:pt x="2312" y="738"/>
                  <a:pt x="2308" y="921"/>
                </a:cubicBezTo>
                <a:cubicBezTo>
                  <a:pt x="2304" y="1105"/>
                  <a:pt x="2194" y="1195"/>
                  <a:pt x="2058" y="1203"/>
                </a:cubicBezTo>
                <a:cubicBezTo>
                  <a:pt x="1922" y="1211"/>
                  <a:pt x="1864" y="1053"/>
                  <a:pt x="1822" y="1159"/>
                </a:cubicBezTo>
                <a:lnTo>
                  <a:pt x="1822" y="1823"/>
                </a:lnTo>
                <a:lnTo>
                  <a:pt x="1151" y="1823"/>
                </a:lnTo>
                <a:cubicBezTo>
                  <a:pt x="1047" y="1783"/>
                  <a:pt x="1204" y="1736"/>
                  <a:pt x="1200" y="1584"/>
                </a:cubicBezTo>
                <a:cubicBezTo>
                  <a:pt x="1196" y="1432"/>
                  <a:pt x="1085" y="1343"/>
                  <a:pt x="916" y="1344"/>
                </a:cubicBezTo>
                <a:cubicBezTo>
                  <a:pt x="747" y="1345"/>
                  <a:pt x="608" y="1468"/>
                  <a:pt x="608" y="1620"/>
                </a:cubicBezTo>
                <a:cubicBezTo>
                  <a:pt x="608" y="1772"/>
                  <a:pt x="767" y="1791"/>
                  <a:pt x="671" y="1823"/>
                </a:cubicBezTo>
                <a:lnTo>
                  <a:pt x="0" y="1823"/>
                </a:lnTo>
                <a:lnTo>
                  <a:pt x="0" y="0"/>
                </a:lnTo>
                <a:close/>
              </a:path>
            </a:pathLst>
          </a:custGeom>
          <a:noFill/>
          <a:ln w="38100">
            <a:solidFill>
              <a:srgbClr val="05AAA8"/>
            </a:solidFill>
            <a:round/>
            <a:headEnd/>
            <a:tailEnd/>
          </a:ln>
        </p:spPr>
        <p:txBody>
          <a:bodyPr wrap="none" lIns="0" tIns="0" rIns="0" bIns="0" anchor="ctr"/>
          <a:lstStyle/>
          <a:p>
            <a:endParaRPr lang="en-US"/>
          </a:p>
        </p:txBody>
      </p:sp>
      <p:sp>
        <p:nvSpPr>
          <p:cNvPr id="89" name="Freeform 88"/>
          <p:cNvSpPr>
            <a:spLocks/>
          </p:cNvSpPr>
          <p:nvPr/>
        </p:nvSpPr>
        <p:spPr bwMode="auto">
          <a:xfrm rot="16200000">
            <a:off x="-14027" y="3262501"/>
            <a:ext cx="2311570" cy="2284530"/>
          </a:xfrm>
          <a:custGeom>
            <a:avLst/>
            <a:gdLst>
              <a:gd name="T0" fmla="*/ 0 w 2312"/>
              <a:gd name="T1" fmla="*/ 0 h 1823"/>
              <a:gd name="T2" fmla="*/ 1054 w 2312"/>
              <a:gd name="T3" fmla="*/ 0 h 1823"/>
              <a:gd name="T4" fmla="*/ 1054 w 2312"/>
              <a:gd name="T5" fmla="*/ 422 h 1823"/>
              <a:gd name="T6" fmla="*/ 1168 w 2312"/>
              <a:gd name="T7" fmla="*/ 380 h 1823"/>
              <a:gd name="T8" fmla="*/ 1335 w 2312"/>
              <a:gd name="T9" fmla="*/ 578 h 1823"/>
              <a:gd name="T10" fmla="*/ 1190 w 2312"/>
              <a:gd name="T11" fmla="*/ 755 h 1823"/>
              <a:gd name="T12" fmla="*/ 1054 w 2312"/>
              <a:gd name="T13" fmla="*/ 727 h 1823"/>
              <a:gd name="T14" fmla="*/ 1054 w 2312"/>
              <a:gd name="T15" fmla="*/ 1144 h 1823"/>
              <a:gd name="T16" fmla="*/ 666 w 2312"/>
              <a:gd name="T17" fmla="*/ 1144 h 1823"/>
              <a:gd name="T18" fmla="*/ 694 w 2312"/>
              <a:gd name="T19" fmla="*/ 994 h 1823"/>
              <a:gd name="T20" fmla="*/ 530 w 2312"/>
              <a:gd name="T21" fmla="*/ 843 h 1823"/>
              <a:gd name="T22" fmla="*/ 352 w 2312"/>
              <a:gd name="T23" fmla="*/ 1017 h 1823"/>
              <a:gd name="T24" fmla="*/ 388 w 2312"/>
              <a:gd name="T25" fmla="*/ 1144 h 1823"/>
              <a:gd name="T26" fmla="*/ 0 w 2312"/>
              <a:gd name="T27" fmla="*/ 1144 h 1823"/>
              <a:gd name="T28" fmla="*/ 0 w 2312"/>
              <a:gd name="T29" fmla="*/ 0 h 18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312"/>
              <a:gd name="T46" fmla="*/ 0 h 1823"/>
              <a:gd name="T47" fmla="*/ 2312 w 2312"/>
              <a:gd name="T48" fmla="*/ 1823 h 182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312" h="1823">
                <a:moveTo>
                  <a:pt x="0" y="0"/>
                </a:moveTo>
                <a:lnTo>
                  <a:pt x="1822" y="0"/>
                </a:lnTo>
                <a:lnTo>
                  <a:pt x="1822" y="672"/>
                </a:lnTo>
                <a:cubicBezTo>
                  <a:pt x="1854" y="772"/>
                  <a:pt x="1882" y="612"/>
                  <a:pt x="2020" y="606"/>
                </a:cubicBezTo>
                <a:cubicBezTo>
                  <a:pt x="2158" y="600"/>
                  <a:pt x="2312" y="738"/>
                  <a:pt x="2308" y="921"/>
                </a:cubicBezTo>
                <a:cubicBezTo>
                  <a:pt x="2304" y="1105"/>
                  <a:pt x="2194" y="1195"/>
                  <a:pt x="2058" y="1203"/>
                </a:cubicBezTo>
                <a:cubicBezTo>
                  <a:pt x="1922" y="1211"/>
                  <a:pt x="1864" y="1053"/>
                  <a:pt x="1822" y="1159"/>
                </a:cubicBezTo>
                <a:lnTo>
                  <a:pt x="1822" y="1823"/>
                </a:lnTo>
                <a:lnTo>
                  <a:pt x="1151" y="1823"/>
                </a:lnTo>
                <a:cubicBezTo>
                  <a:pt x="1047" y="1783"/>
                  <a:pt x="1204" y="1736"/>
                  <a:pt x="1200" y="1584"/>
                </a:cubicBezTo>
                <a:cubicBezTo>
                  <a:pt x="1196" y="1432"/>
                  <a:pt x="1085" y="1343"/>
                  <a:pt x="916" y="1344"/>
                </a:cubicBezTo>
                <a:cubicBezTo>
                  <a:pt x="747" y="1345"/>
                  <a:pt x="608" y="1468"/>
                  <a:pt x="608" y="1620"/>
                </a:cubicBezTo>
                <a:cubicBezTo>
                  <a:pt x="608" y="1772"/>
                  <a:pt x="767" y="1791"/>
                  <a:pt x="671" y="1823"/>
                </a:cubicBezTo>
                <a:lnTo>
                  <a:pt x="0" y="1823"/>
                </a:lnTo>
                <a:lnTo>
                  <a:pt x="0" y="0"/>
                </a:lnTo>
                <a:close/>
              </a:path>
            </a:pathLst>
          </a:custGeom>
          <a:noFill/>
          <a:ln w="38100">
            <a:solidFill>
              <a:srgbClr val="05AAA8"/>
            </a:solidFill>
            <a:round/>
            <a:headEnd/>
            <a:tailEnd/>
          </a:ln>
        </p:spPr>
        <p:txBody>
          <a:bodyPr wrap="none" lIns="0" tIns="0" rIns="0" bIns="0" anchor="ctr"/>
          <a:lstStyle/>
          <a:p>
            <a:pPr>
              <a:defRPr/>
            </a:pPr>
            <a:endParaRPr lang="en-CA" sz="1900" dirty="0">
              <a:solidFill>
                <a:srgbClr val="000000"/>
              </a:solidFill>
            </a:endParaRPr>
          </a:p>
        </p:txBody>
      </p:sp>
      <p:sp>
        <p:nvSpPr>
          <p:cNvPr id="90" name="Freeform 89"/>
          <p:cNvSpPr>
            <a:spLocks/>
          </p:cNvSpPr>
          <p:nvPr/>
        </p:nvSpPr>
        <p:spPr bwMode="auto">
          <a:xfrm rot="10800000">
            <a:off x="1663326" y="3738266"/>
            <a:ext cx="2899596" cy="1822285"/>
          </a:xfrm>
          <a:custGeom>
            <a:avLst/>
            <a:gdLst>
              <a:gd name="T0" fmla="*/ 0 w 2312"/>
              <a:gd name="T1" fmla="*/ 0 h 1823"/>
              <a:gd name="T2" fmla="*/ 1144 w 2312"/>
              <a:gd name="T3" fmla="*/ 0 h 1823"/>
              <a:gd name="T4" fmla="*/ 1144 w 2312"/>
              <a:gd name="T5" fmla="*/ 389 h 1823"/>
              <a:gd name="T6" fmla="*/ 1269 w 2312"/>
              <a:gd name="T7" fmla="*/ 350 h 1823"/>
              <a:gd name="T8" fmla="*/ 1449 w 2312"/>
              <a:gd name="T9" fmla="*/ 532 h 1823"/>
              <a:gd name="T10" fmla="*/ 1292 w 2312"/>
              <a:gd name="T11" fmla="*/ 696 h 1823"/>
              <a:gd name="T12" fmla="*/ 1144 w 2312"/>
              <a:gd name="T13" fmla="*/ 670 h 1823"/>
              <a:gd name="T14" fmla="*/ 1144 w 2312"/>
              <a:gd name="T15" fmla="*/ 1054 h 1823"/>
              <a:gd name="T16" fmla="*/ 723 w 2312"/>
              <a:gd name="T17" fmla="*/ 1054 h 1823"/>
              <a:gd name="T18" fmla="*/ 754 w 2312"/>
              <a:gd name="T19" fmla="*/ 916 h 1823"/>
              <a:gd name="T20" fmla="*/ 575 w 2312"/>
              <a:gd name="T21" fmla="*/ 777 h 1823"/>
              <a:gd name="T22" fmla="*/ 382 w 2312"/>
              <a:gd name="T23" fmla="*/ 937 h 1823"/>
              <a:gd name="T24" fmla="*/ 421 w 2312"/>
              <a:gd name="T25" fmla="*/ 1054 h 1823"/>
              <a:gd name="T26" fmla="*/ 0 w 2312"/>
              <a:gd name="T27" fmla="*/ 1054 h 1823"/>
              <a:gd name="T28" fmla="*/ 0 w 2312"/>
              <a:gd name="T29" fmla="*/ 0 h 18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312"/>
              <a:gd name="T46" fmla="*/ 0 h 1823"/>
              <a:gd name="T47" fmla="*/ 2312 w 2312"/>
              <a:gd name="T48" fmla="*/ 1823 h 182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312" h="1823">
                <a:moveTo>
                  <a:pt x="0" y="0"/>
                </a:moveTo>
                <a:lnTo>
                  <a:pt x="1822" y="0"/>
                </a:lnTo>
                <a:lnTo>
                  <a:pt x="1822" y="672"/>
                </a:lnTo>
                <a:cubicBezTo>
                  <a:pt x="1854" y="772"/>
                  <a:pt x="1882" y="612"/>
                  <a:pt x="2020" y="606"/>
                </a:cubicBezTo>
                <a:cubicBezTo>
                  <a:pt x="2158" y="600"/>
                  <a:pt x="2312" y="738"/>
                  <a:pt x="2308" y="921"/>
                </a:cubicBezTo>
                <a:cubicBezTo>
                  <a:pt x="2304" y="1105"/>
                  <a:pt x="2194" y="1195"/>
                  <a:pt x="2058" y="1203"/>
                </a:cubicBezTo>
                <a:cubicBezTo>
                  <a:pt x="1922" y="1211"/>
                  <a:pt x="1864" y="1053"/>
                  <a:pt x="1822" y="1159"/>
                </a:cubicBezTo>
                <a:lnTo>
                  <a:pt x="1822" y="1823"/>
                </a:lnTo>
                <a:lnTo>
                  <a:pt x="1151" y="1823"/>
                </a:lnTo>
                <a:cubicBezTo>
                  <a:pt x="1047" y="1783"/>
                  <a:pt x="1204" y="1736"/>
                  <a:pt x="1200" y="1584"/>
                </a:cubicBezTo>
                <a:cubicBezTo>
                  <a:pt x="1196" y="1432"/>
                  <a:pt x="1085" y="1343"/>
                  <a:pt x="916" y="1344"/>
                </a:cubicBezTo>
                <a:cubicBezTo>
                  <a:pt x="747" y="1345"/>
                  <a:pt x="608" y="1468"/>
                  <a:pt x="608" y="1620"/>
                </a:cubicBezTo>
                <a:cubicBezTo>
                  <a:pt x="608" y="1772"/>
                  <a:pt x="767" y="1791"/>
                  <a:pt x="671" y="1823"/>
                </a:cubicBezTo>
                <a:lnTo>
                  <a:pt x="0" y="1823"/>
                </a:lnTo>
                <a:lnTo>
                  <a:pt x="0" y="0"/>
                </a:lnTo>
                <a:close/>
              </a:path>
            </a:pathLst>
          </a:custGeom>
          <a:noFill/>
          <a:ln w="38100">
            <a:solidFill>
              <a:srgbClr val="05AAA8"/>
            </a:solidFill>
            <a:round/>
            <a:headEnd/>
            <a:tailEnd/>
          </a:ln>
        </p:spPr>
        <p:txBody>
          <a:bodyPr wrap="none" lIns="0" tIns="0" rIns="0" bIns="0" anchor="ctr"/>
          <a:lstStyle/>
          <a:p>
            <a:pPr>
              <a:defRPr/>
            </a:pPr>
            <a:endParaRPr lang="en-CA" sz="1900">
              <a:solidFill>
                <a:srgbClr val="000000"/>
              </a:solidFill>
            </a:endParaRPr>
          </a:p>
        </p:txBody>
      </p:sp>
      <p:sp>
        <p:nvSpPr>
          <p:cNvPr id="91" name="Freeform 90"/>
          <p:cNvSpPr>
            <a:spLocks/>
          </p:cNvSpPr>
          <p:nvPr/>
        </p:nvSpPr>
        <p:spPr bwMode="auto">
          <a:xfrm rot="16200000">
            <a:off x="4547319" y="3262501"/>
            <a:ext cx="2311570" cy="2284530"/>
          </a:xfrm>
          <a:custGeom>
            <a:avLst/>
            <a:gdLst>
              <a:gd name="T0" fmla="*/ 0 w 2312"/>
              <a:gd name="T1" fmla="*/ 0 h 1823"/>
              <a:gd name="T2" fmla="*/ 1054 w 2312"/>
              <a:gd name="T3" fmla="*/ 0 h 1823"/>
              <a:gd name="T4" fmla="*/ 1054 w 2312"/>
              <a:gd name="T5" fmla="*/ 422 h 1823"/>
              <a:gd name="T6" fmla="*/ 1168 w 2312"/>
              <a:gd name="T7" fmla="*/ 380 h 1823"/>
              <a:gd name="T8" fmla="*/ 1335 w 2312"/>
              <a:gd name="T9" fmla="*/ 578 h 1823"/>
              <a:gd name="T10" fmla="*/ 1190 w 2312"/>
              <a:gd name="T11" fmla="*/ 755 h 1823"/>
              <a:gd name="T12" fmla="*/ 1054 w 2312"/>
              <a:gd name="T13" fmla="*/ 727 h 1823"/>
              <a:gd name="T14" fmla="*/ 1054 w 2312"/>
              <a:gd name="T15" fmla="*/ 1144 h 1823"/>
              <a:gd name="T16" fmla="*/ 666 w 2312"/>
              <a:gd name="T17" fmla="*/ 1144 h 1823"/>
              <a:gd name="T18" fmla="*/ 694 w 2312"/>
              <a:gd name="T19" fmla="*/ 994 h 1823"/>
              <a:gd name="T20" fmla="*/ 530 w 2312"/>
              <a:gd name="T21" fmla="*/ 843 h 1823"/>
              <a:gd name="T22" fmla="*/ 352 w 2312"/>
              <a:gd name="T23" fmla="*/ 1017 h 1823"/>
              <a:gd name="T24" fmla="*/ 388 w 2312"/>
              <a:gd name="T25" fmla="*/ 1144 h 1823"/>
              <a:gd name="T26" fmla="*/ 0 w 2312"/>
              <a:gd name="T27" fmla="*/ 1144 h 1823"/>
              <a:gd name="T28" fmla="*/ 0 w 2312"/>
              <a:gd name="T29" fmla="*/ 0 h 18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312"/>
              <a:gd name="T46" fmla="*/ 0 h 1823"/>
              <a:gd name="T47" fmla="*/ 2312 w 2312"/>
              <a:gd name="T48" fmla="*/ 1823 h 182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312" h="1823">
                <a:moveTo>
                  <a:pt x="0" y="0"/>
                </a:moveTo>
                <a:lnTo>
                  <a:pt x="1822" y="0"/>
                </a:lnTo>
                <a:lnTo>
                  <a:pt x="1822" y="672"/>
                </a:lnTo>
                <a:cubicBezTo>
                  <a:pt x="1854" y="772"/>
                  <a:pt x="1882" y="612"/>
                  <a:pt x="2020" y="606"/>
                </a:cubicBezTo>
                <a:cubicBezTo>
                  <a:pt x="2158" y="600"/>
                  <a:pt x="2312" y="738"/>
                  <a:pt x="2308" y="921"/>
                </a:cubicBezTo>
                <a:cubicBezTo>
                  <a:pt x="2304" y="1105"/>
                  <a:pt x="2194" y="1195"/>
                  <a:pt x="2058" y="1203"/>
                </a:cubicBezTo>
                <a:cubicBezTo>
                  <a:pt x="1922" y="1211"/>
                  <a:pt x="1864" y="1053"/>
                  <a:pt x="1822" y="1159"/>
                </a:cubicBezTo>
                <a:lnTo>
                  <a:pt x="1822" y="1823"/>
                </a:lnTo>
                <a:lnTo>
                  <a:pt x="1151" y="1823"/>
                </a:lnTo>
                <a:cubicBezTo>
                  <a:pt x="1047" y="1783"/>
                  <a:pt x="1204" y="1736"/>
                  <a:pt x="1200" y="1584"/>
                </a:cubicBezTo>
                <a:cubicBezTo>
                  <a:pt x="1196" y="1432"/>
                  <a:pt x="1085" y="1343"/>
                  <a:pt x="916" y="1344"/>
                </a:cubicBezTo>
                <a:cubicBezTo>
                  <a:pt x="747" y="1345"/>
                  <a:pt x="608" y="1468"/>
                  <a:pt x="608" y="1620"/>
                </a:cubicBezTo>
                <a:cubicBezTo>
                  <a:pt x="608" y="1772"/>
                  <a:pt x="767" y="1791"/>
                  <a:pt x="671" y="1823"/>
                </a:cubicBezTo>
                <a:lnTo>
                  <a:pt x="0" y="1823"/>
                </a:lnTo>
                <a:lnTo>
                  <a:pt x="0" y="0"/>
                </a:lnTo>
                <a:close/>
              </a:path>
            </a:pathLst>
          </a:custGeom>
          <a:noFill/>
          <a:ln w="38100">
            <a:solidFill>
              <a:srgbClr val="05AAA8"/>
            </a:solidFill>
            <a:round/>
            <a:headEnd/>
            <a:tailEnd/>
          </a:ln>
        </p:spPr>
        <p:txBody>
          <a:bodyPr wrap="none" lIns="0" tIns="0" rIns="0" bIns="0" anchor="ctr"/>
          <a:lstStyle/>
          <a:p>
            <a:pPr>
              <a:defRPr/>
            </a:pPr>
            <a:endParaRPr lang="en-CA" sz="1900">
              <a:solidFill>
                <a:srgbClr val="000000"/>
              </a:solidFill>
            </a:endParaRPr>
          </a:p>
        </p:txBody>
      </p:sp>
      <p:sp>
        <p:nvSpPr>
          <p:cNvPr id="92" name="Freeform 91"/>
          <p:cNvSpPr>
            <a:spLocks/>
          </p:cNvSpPr>
          <p:nvPr/>
        </p:nvSpPr>
        <p:spPr bwMode="auto">
          <a:xfrm rot="10800000">
            <a:off x="6226755" y="3738265"/>
            <a:ext cx="2899596" cy="1822285"/>
          </a:xfrm>
          <a:custGeom>
            <a:avLst/>
            <a:gdLst>
              <a:gd name="T0" fmla="*/ 0 w 2312"/>
              <a:gd name="T1" fmla="*/ 0 h 1823"/>
              <a:gd name="T2" fmla="*/ 1144 w 2312"/>
              <a:gd name="T3" fmla="*/ 0 h 1823"/>
              <a:gd name="T4" fmla="*/ 1144 w 2312"/>
              <a:gd name="T5" fmla="*/ 389 h 1823"/>
              <a:gd name="T6" fmla="*/ 1269 w 2312"/>
              <a:gd name="T7" fmla="*/ 350 h 1823"/>
              <a:gd name="T8" fmla="*/ 1449 w 2312"/>
              <a:gd name="T9" fmla="*/ 532 h 1823"/>
              <a:gd name="T10" fmla="*/ 1292 w 2312"/>
              <a:gd name="T11" fmla="*/ 696 h 1823"/>
              <a:gd name="T12" fmla="*/ 1144 w 2312"/>
              <a:gd name="T13" fmla="*/ 670 h 1823"/>
              <a:gd name="T14" fmla="*/ 1144 w 2312"/>
              <a:gd name="T15" fmla="*/ 1054 h 1823"/>
              <a:gd name="T16" fmla="*/ 723 w 2312"/>
              <a:gd name="T17" fmla="*/ 1054 h 1823"/>
              <a:gd name="T18" fmla="*/ 754 w 2312"/>
              <a:gd name="T19" fmla="*/ 916 h 1823"/>
              <a:gd name="T20" fmla="*/ 575 w 2312"/>
              <a:gd name="T21" fmla="*/ 777 h 1823"/>
              <a:gd name="T22" fmla="*/ 382 w 2312"/>
              <a:gd name="T23" fmla="*/ 937 h 1823"/>
              <a:gd name="T24" fmla="*/ 421 w 2312"/>
              <a:gd name="T25" fmla="*/ 1054 h 1823"/>
              <a:gd name="T26" fmla="*/ 0 w 2312"/>
              <a:gd name="T27" fmla="*/ 1054 h 1823"/>
              <a:gd name="T28" fmla="*/ 0 w 2312"/>
              <a:gd name="T29" fmla="*/ 0 h 18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312"/>
              <a:gd name="T46" fmla="*/ 0 h 1823"/>
              <a:gd name="T47" fmla="*/ 2312 w 2312"/>
              <a:gd name="T48" fmla="*/ 1823 h 182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312" h="1823">
                <a:moveTo>
                  <a:pt x="0" y="0"/>
                </a:moveTo>
                <a:lnTo>
                  <a:pt x="1822" y="0"/>
                </a:lnTo>
                <a:lnTo>
                  <a:pt x="1822" y="672"/>
                </a:lnTo>
                <a:cubicBezTo>
                  <a:pt x="1854" y="772"/>
                  <a:pt x="1882" y="612"/>
                  <a:pt x="2020" y="606"/>
                </a:cubicBezTo>
                <a:cubicBezTo>
                  <a:pt x="2158" y="600"/>
                  <a:pt x="2312" y="738"/>
                  <a:pt x="2308" y="921"/>
                </a:cubicBezTo>
                <a:cubicBezTo>
                  <a:pt x="2304" y="1105"/>
                  <a:pt x="2194" y="1195"/>
                  <a:pt x="2058" y="1203"/>
                </a:cubicBezTo>
                <a:cubicBezTo>
                  <a:pt x="1922" y="1211"/>
                  <a:pt x="1864" y="1053"/>
                  <a:pt x="1822" y="1159"/>
                </a:cubicBezTo>
                <a:lnTo>
                  <a:pt x="1822" y="1823"/>
                </a:lnTo>
                <a:lnTo>
                  <a:pt x="1151" y="1823"/>
                </a:lnTo>
                <a:cubicBezTo>
                  <a:pt x="1047" y="1783"/>
                  <a:pt x="1204" y="1736"/>
                  <a:pt x="1200" y="1584"/>
                </a:cubicBezTo>
                <a:cubicBezTo>
                  <a:pt x="1196" y="1432"/>
                  <a:pt x="1085" y="1343"/>
                  <a:pt x="916" y="1344"/>
                </a:cubicBezTo>
                <a:cubicBezTo>
                  <a:pt x="747" y="1345"/>
                  <a:pt x="608" y="1468"/>
                  <a:pt x="608" y="1620"/>
                </a:cubicBezTo>
                <a:cubicBezTo>
                  <a:pt x="608" y="1772"/>
                  <a:pt x="767" y="1791"/>
                  <a:pt x="671" y="1823"/>
                </a:cubicBezTo>
                <a:lnTo>
                  <a:pt x="0" y="1823"/>
                </a:lnTo>
                <a:lnTo>
                  <a:pt x="0" y="0"/>
                </a:lnTo>
                <a:close/>
              </a:path>
            </a:pathLst>
          </a:custGeom>
          <a:noFill/>
          <a:ln w="38100">
            <a:solidFill>
              <a:srgbClr val="05AAA8"/>
            </a:solidFill>
            <a:round/>
            <a:headEnd/>
            <a:tailEnd/>
          </a:ln>
        </p:spPr>
        <p:txBody>
          <a:bodyPr wrap="none" lIns="0" tIns="0" rIns="0" bIns="0" anchor="ctr"/>
          <a:lstStyle/>
          <a:p>
            <a:pPr>
              <a:defRPr/>
            </a:pPr>
            <a:endParaRPr lang="en-CA" sz="1900">
              <a:solidFill>
                <a:srgbClr val="000000"/>
              </a:solidFill>
            </a:endParaRPr>
          </a:p>
        </p:txBody>
      </p:sp>
      <p:sp>
        <p:nvSpPr>
          <p:cNvPr id="93" name="TextBox 92"/>
          <p:cNvSpPr txBox="1"/>
          <p:nvPr/>
        </p:nvSpPr>
        <p:spPr>
          <a:xfrm>
            <a:off x="370634" y="2247131"/>
            <a:ext cx="1887345" cy="830995"/>
          </a:xfrm>
          <a:prstGeom prst="rect">
            <a:avLst/>
          </a:prstGeom>
          <a:noFill/>
        </p:spPr>
        <p:txBody>
          <a:bodyPr wrap="square" lIns="91435" tIns="45719" rIns="91435" bIns="45719" rtlCol="0">
            <a:spAutoFit/>
          </a:bodyPr>
          <a:lstStyle/>
          <a:p>
            <a:pPr algn="ctr"/>
            <a:r>
              <a:rPr lang="fr-CA" sz="1200" dirty="0">
                <a:solidFill>
                  <a:srgbClr val="7D4DA6"/>
                </a:solidFill>
                <a:latin typeface="Century Gothic" panose="020B0502020202020204" pitchFamily="34" charset="0"/>
                <a:cs typeface="Arial" panose="020B0604020202020204" pitchFamily="34" charset="0"/>
              </a:rPr>
              <a:t>Fournir une feuille de route pour l’harmonisation avec la Norme nationale</a:t>
            </a:r>
          </a:p>
        </p:txBody>
      </p:sp>
      <p:sp>
        <p:nvSpPr>
          <p:cNvPr id="94" name="arrow_large"/>
          <p:cNvSpPr>
            <a:spLocks noEditPoints="1"/>
          </p:cNvSpPr>
          <p:nvPr/>
        </p:nvSpPr>
        <p:spPr bwMode="auto">
          <a:xfrm>
            <a:off x="74303" y="2100495"/>
            <a:ext cx="441900" cy="1149211"/>
          </a:xfrm>
          <a:custGeom>
            <a:avLst/>
            <a:gdLst>
              <a:gd name="T0" fmla="*/ 376 w 385"/>
              <a:gd name="T1" fmla="*/ 16 h 824"/>
              <a:gd name="T2" fmla="*/ 254 w 385"/>
              <a:gd name="T3" fmla="*/ 229 h 824"/>
              <a:gd name="T4" fmla="*/ 148 w 385"/>
              <a:gd name="T5" fmla="*/ 326 h 824"/>
              <a:gd name="T6" fmla="*/ 118 w 385"/>
              <a:gd name="T7" fmla="*/ 404 h 824"/>
              <a:gd name="T8" fmla="*/ 112 w 385"/>
              <a:gd name="T9" fmla="*/ 467 h 824"/>
              <a:gd name="T10" fmla="*/ 109 w 385"/>
              <a:gd name="T11" fmla="*/ 548 h 824"/>
              <a:gd name="T12" fmla="*/ 149 w 385"/>
              <a:gd name="T13" fmla="*/ 736 h 824"/>
              <a:gd name="T14" fmla="*/ 128 w 385"/>
              <a:gd name="T15" fmla="*/ 734 h 824"/>
              <a:gd name="T16" fmla="*/ 145 w 385"/>
              <a:gd name="T17" fmla="*/ 224 h 824"/>
              <a:gd name="T18" fmla="*/ 141 w 385"/>
              <a:gd name="T19" fmla="*/ 203 h 824"/>
              <a:gd name="T20" fmla="*/ 20 w 385"/>
              <a:gd name="T21" fmla="*/ 181 h 824"/>
              <a:gd name="T22" fmla="*/ 53 w 385"/>
              <a:gd name="T23" fmla="*/ 231 h 824"/>
              <a:gd name="T24" fmla="*/ 101 w 385"/>
              <a:gd name="T25" fmla="*/ 245 h 824"/>
              <a:gd name="T26" fmla="*/ 212 w 385"/>
              <a:gd name="T27" fmla="*/ 783 h 824"/>
              <a:gd name="T28" fmla="*/ 243 w 385"/>
              <a:gd name="T29" fmla="*/ 768 h 824"/>
              <a:gd name="T30" fmla="*/ 237 w 385"/>
              <a:gd name="T31" fmla="*/ 706 h 824"/>
              <a:gd name="T32" fmla="*/ 226 w 385"/>
              <a:gd name="T33" fmla="*/ 652 h 824"/>
              <a:gd name="T34" fmla="*/ 182 w 385"/>
              <a:gd name="T35" fmla="*/ 552 h 824"/>
              <a:gd name="T36" fmla="*/ 177 w 385"/>
              <a:gd name="T37" fmla="*/ 503 h 824"/>
              <a:gd name="T38" fmla="*/ 180 w 385"/>
              <a:gd name="T39" fmla="*/ 448 h 824"/>
              <a:gd name="T40" fmla="*/ 192 w 385"/>
              <a:gd name="T41" fmla="*/ 408 h 824"/>
              <a:gd name="T42" fmla="*/ 212 w 385"/>
              <a:gd name="T43" fmla="*/ 376 h 824"/>
              <a:gd name="T44" fmla="*/ 274 w 385"/>
              <a:gd name="T45" fmla="*/ 330 h 824"/>
              <a:gd name="T46" fmla="*/ 335 w 385"/>
              <a:gd name="T47" fmla="*/ 311 h 824"/>
              <a:gd name="T48" fmla="*/ 364 w 385"/>
              <a:gd name="T49" fmla="*/ 270 h 824"/>
              <a:gd name="T50" fmla="*/ 108 w 385"/>
              <a:gd name="T51" fmla="*/ 206 h 824"/>
              <a:gd name="T52" fmla="*/ 85 w 385"/>
              <a:gd name="T53" fmla="*/ 191 h 824"/>
              <a:gd name="T54" fmla="*/ 312 w 385"/>
              <a:gd name="T55" fmla="*/ 281 h 824"/>
              <a:gd name="T56" fmla="*/ 317 w 385"/>
              <a:gd name="T57" fmla="*/ 292 h 824"/>
              <a:gd name="T58" fmla="*/ 326 w 385"/>
              <a:gd name="T59" fmla="*/ 255 h 824"/>
              <a:gd name="T60" fmla="*/ 244 w 385"/>
              <a:gd name="T61" fmla="*/ 314 h 824"/>
              <a:gd name="T62" fmla="*/ 189 w 385"/>
              <a:gd name="T63" fmla="*/ 302 h 824"/>
              <a:gd name="T64" fmla="*/ 225 w 385"/>
              <a:gd name="T65" fmla="*/ 323 h 824"/>
              <a:gd name="T66" fmla="*/ 225 w 385"/>
              <a:gd name="T67" fmla="*/ 323 h 824"/>
              <a:gd name="T68" fmla="*/ 230 w 385"/>
              <a:gd name="T69" fmla="*/ 296 h 824"/>
              <a:gd name="T70" fmla="*/ 172 w 385"/>
              <a:gd name="T71" fmla="*/ 795 h 824"/>
              <a:gd name="T72" fmla="*/ 169 w 385"/>
              <a:gd name="T73" fmla="*/ 746 h 824"/>
              <a:gd name="T74" fmla="*/ 207 w 385"/>
              <a:gd name="T75" fmla="*/ 759 h 824"/>
              <a:gd name="T76" fmla="*/ 209 w 385"/>
              <a:gd name="T77" fmla="*/ 760 h 824"/>
              <a:gd name="T78" fmla="*/ 174 w 385"/>
              <a:gd name="T79" fmla="*/ 711 h 824"/>
              <a:gd name="T80" fmla="*/ 146 w 385"/>
              <a:gd name="T81" fmla="*/ 634 h 824"/>
              <a:gd name="T82" fmla="*/ 148 w 385"/>
              <a:gd name="T83" fmla="*/ 588 h 824"/>
              <a:gd name="T84" fmla="*/ 171 w 385"/>
              <a:gd name="T85" fmla="*/ 584 h 824"/>
              <a:gd name="T86" fmla="*/ 171 w 385"/>
              <a:gd name="T87" fmla="*/ 584 h 824"/>
              <a:gd name="T88" fmla="*/ 160 w 385"/>
              <a:gd name="T89" fmla="*/ 517 h 824"/>
              <a:gd name="T90" fmla="*/ 134 w 385"/>
              <a:gd name="T91" fmla="*/ 431 h 824"/>
              <a:gd name="T92" fmla="*/ 140 w 385"/>
              <a:gd name="T93" fmla="*/ 399 h 824"/>
              <a:gd name="T94" fmla="*/ 151 w 385"/>
              <a:gd name="T95" fmla="*/ 366 h 824"/>
              <a:gd name="T96" fmla="*/ 186 w 385"/>
              <a:gd name="T97" fmla="*/ 381 h 824"/>
              <a:gd name="T98" fmla="*/ 174 w 385"/>
              <a:gd name="T99" fmla="*/ 321 h 824"/>
              <a:gd name="T100" fmla="*/ 237 w 385"/>
              <a:gd name="T101" fmla="*/ 262 h 824"/>
              <a:gd name="T102" fmla="*/ 279 w 385"/>
              <a:gd name="T103" fmla="*/ 288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5" h="824">
                <a:moveTo>
                  <a:pt x="370" y="262"/>
                </a:moveTo>
                <a:cubicBezTo>
                  <a:pt x="381" y="263"/>
                  <a:pt x="385" y="247"/>
                  <a:pt x="374" y="244"/>
                </a:cubicBezTo>
                <a:cubicBezTo>
                  <a:pt x="373" y="244"/>
                  <a:pt x="371" y="244"/>
                  <a:pt x="370" y="244"/>
                </a:cubicBezTo>
                <a:cubicBezTo>
                  <a:pt x="370" y="209"/>
                  <a:pt x="370" y="175"/>
                  <a:pt x="370" y="140"/>
                </a:cubicBezTo>
                <a:cubicBezTo>
                  <a:pt x="370" y="99"/>
                  <a:pt x="369" y="57"/>
                  <a:pt x="376" y="16"/>
                </a:cubicBezTo>
                <a:cubicBezTo>
                  <a:pt x="378" y="5"/>
                  <a:pt x="361" y="0"/>
                  <a:pt x="359" y="12"/>
                </a:cubicBezTo>
                <a:cubicBezTo>
                  <a:pt x="352" y="52"/>
                  <a:pt x="352" y="92"/>
                  <a:pt x="352" y="132"/>
                </a:cubicBezTo>
                <a:cubicBezTo>
                  <a:pt x="352" y="167"/>
                  <a:pt x="352" y="201"/>
                  <a:pt x="352" y="235"/>
                </a:cubicBezTo>
                <a:cubicBezTo>
                  <a:pt x="349" y="235"/>
                  <a:pt x="346" y="237"/>
                  <a:pt x="345" y="239"/>
                </a:cubicBezTo>
                <a:cubicBezTo>
                  <a:pt x="315" y="235"/>
                  <a:pt x="285" y="231"/>
                  <a:pt x="254" y="229"/>
                </a:cubicBezTo>
                <a:cubicBezTo>
                  <a:pt x="248" y="228"/>
                  <a:pt x="245" y="233"/>
                  <a:pt x="246" y="238"/>
                </a:cubicBezTo>
                <a:cubicBezTo>
                  <a:pt x="224" y="247"/>
                  <a:pt x="205" y="260"/>
                  <a:pt x="189" y="276"/>
                </a:cubicBezTo>
                <a:cubicBezTo>
                  <a:pt x="186" y="276"/>
                  <a:pt x="184" y="279"/>
                  <a:pt x="183" y="281"/>
                </a:cubicBezTo>
                <a:cubicBezTo>
                  <a:pt x="172" y="292"/>
                  <a:pt x="163" y="304"/>
                  <a:pt x="155" y="317"/>
                </a:cubicBezTo>
                <a:cubicBezTo>
                  <a:pt x="151" y="317"/>
                  <a:pt x="148" y="320"/>
                  <a:pt x="148" y="326"/>
                </a:cubicBezTo>
                <a:cubicBezTo>
                  <a:pt x="148" y="326"/>
                  <a:pt x="149" y="327"/>
                  <a:pt x="149" y="328"/>
                </a:cubicBezTo>
                <a:cubicBezTo>
                  <a:pt x="147" y="332"/>
                  <a:pt x="145" y="335"/>
                  <a:pt x="143" y="338"/>
                </a:cubicBezTo>
                <a:cubicBezTo>
                  <a:pt x="142" y="340"/>
                  <a:pt x="141" y="342"/>
                  <a:pt x="141" y="344"/>
                </a:cubicBezTo>
                <a:cubicBezTo>
                  <a:pt x="134" y="359"/>
                  <a:pt x="128" y="375"/>
                  <a:pt x="124" y="391"/>
                </a:cubicBezTo>
                <a:cubicBezTo>
                  <a:pt x="119" y="393"/>
                  <a:pt x="115" y="398"/>
                  <a:pt x="118" y="404"/>
                </a:cubicBezTo>
                <a:cubicBezTo>
                  <a:pt x="119" y="405"/>
                  <a:pt x="119" y="406"/>
                  <a:pt x="120" y="407"/>
                </a:cubicBezTo>
                <a:cubicBezTo>
                  <a:pt x="118" y="416"/>
                  <a:pt x="116" y="424"/>
                  <a:pt x="115" y="432"/>
                </a:cubicBezTo>
                <a:cubicBezTo>
                  <a:pt x="109" y="432"/>
                  <a:pt x="103" y="439"/>
                  <a:pt x="107" y="446"/>
                </a:cubicBezTo>
                <a:cubicBezTo>
                  <a:pt x="109" y="448"/>
                  <a:pt x="111" y="451"/>
                  <a:pt x="113" y="454"/>
                </a:cubicBezTo>
                <a:cubicBezTo>
                  <a:pt x="113" y="458"/>
                  <a:pt x="112" y="462"/>
                  <a:pt x="112" y="467"/>
                </a:cubicBezTo>
                <a:cubicBezTo>
                  <a:pt x="112" y="468"/>
                  <a:pt x="112" y="469"/>
                  <a:pt x="112" y="470"/>
                </a:cubicBezTo>
                <a:cubicBezTo>
                  <a:pt x="109" y="471"/>
                  <a:pt x="107" y="475"/>
                  <a:pt x="108" y="479"/>
                </a:cubicBezTo>
                <a:cubicBezTo>
                  <a:pt x="109" y="482"/>
                  <a:pt x="110" y="484"/>
                  <a:pt x="112" y="486"/>
                </a:cubicBezTo>
                <a:cubicBezTo>
                  <a:pt x="111" y="503"/>
                  <a:pt x="112" y="520"/>
                  <a:pt x="113" y="536"/>
                </a:cubicBezTo>
                <a:cubicBezTo>
                  <a:pt x="109" y="538"/>
                  <a:pt x="105" y="543"/>
                  <a:pt x="109" y="548"/>
                </a:cubicBezTo>
                <a:cubicBezTo>
                  <a:pt x="111" y="551"/>
                  <a:pt x="113" y="553"/>
                  <a:pt x="115" y="556"/>
                </a:cubicBezTo>
                <a:cubicBezTo>
                  <a:pt x="118" y="580"/>
                  <a:pt x="121" y="604"/>
                  <a:pt x="126" y="628"/>
                </a:cubicBezTo>
                <a:cubicBezTo>
                  <a:pt x="133" y="663"/>
                  <a:pt x="144" y="698"/>
                  <a:pt x="163" y="728"/>
                </a:cubicBezTo>
                <a:cubicBezTo>
                  <a:pt x="160" y="731"/>
                  <a:pt x="156" y="734"/>
                  <a:pt x="153" y="737"/>
                </a:cubicBezTo>
                <a:cubicBezTo>
                  <a:pt x="152" y="736"/>
                  <a:pt x="151" y="736"/>
                  <a:pt x="149" y="736"/>
                </a:cubicBezTo>
                <a:cubicBezTo>
                  <a:pt x="145" y="736"/>
                  <a:pt x="140" y="740"/>
                  <a:pt x="140" y="745"/>
                </a:cubicBezTo>
                <a:cubicBezTo>
                  <a:pt x="140" y="745"/>
                  <a:pt x="141" y="746"/>
                  <a:pt x="141" y="746"/>
                </a:cubicBezTo>
                <a:cubicBezTo>
                  <a:pt x="140" y="747"/>
                  <a:pt x="140" y="747"/>
                  <a:pt x="140" y="747"/>
                </a:cubicBezTo>
                <a:cubicBezTo>
                  <a:pt x="138" y="744"/>
                  <a:pt x="136" y="742"/>
                  <a:pt x="135" y="739"/>
                </a:cubicBezTo>
                <a:cubicBezTo>
                  <a:pt x="133" y="736"/>
                  <a:pt x="131" y="734"/>
                  <a:pt x="128" y="734"/>
                </a:cubicBezTo>
                <a:cubicBezTo>
                  <a:pt x="87" y="666"/>
                  <a:pt x="56" y="590"/>
                  <a:pt x="49" y="510"/>
                </a:cubicBezTo>
                <a:cubicBezTo>
                  <a:pt x="41" y="422"/>
                  <a:pt x="64" y="336"/>
                  <a:pt x="113" y="264"/>
                </a:cubicBezTo>
                <a:cubicBezTo>
                  <a:pt x="121" y="269"/>
                  <a:pt x="131" y="259"/>
                  <a:pt x="125" y="251"/>
                </a:cubicBezTo>
                <a:cubicBezTo>
                  <a:pt x="131" y="251"/>
                  <a:pt x="134" y="244"/>
                  <a:pt x="132" y="239"/>
                </a:cubicBezTo>
                <a:cubicBezTo>
                  <a:pt x="136" y="234"/>
                  <a:pt x="141" y="229"/>
                  <a:pt x="145" y="224"/>
                </a:cubicBezTo>
                <a:cubicBezTo>
                  <a:pt x="155" y="227"/>
                  <a:pt x="164" y="231"/>
                  <a:pt x="174" y="233"/>
                </a:cubicBezTo>
                <a:cubicBezTo>
                  <a:pt x="185" y="236"/>
                  <a:pt x="190" y="219"/>
                  <a:pt x="179" y="216"/>
                </a:cubicBezTo>
                <a:cubicBezTo>
                  <a:pt x="171" y="214"/>
                  <a:pt x="164" y="211"/>
                  <a:pt x="156" y="209"/>
                </a:cubicBezTo>
                <a:cubicBezTo>
                  <a:pt x="156" y="202"/>
                  <a:pt x="147" y="196"/>
                  <a:pt x="141" y="202"/>
                </a:cubicBezTo>
                <a:cubicBezTo>
                  <a:pt x="141" y="202"/>
                  <a:pt x="141" y="203"/>
                  <a:pt x="141" y="203"/>
                </a:cubicBezTo>
                <a:cubicBezTo>
                  <a:pt x="115" y="191"/>
                  <a:pt x="91" y="175"/>
                  <a:pt x="70" y="155"/>
                </a:cubicBezTo>
                <a:cubicBezTo>
                  <a:pt x="160" y="109"/>
                  <a:pt x="251" y="64"/>
                  <a:pt x="343" y="22"/>
                </a:cubicBezTo>
                <a:cubicBezTo>
                  <a:pt x="354" y="17"/>
                  <a:pt x="345" y="1"/>
                  <a:pt x="334" y="6"/>
                </a:cubicBezTo>
                <a:cubicBezTo>
                  <a:pt x="225" y="57"/>
                  <a:pt x="117" y="110"/>
                  <a:pt x="11" y="166"/>
                </a:cubicBezTo>
                <a:cubicBezTo>
                  <a:pt x="0" y="171"/>
                  <a:pt x="9" y="186"/>
                  <a:pt x="20" y="181"/>
                </a:cubicBezTo>
                <a:cubicBezTo>
                  <a:pt x="29" y="176"/>
                  <a:pt x="38" y="171"/>
                  <a:pt x="48" y="166"/>
                </a:cubicBezTo>
                <a:cubicBezTo>
                  <a:pt x="48" y="180"/>
                  <a:pt x="48" y="193"/>
                  <a:pt x="50" y="207"/>
                </a:cubicBezTo>
                <a:cubicBezTo>
                  <a:pt x="41" y="206"/>
                  <a:pt x="38" y="221"/>
                  <a:pt x="47" y="225"/>
                </a:cubicBezTo>
                <a:cubicBezTo>
                  <a:pt x="49" y="225"/>
                  <a:pt x="51" y="226"/>
                  <a:pt x="53" y="227"/>
                </a:cubicBezTo>
                <a:cubicBezTo>
                  <a:pt x="53" y="228"/>
                  <a:pt x="53" y="230"/>
                  <a:pt x="53" y="231"/>
                </a:cubicBezTo>
                <a:cubicBezTo>
                  <a:pt x="55" y="240"/>
                  <a:pt x="65" y="239"/>
                  <a:pt x="69" y="233"/>
                </a:cubicBezTo>
                <a:cubicBezTo>
                  <a:pt x="70" y="233"/>
                  <a:pt x="70" y="234"/>
                  <a:pt x="71" y="234"/>
                </a:cubicBezTo>
                <a:cubicBezTo>
                  <a:pt x="71" y="234"/>
                  <a:pt x="71" y="234"/>
                  <a:pt x="71" y="234"/>
                </a:cubicBezTo>
                <a:cubicBezTo>
                  <a:pt x="72" y="241"/>
                  <a:pt x="79" y="242"/>
                  <a:pt x="84" y="239"/>
                </a:cubicBezTo>
                <a:cubicBezTo>
                  <a:pt x="90" y="241"/>
                  <a:pt x="95" y="243"/>
                  <a:pt x="101" y="245"/>
                </a:cubicBezTo>
                <a:cubicBezTo>
                  <a:pt x="102" y="246"/>
                  <a:pt x="102" y="247"/>
                  <a:pt x="102" y="248"/>
                </a:cubicBezTo>
                <a:cubicBezTo>
                  <a:pt x="50" y="322"/>
                  <a:pt x="24" y="412"/>
                  <a:pt x="30" y="503"/>
                </a:cubicBezTo>
                <a:cubicBezTo>
                  <a:pt x="39" y="619"/>
                  <a:pt x="93" y="726"/>
                  <a:pt x="162" y="816"/>
                </a:cubicBezTo>
                <a:cubicBezTo>
                  <a:pt x="168" y="824"/>
                  <a:pt x="180" y="819"/>
                  <a:pt x="180" y="811"/>
                </a:cubicBezTo>
                <a:cubicBezTo>
                  <a:pt x="191" y="803"/>
                  <a:pt x="202" y="793"/>
                  <a:pt x="212" y="783"/>
                </a:cubicBezTo>
                <a:cubicBezTo>
                  <a:pt x="221" y="788"/>
                  <a:pt x="230" y="792"/>
                  <a:pt x="239" y="792"/>
                </a:cubicBezTo>
                <a:cubicBezTo>
                  <a:pt x="251" y="792"/>
                  <a:pt x="251" y="774"/>
                  <a:pt x="239" y="774"/>
                </a:cubicBezTo>
                <a:cubicBezTo>
                  <a:pt x="235" y="774"/>
                  <a:pt x="230" y="772"/>
                  <a:pt x="225" y="770"/>
                </a:cubicBezTo>
                <a:cubicBezTo>
                  <a:pt x="227" y="767"/>
                  <a:pt x="230" y="764"/>
                  <a:pt x="232" y="761"/>
                </a:cubicBezTo>
                <a:cubicBezTo>
                  <a:pt x="236" y="763"/>
                  <a:pt x="240" y="766"/>
                  <a:pt x="243" y="768"/>
                </a:cubicBezTo>
                <a:cubicBezTo>
                  <a:pt x="249" y="772"/>
                  <a:pt x="254" y="768"/>
                  <a:pt x="256" y="763"/>
                </a:cubicBezTo>
                <a:cubicBezTo>
                  <a:pt x="260" y="767"/>
                  <a:pt x="264" y="770"/>
                  <a:pt x="269" y="774"/>
                </a:cubicBezTo>
                <a:cubicBezTo>
                  <a:pt x="278" y="781"/>
                  <a:pt x="287" y="765"/>
                  <a:pt x="278" y="758"/>
                </a:cubicBezTo>
                <a:cubicBezTo>
                  <a:pt x="258" y="744"/>
                  <a:pt x="242" y="725"/>
                  <a:pt x="229" y="705"/>
                </a:cubicBezTo>
                <a:cubicBezTo>
                  <a:pt x="232" y="705"/>
                  <a:pt x="234" y="706"/>
                  <a:pt x="237" y="706"/>
                </a:cubicBezTo>
                <a:cubicBezTo>
                  <a:pt x="248" y="709"/>
                  <a:pt x="253" y="691"/>
                  <a:pt x="242" y="689"/>
                </a:cubicBezTo>
                <a:cubicBezTo>
                  <a:pt x="233" y="687"/>
                  <a:pt x="225" y="685"/>
                  <a:pt x="217" y="682"/>
                </a:cubicBezTo>
                <a:cubicBezTo>
                  <a:pt x="213" y="673"/>
                  <a:pt x="209" y="665"/>
                  <a:pt x="206" y="656"/>
                </a:cubicBezTo>
                <a:cubicBezTo>
                  <a:pt x="205" y="653"/>
                  <a:pt x="205" y="650"/>
                  <a:pt x="204" y="647"/>
                </a:cubicBezTo>
                <a:cubicBezTo>
                  <a:pt x="211" y="650"/>
                  <a:pt x="219" y="651"/>
                  <a:pt x="226" y="652"/>
                </a:cubicBezTo>
                <a:cubicBezTo>
                  <a:pt x="238" y="653"/>
                  <a:pt x="238" y="635"/>
                  <a:pt x="226" y="634"/>
                </a:cubicBezTo>
                <a:cubicBezTo>
                  <a:pt x="217" y="633"/>
                  <a:pt x="208" y="631"/>
                  <a:pt x="199" y="627"/>
                </a:cubicBezTo>
                <a:cubicBezTo>
                  <a:pt x="197" y="619"/>
                  <a:pt x="196" y="611"/>
                  <a:pt x="194" y="603"/>
                </a:cubicBezTo>
                <a:cubicBezTo>
                  <a:pt x="200" y="598"/>
                  <a:pt x="196" y="589"/>
                  <a:pt x="190" y="587"/>
                </a:cubicBezTo>
                <a:cubicBezTo>
                  <a:pt x="187" y="576"/>
                  <a:pt x="185" y="564"/>
                  <a:pt x="182" y="552"/>
                </a:cubicBezTo>
                <a:cubicBezTo>
                  <a:pt x="184" y="553"/>
                  <a:pt x="186" y="554"/>
                  <a:pt x="188" y="555"/>
                </a:cubicBezTo>
                <a:cubicBezTo>
                  <a:pt x="199" y="560"/>
                  <a:pt x="208" y="544"/>
                  <a:pt x="197" y="539"/>
                </a:cubicBezTo>
                <a:cubicBezTo>
                  <a:pt x="191" y="537"/>
                  <a:pt x="185" y="533"/>
                  <a:pt x="179" y="530"/>
                </a:cubicBezTo>
                <a:cubicBezTo>
                  <a:pt x="179" y="530"/>
                  <a:pt x="179" y="529"/>
                  <a:pt x="179" y="529"/>
                </a:cubicBezTo>
                <a:cubicBezTo>
                  <a:pt x="178" y="521"/>
                  <a:pt x="177" y="512"/>
                  <a:pt x="177" y="503"/>
                </a:cubicBezTo>
                <a:cubicBezTo>
                  <a:pt x="183" y="500"/>
                  <a:pt x="183" y="490"/>
                  <a:pt x="177" y="487"/>
                </a:cubicBezTo>
                <a:cubicBezTo>
                  <a:pt x="177" y="480"/>
                  <a:pt x="177" y="472"/>
                  <a:pt x="178" y="465"/>
                </a:cubicBezTo>
                <a:cubicBezTo>
                  <a:pt x="179" y="466"/>
                  <a:pt x="179" y="466"/>
                  <a:pt x="180" y="466"/>
                </a:cubicBezTo>
                <a:cubicBezTo>
                  <a:pt x="191" y="468"/>
                  <a:pt x="196" y="451"/>
                  <a:pt x="185" y="449"/>
                </a:cubicBezTo>
                <a:cubicBezTo>
                  <a:pt x="183" y="448"/>
                  <a:pt x="182" y="448"/>
                  <a:pt x="180" y="448"/>
                </a:cubicBezTo>
                <a:cubicBezTo>
                  <a:pt x="181" y="445"/>
                  <a:pt x="182" y="442"/>
                  <a:pt x="182" y="439"/>
                </a:cubicBezTo>
                <a:cubicBezTo>
                  <a:pt x="186" y="440"/>
                  <a:pt x="190" y="441"/>
                  <a:pt x="195" y="441"/>
                </a:cubicBezTo>
                <a:cubicBezTo>
                  <a:pt x="206" y="442"/>
                  <a:pt x="206" y="424"/>
                  <a:pt x="195" y="423"/>
                </a:cubicBezTo>
                <a:cubicBezTo>
                  <a:pt x="192" y="423"/>
                  <a:pt x="189" y="422"/>
                  <a:pt x="187" y="422"/>
                </a:cubicBezTo>
                <a:cubicBezTo>
                  <a:pt x="188" y="417"/>
                  <a:pt x="190" y="412"/>
                  <a:pt x="192" y="408"/>
                </a:cubicBezTo>
                <a:cubicBezTo>
                  <a:pt x="199" y="412"/>
                  <a:pt x="205" y="416"/>
                  <a:pt x="213" y="418"/>
                </a:cubicBezTo>
                <a:cubicBezTo>
                  <a:pt x="223" y="423"/>
                  <a:pt x="228" y="405"/>
                  <a:pt x="217" y="401"/>
                </a:cubicBezTo>
                <a:cubicBezTo>
                  <a:pt x="211" y="399"/>
                  <a:pt x="206" y="396"/>
                  <a:pt x="200" y="392"/>
                </a:cubicBezTo>
                <a:cubicBezTo>
                  <a:pt x="201" y="391"/>
                  <a:pt x="202" y="389"/>
                  <a:pt x="203" y="387"/>
                </a:cubicBezTo>
                <a:cubicBezTo>
                  <a:pt x="209" y="386"/>
                  <a:pt x="213" y="381"/>
                  <a:pt x="212" y="376"/>
                </a:cubicBezTo>
                <a:cubicBezTo>
                  <a:pt x="214" y="372"/>
                  <a:pt x="217" y="369"/>
                  <a:pt x="220" y="365"/>
                </a:cubicBezTo>
                <a:cubicBezTo>
                  <a:pt x="220" y="365"/>
                  <a:pt x="220" y="365"/>
                  <a:pt x="221" y="365"/>
                </a:cubicBezTo>
                <a:cubicBezTo>
                  <a:pt x="230" y="370"/>
                  <a:pt x="238" y="358"/>
                  <a:pt x="232" y="352"/>
                </a:cubicBezTo>
                <a:cubicBezTo>
                  <a:pt x="243" y="340"/>
                  <a:pt x="255" y="329"/>
                  <a:pt x="267" y="317"/>
                </a:cubicBezTo>
                <a:cubicBezTo>
                  <a:pt x="269" y="321"/>
                  <a:pt x="272" y="326"/>
                  <a:pt x="274" y="330"/>
                </a:cubicBezTo>
                <a:cubicBezTo>
                  <a:pt x="281" y="339"/>
                  <a:pt x="296" y="330"/>
                  <a:pt x="290" y="321"/>
                </a:cubicBezTo>
                <a:cubicBezTo>
                  <a:pt x="287" y="316"/>
                  <a:pt x="284" y="312"/>
                  <a:pt x="282" y="307"/>
                </a:cubicBezTo>
                <a:cubicBezTo>
                  <a:pt x="290" y="308"/>
                  <a:pt x="298" y="308"/>
                  <a:pt x="306" y="309"/>
                </a:cubicBezTo>
                <a:cubicBezTo>
                  <a:pt x="311" y="316"/>
                  <a:pt x="316" y="321"/>
                  <a:pt x="324" y="323"/>
                </a:cubicBezTo>
                <a:cubicBezTo>
                  <a:pt x="331" y="324"/>
                  <a:pt x="336" y="317"/>
                  <a:pt x="335" y="311"/>
                </a:cubicBezTo>
                <a:cubicBezTo>
                  <a:pt x="337" y="312"/>
                  <a:pt x="338" y="312"/>
                  <a:pt x="339" y="312"/>
                </a:cubicBezTo>
                <a:cubicBezTo>
                  <a:pt x="344" y="316"/>
                  <a:pt x="349" y="320"/>
                  <a:pt x="355" y="323"/>
                </a:cubicBezTo>
                <a:cubicBezTo>
                  <a:pt x="363" y="327"/>
                  <a:pt x="370" y="318"/>
                  <a:pt x="368" y="312"/>
                </a:cubicBezTo>
                <a:cubicBezTo>
                  <a:pt x="373" y="308"/>
                  <a:pt x="372" y="298"/>
                  <a:pt x="365" y="295"/>
                </a:cubicBezTo>
                <a:cubicBezTo>
                  <a:pt x="365" y="287"/>
                  <a:pt x="364" y="278"/>
                  <a:pt x="364" y="270"/>
                </a:cubicBezTo>
                <a:cubicBezTo>
                  <a:pt x="367" y="269"/>
                  <a:pt x="370" y="266"/>
                  <a:pt x="370" y="262"/>
                </a:cubicBezTo>
                <a:close/>
                <a:moveTo>
                  <a:pt x="116" y="230"/>
                </a:moveTo>
                <a:cubicBezTo>
                  <a:pt x="116" y="230"/>
                  <a:pt x="116" y="230"/>
                  <a:pt x="116" y="230"/>
                </a:cubicBezTo>
                <a:cubicBezTo>
                  <a:pt x="115" y="227"/>
                  <a:pt x="115" y="223"/>
                  <a:pt x="114" y="221"/>
                </a:cubicBezTo>
                <a:cubicBezTo>
                  <a:pt x="112" y="216"/>
                  <a:pt x="110" y="211"/>
                  <a:pt x="108" y="206"/>
                </a:cubicBezTo>
                <a:cubicBezTo>
                  <a:pt x="114" y="210"/>
                  <a:pt x="121" y="213"/>
                  <a:pt x="128" y="217"/>
                </a:cubicBezTo>
                <a:cubicBezTo>
                  <a:pt x="124" y="221"/>
                  <a:pt x="120" y="226"/>
                  <a:pt x="116" y="230"/>
                </a:cubicBezTo>
                <a:close/>
                <a:moveTo>
                  <a:pt x="86" y="220"/>
                </a:moveTo>
                <a:cubicBezTo>
                  <a:pt x="84" y="210"/>
                  <a:pt x="82" y="199"/>
                  <a:pt x="80" y="188"/>
                </a:cubicBezTo>
                <a:cubicBezTo>
                  <a:pt x="82" y="189"/>
                  <a:pt x="83" y="190"/>
                  <a:pt x="85" y="191"/>
                </a:cubicBezTo>
                <a:cubicBezTo>
                  <a:pt x="83" y="194"/>
                  <a:pt x="82" y="197"/>
                  <a:pt x="85" y="201"/>
                </a:cubicBezTo>
                <a:cubicBezTo>
                  <a:pt x="89" y="208"/>
                  <a:pt x="93" y="216"/>
                  <a:pt x="95" y="224"/>
                </a:cubicBezTo>
                <a:cubicBezTo>
                  <a:pt x="92" y="223"/>
                  <a:pt x="89" y="222"/>
                  <a:pt x="86" y="220"/>
                </a:cubicBezTo>
                <a:close/>
                <a:moveTo>
                  <a:pt x="317" y="292"/>
                </a:moveTo>
                <a:cubicBezTo>
                  <a:pt x="315" y="288"/>
                  <a:pt x="313" y="284"/>
                  <a:pt x="312" y="281"/>
                </a:cubicBezTo>
                <a:cubicBezTo>
                  <a:pt x="308" y="272"/>
                  <a:pt x="306" y="262"/>
                  <a:pt x="305" y="252"/>
                </a:cubicBezTo>
                <a:cubicBezTo>
                  <a:pt x="305" y="252"/>
                  <a:pt x="305" y="252"/>
                  <a:pt x="306" y="252"/>
                </a:cubicBezTo>
                <a:cubicBezTo>
                  <a:pt x="306" y="254"/>
                  <a:pt x="306" y="256"/>
                  <a:pt x="307" y="258"/>
                </a:cubicBezTo>
                <a:cubicBezTo>
                  <a:pt x="312" y="268"/>
                  <a:pt x="318" y="281"/>
                  <a:pt x="325" y="293"/>
                </a:cubicBezTo>
                <a:cubicBezTo>
                  <a:pt x="322" y="293"/>
                  <a:pt x="320" y="292"/>
                  <a:pt x="317" y="292"/>
                </a:cubicBezTo>
                <a:close/>
                <a:moveTo>
                  <a:pt x="286" y="250"/>
                </a:moveTo>
                <a:cubicBezTo>
                  <a:pt x="287" y="254"/>
                  <a:pt x="288" y="259"/>
                  <a:pt x="289" y="264"/>
                </a:cubicBezTo>
                <a:cubicBezTo>
                  <a:pt x="287" y="259"/>
                  <a:pt x="285" y="254"/>
                  <a:pt x="284" y="249"/>
                </a:cubicBezTo>
                <a:cubicBezTo>
                  <a:pt x="285" y="249"/>
                  <a:pt x="285" y="250"/>
                  <a:pt x="286" y="250"/>
                </a:cubicBezTo>
                <a:close/>
                <a:moveTo>
                  <a:pt x="326" y="255"/>
                </a:moveTo>
                <a:cubicBezTo>
                  <a:pt x="332" y="256"/>
                  <a:pt x="339" y="257"/>
                  <a:pt x="345" y="258"/>
                </a:cubicBezTo>
                <a:cubicBezTo>
                  <a:pt x="346" y="269"/>
                  <a:pt x="347" y="281"/>
                  <a:pt x="347" y="292"/>
                </a:cubicBezTo>
                <a:cubicBezTo>
                  <a:pt x="345" y="289"/>
                  <a:pt x="343" y="286"/>
                  <a:pt x="341" y="282"/>
                </a:cubicBezTo>
                <a:cubicBezTo>
                  <a:pt x="335" y="273"/>
                  <a:pt x="330" y="264"/>
                  <a:pt x="326" y="255"/>
                </a:cubicBezTo>
                <a:close/>
                <a:moveTo>
                  <a:pt x="244" y="314"/>
                </a:moveTo>
                <a:cubicBezTo>
                  <a:pt x="244" y="314"/>
                  <a:pt x="244" y="313"/>
                  <a:pt x="243" y="313"/>
                </a:cubicBezTo>
                <a:cubicBezTo>
                  <a:pt x="244" y="313"/>
                  <a:pt x="245" y="313"/>
                  <a:pt x="246" y="313"/>
                </a:cubicBezTo>
                <a:cubicBezTo>
                  <a:pt x="245" y="313"/>
                  <a:pt x="245" y="314"/>
                  <a:pt x="244" y="314"/>
                </a:cubicBezTo>
                <a:close/>
                <a:moveTo>
                  <a:pt x="186" y="306"/>
                </a:moveTo>
                <a:cubicBezTo>
                  <a:pt x="187" y="304"/>
                  <a:pt x="188" y="303"/>
                  <a:pt x="189" y="302"/>
                </a:cubicBezTo>
                <a:cubicBezTo>
                  <a:pt x="194" y="315"/>
                  <a:pt x="202" y="326"/>
                  <a:pt x="213" y="336"/>
                </a:cubicBezTo>
                <a:cubicBezTo>
                  <a:pt x="215" y="338"/>
                  <a:pt x="218" y="338"/>
                  <a:pt x="221" y="338"/>
                </a:cubicBezTo>
                <a:cubicBezTo>
                  <a:pt x="219" y="339"/>
                  <a:pt x="218" y="340"/>
                  <a:pt x="217" y="342"/>
                </a:cubicBezTo>
                <a:cubicBezTo>
                  <a:pt x="204" y="332"/>
                  <a:pt x="195" y="319"/>
                  <a:pt x="186" y="306"/>
                </a:cubicBezTo>
                <a:close/>
                <a:moveTo>
                  <a:pt x="225" y="323"/>
                </a:moveTo>
                <a:cubicBezTo>
                  <a:pt x="215" y="313"/>
                  <a:pt x="207" y="301"/>
                  <a:pt x="202" y="288"/>
                </a:cubicBezTo>
                <a:cubicBezTo>
                  <a:pt x="203" y="287"/>
                  <a:pt x="203" y="287"/>
                  <a:pt x="204" y="286"/>
                </a:cubicBezTo>
                <a:cubicBezTo>
                  <a:pt x="210" y="301"/>
                  <a:pt x="219" y="317"/>
                  <a:pt x="232" y="327"/>
                </a:cubicBezTo>
                <a:cubicBezTo>
                  <a:pt x="230" y="328"/>
                  <a:pt x="229" y="329"/>
                  <a:pt x="228" y="330"/>
                </a:cubicBezTo>
                <a:cubicBezTo>
                  <a:pt x="229" y="328"/>
                  <a:pt x="228" y="325"/>
                  <a:pt x="225" y="323"/>
                </a:cubicBezTo>
                <a:close/>
                <a:moveTo>
                  <a:pt x="230" y="296"/>
                </a:moveTo>
                <a:cubicBezTo>
                  <a:pt x="225" y="289"/>
                  <a:pt x="222" y="282"/>
                  <a:pt x="218" y="274"/>
                </a:cubicBezTo>
                <a:cubicBezTo>
                  <a:pt x="219" y="273"/>
                  <a:pt x="220" y="273"/>
                  <a:pt x="221" y="272"/>
                </a:cubicBezTo>
                <a:cubicBezTo>
                  <a:pt x="225" y="281"/>
                  <a:pt x="228" y="290"/>
                  <a:pt x="231" y="299"/>
                </a:cubicBezTo>
                <a:cubicBezTo>
                  <a:pt x="231" y="298"/>
                  <a:pt x="230" y="297"/>
                  <a:pt x="230" y="296"/>
                </a:cubicBezTo>
                <a:close/>
                <a:moveTo>
                  <a:pt x="172" y="795"/>
                </a:moveTo>
                <a:cubicBezTo>
                  <a:pt x="172" y="794"/>
                  <a:pt x="171" y="793"/>
                  <a:pt x="171" y="792"/>
                </a:cubicBezTo>
                <a:cubicBezTo>
                  <a:pt x="164" y="785"/>
                  <a:pt x="158" y="777"/>
                  <a:pt x="153" y="768"/>
                </a:cubicBezTo>
                <a:cubicBezTo>
                  <a:pt x="160" y="777"/>
                  <a:pt x="171" y="783"/>
                  <a:pt x="180" y="788"/>
                </a:cubicBezTo>
                <a:cubicBezTo>
                  <a:pt x="177" y="790"/>
                  <a:pt x="175" y="793"/>
                  <a:pt x="172" y="795"/>
                </a:cubicBezTo>
                <a:close/>
                <a:moveTo>
                  <a:pt x="194" y="775"/>
                </a:moveTo>
                <a:cubicBezTo>
                  <a:pt x="194" y="775"/>
                  <a:pt x="193" y="775"/>
                  <a:pt x="192" y="774"/>
                </a:cubicBezTo>
                <a:cubicBezTo>
                  <a:pt x="186" y="771"/>
                  <a:pt x="179" y="767"/>
                  <a:pt x="173" y="762"/>
                </a:cubicBezTo>
                <a:cubicBezTo>
                  <a:pt x="170" y="760"/>
                  <a:pt x="166" y="756"/>
                  <a:pt x="162" y="752"/>
                </a:cubicBezTo>
                <a:cubicBezTo>
                  <a:pt x="165" y="750"/>
                  <a:pt x="167" y="748"/>
                  <a:pt x="169" y="746"/>
                </a:cubicBezTo>
                <a:cubicBezTo>
                  <a:pt x="176" y="756"/>
                  <a:pt x="185" y="764"/>
                  <a:pt x="195" y="772"/>
                </a:cubicBezTo>
                <a:cubicBezTo>
                  <a:pt x="195" y="772"/>
                  <a:pt x="196" y="773"/>
                  <a:pt x="197" y="773"/>
                </a:cubicBezTo>
                <a:cubicBezTo>
                  <a:pt x="196" y="774"/>
                  <a:pt x="195" y="775"/>
                  <a:pt x="194" y="775"/>
                </a:cubicBezTo>
                <a:close/>
                <a:moveTo>
                  <a:pt x="209" y="760"/>
                </a:moveTo>
                <a:cubicBezTo>
                  <a:pt x="209" y="760"/>
                  <a:pt x="208" y="759"/>
                  <a:pt x="207" y="759"/>
                </a:cubicBezTo>
                <a:cubicBezTo>
                  <a:pt x="205" y="757"/>
                  <a:pt x="202" y="754"/>
                  <a:pt x="199" y="752"/>
                </a:cubicBezTo>
                <a:cubicBezTo>
                  <a:pt x="200" y="749"/>
                  <a:pt x="200" y="746"/>
                  <a:pt x="197" y="743"/>
                </a:cubicBezTo>
                <a:cubicBezTo>
                  <a:pt x="195" y="740"/>
                  <a:pt x="193" y="738"/>
                  <a:pt x="191" y="735"/>
                </a:cubicBezTo>
                <a:cubicBezTo>
                  <a:pt x="200" y="740"/>
                  <a:pt x="208" y="746"/>
                  <a:pt x="217" y="751"/>
                </a:cubicBezTo>
                <a:cubicBezTo>
                  <a:pt x="215" y="754"/>
                  <a:pt x="212" y="757"/>
                  <a:pt x="209" y="760"/>
                </a:cubicBezTo>
                <a:close/>
                <a:moveTo>
                  <a:pt x="233" y="739"/>
                </a:moveTo>
                <a:cubicBezTo>
                  <a:pt x="221" y="732"/>
                  <a:pt x="210" y="725"/>
                  <a:pt x="198" y="719"/>
                </a:cubicBezTo>
                <a:cubicBezTo>
                  <a:pt x="204" y="711"/>
                  <a:pt x="192" y="700"/>
                  <a:pt x="184" y="708"/>
                </a:cubicBezTo>
                <a:cubicBezTo>
                  <a:pt x="183" y="709"/>
                  <a:pt x="182" y="710"/>
                  <a:pt x="181" y="711"/>
                </a:cubicBezTo>
                <a:cubicBezTo>
                  <a:pt x="179" y="709"/>
                  <a:pt x="176" y="710"/>
                  <a:pt x="174" y="711"/>
                </a:cubicBezTo>
                <a:cubicBezTo>
                  <a:pt x="166" y="697"/>
                  <a:pt x="160" y="682"/>
                  <a:pt x="155" y="667"/>
                </a:cubicBezTo>
                <a:cubicBezTo>
                  <a:pt x="170" y="680"/>
                  <a:pt x="186" y="689"/>
                  <a:pt x="204" y="697"/>
                </a:cubicBezTo>
                <a:cubicBezTo>
                  <a:pt x="212" y="712"/>
                  <a:pt x="222" y="726"/>
                  <a:pt x="233" y="739"/>
                </a:cubicBezTo>
                <a:close/>
                <a:moveTo>
                  <a:pt x="193" y="671"/>
                </a:moveTo>
                <a:cubicBezTo>
                  <a:pt x="175" y="662"/>
                  <a:pt x="159" y="649"/>
                  <a:pt x="146" y="634"/>
                </a:cubicBezTo>
                <a:cubicBezTo>
                  <a:pt x="145" y="630"/>
                  <a:pt x="144" y="626"/>
                  <a:pt x="143" y="623"/>
                </a:cubicBezTo>
                <a:cubicBezTo>
                  <a:pt x="142" y="618"/>
                  <a:pt x="142" y="613"/>
                  <a:pt x="141" y="608"/>
                </a:cubicBezTo>
                <a:cubicBezTo>
                  <a:pt x="153" y="621"/>
                  <a:pt x="168" y="632"/>
                  <a:pt x="183" y="639"/>
                </a:cubicBezTo>
                <a:cubicBezTo>
                  <a:pt x="186" y="650"/>
                  <a:pt x="189" y="661"/>
                  <a:pt x="193" y="671"/>
                </a:cubicBezTo>
                <a:close/>
                <a:moveTo>
                  <a:pt x="148" y="588"/>
                </a:moveTo>
                <a:cubicBezTo>
                  <a:pt x="148" y="589"/>
                  <a:pt x="149" y="589"/>
                  <a:pt x="150" y="590"/>
                </a:cubicBezTo>
                <a:cubicBezTo>
                  <a:pt x="157" y="595"/>
                  <a:pt x="167" y="604"/>
                  <a:pt x="176" y="606"/>
                </a:cubicBezTo>
                <a:cubicBezTo>
                  <a:pt x="177" y="610"/>
                  <a:pt x="178" y="613"/>
                  <a:pt x="178" y="616"/>
                </a:cubicBezTo>
                <a:cubicBezTo>
                  <a:pt x="166" y="608"/>
                  <a:pt x="156" y="599"/>
                  <a:pt x="148" y="588"/>
                </a:cubicBezTo>
                <a:close/>
                <a:moveTo>
                  <a:pt x="171" y="584"/>
                </a:moveTo>
                <a:cubicBezTo>
                  <a:pt x="163" y="578"/>
                  <a:pt x="154" y="570"/>
                  <a:pt x="151" y="568"/>
                </a:cubicBezTo>
                <a:cubicBezTo>
                  <a:pt x="144" y="562"/>
                  <a:pt x="138" y="555"/>
                  <a:pt x="133" y="549"/>
                </a:cubicBezTo>
                <a:cubicBezTo>
                  <a:pt x="131" y="537"/>
                  <a:pt x="131" y="526"/>
                  <a:pt x="130" y="514"/>
                </a:cubicBezTo>
                <a:cubicBezTo>
                  <a:pt x="139" y="525"/>
                  <a:pt x="150" y="533"/>
                  <a:pt x="162" y="541"/>
                </a:cubicBezTo>
                <a:cubicBezTo>
                  <a:pt x="164" y="555"/>
                  <a:pt x="168" y="570"/>
                  <a:pt x="171" y="584"/>
                </a:cubicBezTo>
                <a:close/>
                <a:moveTo>
                  <a:pt x="130" y="483"/>
                </a:moveTo>
                <a:cubicBezTo>
                  <a:pt x="130" y="480"/>
                  <a:pt x="130" y="478"/>
                  <a:pt x="130" y="475"/>
                </a:cubicBezTo>
                <a:cubicBezTo>
                  <a:pt x="133" y="478"/>
                  <a:pt x="135" y="481"/>
                  <a:pt x="138" y="484"/>
                </a:cubicBezTo>
                <a:cubicBezTo>
                  <a:pt x="145" y="490"/>
                  <a:pt x="151" y="497"/>
                  <a:pt x="159" y="500"/>
                </a:cubicBezTo>
                <a:cubicBezTo>
                  <a:pt x="159" y="506"/>
                  <a:pt x="159" y="512"/>
                  <a:pt x="160" y="517"/>
                </a:cubicBezTo>
                <a:cubicBezTo>
                  <a:pt x="147" y="508"/>
                  <a:pt x="137" y="497"/>
                  <a:pt x="130" y="483"/>
                </a:cubicBezTo>
                <a:close/>
                <a:moveTo>
                  <a:pt x="159" y="480"/>
                </a:moveTo>
                <a:cubicBezTo>
                  <a:pt x="154" y="475"/>
                  <a:pt x="149" y="469"/>
                  <a:pt x="145" y="465"/>
                </a:cubicBezTo>
                <a:cubicBezTo>
                  <a:pt x="140" y="460"/>
                  <a:pt x="136" y="454"/>
                  <a:pt x="131" y="449"/>
                </a:cubicBezTo>
                <a:cubicBezTo>
                  <a:pt x="132" y="443"/>
                  <a:pt x="133" y="437"/>
                  <a:pt x="134" y="431"/>
                </a:cubicBezTo>
                <a:cubicBezTo>
                  <a:pt x="141" y="442"/>
                  <a:pt x="150" y="452"/>
                  <a:pt x="161" y="459"/>
                </a:cubicBezTo>
                <a:cubicBezTo>
                  <a:pt x="160" y="465"/>
                  <a:pt x="159" y="473"/>
                  <a:pt x="159" y="480"/>
                </a:cubicBezTo>
                <a:close/>
                <a:moveTo>
                  <a:pt x="164" y="439"/>
                </a:moveTo>
                <a:cubicBezTo>
                  <a:pt x="153" y="430"/>
                  <a:pt x="145" y="418"/>
                  <a:pt x="139" y="405"/>
                </a:cubicBezTo>
                <a:cubicBezTo>
                  <a:pt x="139" y="403"/>
                  <a:pt x="140" y="401"/>
                  <a:pt x="140" y="399"/>
                </a:cubicBezTo>
                <a:cubicBezTo>
                  <a:pt x="147" y="411"/>
                  <a:pt x="155" y="423"/>
                  <a:pt x="166" y="430"/>
                </a:cubicBezTo>
                <a:cubicBezTo>
                  <a:pt x="165" y="433"/>
                  <a:pt x="164" y="436"/>
                  <a:pt x="164" y="439"/>
                </a:cubicBezTo>
                <a:close/>
                <a:moveTo>
                  <a:pt x="171" y="412"/>
                </a:moveTo>
                <a:cubicBezTo>
                  <a:pt x="160" y="402"/>
                  <a:pt x="153" y="387"/>
                  <a:pt x="148" y="373"/>
                </a:cubicBezTo>
                <a:cubicBezTo>
                  <a:pt x="149" y="371"/>
                  <a:pt x="150" y="368"/>
                  <a:pt x="151" y="366"/>
                </a:cubicBezTo>
                <a:cubicBezTo>
                  <a:pt x="158" y="378"/>
                  <a:pt x="167" y="388"/>
                  <a:pt x="177" y="397"/>
                </a:cubicBezTo>
                <a:cubicBezTo>
                  <a:pt x="175" y="402"/>
                  <a:pt x="173" y="407"/>
                  <a:pt x="171" y="412"/>
                </a:cubicBezTo>
                <a:close/>
                <a:moveTo>
                  <a:pt x="168" y="361"/>
                </a:moveTo>
                <a:cubicBezTo>
                  <a:pt x="175" y="367"/>
                  <a:pt x="182" y="373"/>
                  <a:pt x="188" y="378"/>
                </a:cubicBezTo>
                <a:cubicBezTo>
                  <a:pt x="187" y="379"/>
                  <a:pt x="187" y="380"/>
                  <a:pt x="186" y="381"/>
                </a:cubicBezTo>
                <a:cubicBezTo>
                  <a:pt x="179" y="375"/>
                  <a:pt x="173" y="368"/>
                  <a:pt x="168" y="361"/>
                </a:cubicBezTo>
                <a:close/>
                <a:moveTo>
                  <a:pt x="198" y="363"/>
                </a:moveTo>
                <a:cubicBezTo>
                  <a:pt x="194" y="359"/>
                  <a:pt x="190" y="356"/>
                  <a:pt x="186" y="351"/>
                </a:cubicBezTo>
                <a:cubicBezTo>
                  <a:pt x="180" y="346"/>
                  <a:pt x="171" y="339"/>
                  <a:pt x="168" y="331"/>
                </a:cubicBezTo>
                <a:cubicBezTo>
                  <a:pt x="170" y="328"/>
                  <a:pt x="172" y="324"/>
                  <a:pt x="174" y="321"/>
                </a:cubicBezTo>
                <a:cubicBezTo>
                  <a:pt x="183" y="333"/>
                  <a:pt x="193" y="346"/>
                  <a:pt x="205" y="355"/>
                </a:cubicBezTo>
                <a:cubicBezTo>
                  <a:pt x="203" y="358"/>
                  <a:pt x="201" y="360"/>
                  <a:pt x="198" y="363"/>
                </a:cubicBezTo>
                <a:close/>
                <a:moveTo>
                  <a:pt x="251" y="307"/>
                </a:moveTo>
                <a:cubicBezTo>
                  <a:pt x="252" y="306"/>
                  <a:pt x="252" y="304"/>
                  <a:pt x="251" y="302"/>
                </a:cubicBezTo>
                <a:cubicBezTo>
                  <a:pt x="247" y="289"/>
                  <a:pt x="242" y="275"/>
                  <a:pt x="237" y="262"/>
                </a:cubicBezTo>
                <a:cubicBezTo>
                  <a:pt x="241" y="260"/>
                  <a:pt x="246" y="257"/>
                  <a:pt x="251" y="255"/>
                </a:cubicBezTo>
                <a:cubicBezTo>
                  <a:pt x="251" y="270"/>
                  <a:pt x="254" y="285"/>
                  <a:pt x="259" y="299"/>
                </a:cubicBezTo>
                <a:cubicBezTo>
                  <a:pt x="257" y="302"/>
                  <a:pt x="254" y="305"/>
                  <a:pt x="251" y="307"/>
                </a:cubicBezTo>
                <a:close/>
                <a:moveTo>
                  <a:pt x="269" y="264"/>
                </a:moveTo>
                <a:cubicBezTo>
                  <a:pt x="272" y="272"/>
                  <a:pt x="276" y="280"/>
                  <a:pt x="279" y="288"/>
                </a:cubicBezTo>
                <a:cubicBezTo>
                  <a:pt x="277" y="288"/>
                  <a:pt x="276" y="288"/>
                  <a:pt x="274" y="288"/>
                </a:cubicBezTo>
                <a:cubicBezTo>
                  <a:pt x="272" y="280"/>
                  <a:pt x="270" y="272"/>
                  <a:pt x="269" y="264"/>
                </a:cubicBezTo>
                <a:close/>
              </a:path>
            </a:pathLst>
          </a:custGeom>
          <a:solidFill>
            <a:srgbClr val="6DD8F0"/>
          </a:solidFill>
          <a:ln>
            <a:noFill/>
          </a:ln>
          <a:extLst/>
        </p:spPr>
        <p:txBody>
          <a:bodyPr vert="horz" wrap="square" lIns="91435" tIns="45719" rIns="91435" bIns="45719" numCol="1" anchor="t" anchorCtr="0" compatLnSpc="1">
            <a:prstTxWarp prst="textNoShape">
              <a:avLst/>
            </a:prstTxWarp>
          </a:bodyPr>
          <a:lstStyle/>
          <a:p>
            <a:endParaRPr lang="en-US" dirty="0">
              <a:solidFill>
                <a:prstClr val="black"/>
              </a:solidFill>
            </a:endParaRPr>
          </a:p>
        </p:txBody>
      </p:sp>
      <p:sp>
        <p:nvSpPr>
          <p:cNvPr id="95" name="TextBox 94"/>
          <p:cNvSpPr txBox="1"/>
          <p:nvPr/>
        </p:nvSpPr>
        <p:spPr>
          <a:xfrm>
            <a:off x="2930766" y="2141034"/>
            <a:ext cx="1577696" cy="1231104"/>
          </a:xfrm>
          <a:prstGeom prst="rect">
            <a:avLst/>
          </a:prstGeom>
          <a:noFill/>
        </p:spPr>
        <p:txBody>
          <a:bodyPr wrap="square" lIns="91435" tIns="45719" rIns="91435" bIns="45719" rtlCol="0">
            <a:spAutoFit/>
          </a:bodyPr>
          <a:lstStyle/>
          <a:p>
            <a:pPr algn="ctr"/>
            <a:r>
              <a:rPr lang="fr-CA" sz="1200" dirty="0">
                <a:solidFill>
                  <a:srgbClr val="7D4DA6"/>
                </a:solidFill>
                <a:latin typeface="Century Gothic" panose="020B0502020202020204" pitchFamily="34" charset="0"/>
                <a:cs typeface="Arial" panose="020B0604020202020204" pitchFamily="34" charset="0"/>
              </a:rPr>
              <a:t>Fournir une feuille de route pour l’harmonisation avec la Norme nationale</a:t>
            </a:r>
          </a:p>
          <a:p>
            <a:pPr algn="ctr"/>
            <a:endParaRPr lang="en-CA" sz="1400" dirty="0">
              <a:solidFill>
                <a:srgbClr val="7D4DA6"/>
              </a:solidFill>
              <a:cs typeface="Arial" panose="020B0604020202020204" pitchFamily="34" charset="0"/>
            </a:endParaRPr>
          </a:p>
        </p:txBody>
      </p:sp>
      <p:sp>
        <p:nvSpPr>
          <p:cNvPr id="96" name="Freeform 95"/>
          <p:cNvSpPr>
            <a:spLocks noEditPoints="1"/>
          </p:cNvSpPr>
          <p:nvPr/>
        </p:nvSpPr>
        <p:spPr bwMode="auto">
          <a:xfrm>
            <a:off x="2797185" y="3206197"/>
            <a:ext cx="522599" cy="427888"/>
          </a:xfrm>
          <a:custGeom>
            <a:avLst/>
            <a:gdLst>
              <a:gd name="T0" fmla="*/ 68 w 215"/>
              <a:gd name="T1" fmla="*/ 67 h 197"/>
              <a:gd name="T2" fmla="*/ 149 w 215"/>
              <a:gd name="T3" fmla="*/ 66 h 197"/>
              <a:gd name="T4" fmla="*/ 152 w 215"/>
              <a:gd name="T5" fmla="*/ 70 h 197"/>
              <a:gd name="T6" fmla="*/ 147 w 215"/>
              <a:gd name="T7" fmla="*/ 81 h 197"/>
              <a:gd name="T8" fmla="*/ 66 w 215"/>
              <a:gd name="T9" fmla="*/ 83 h 197"/>
              <a:gd name="T10" fmla="*/ 63 w 215"/>
              <a:gd name="T11" fmla="*/ 78 h 197"/>
              <a:gd name="T12" fmla="*/ 77 w 215"/>
              <a:gd name="T13" fmla="*/ 37 h 197"/>
              <a:gd name="T14" fmla="*/ 82 w 215"/>
              <a:gd name="T15" fmla="*/ 33 h 197"/>
              <a:gd name="T16" fmla="*/ 163 w 215"/>
              <a:gd name="T17" fmla="*/ 35 h 197"/>
              <a:gd name="T18" fmla="*/ 160 w 215"/>
              <a:gd name="T19" fmla="*/ 46 h 197"/>
              <a:gd name="T20" fmla="*/ 155 w 215"/>
              <a:gd name="T21" fmla="*/ 50 h 197"/>
              <a:gd name="T22" fmla="*/ 74 w 215"/>
              <a:gd name="T23" fmla="*/ 48 h 197"/>
              <a:gd name="T24" fmla="*/ 77 w 215"/>
              <a:gd name="T25" fmla="*/ 37 h 197"/>
              <a:gd name="T26" fmla="*/ 202 w 215"/>
              <a:gd name="T27" fmla="*/ 47 h 197"/>
              <a:gd name="T28" fmla="*/ 159 w 215"/>
              <a:gd name="T29" fmla="*/ 179 h 197"/>
              <a:gd name="T30" fmla="*/ 34 w 215"/>
              <a:gd name="T31" fmla="*/ 181 h 197"/>
              <a:gd name="T32" fmla="*/ 15 w 215"/>
              <a:gd name="T33" fmla="*/ 167 h 197"/>
              <a:gd name="T34" fmla="*/ 132 w 215"/>
              <a:gd name="T35" fmla="*/ 165 h 197"/>
              <a:gd name="T36" fmla="*/ 157 w 215"/>
              <a:gd name="T37" fmla="*/ 141 h 197"/>
              <a:gd name="T38" fmla="*/ 190 w 215"/>
              <a:gd name="T39" fmla="*/ 8 h 197"/>
              <a:gd name="T40" fmla="*/ 78 w 215"/>
              <a:gd name="T41" fmla="*/ 0 h 197"/>
              <a:gd name="T42" fmla="*/ 71 w 215"/>
              <a:gd name="T43" fmla="*/ 1 h 197"/>
              <a:gd name="T44" fmla="*/ 61 w 215"/>
              <a:gd name="T45" fmla="*/ 2 h 197"/>
              <a:gd name="T46" fmla="*/ 55 w 215"/>
              <a:gd name="T47" fmla="*/ 9 h 197"/>
              <a:gd name="T48" fmla="*/ 51 w 215"/>
              <a:gd name="T49" fmla="*/ 18 h 197"/>
              <a:gd name="T50" fmla="*/ 47 w 215"/>
              <a:gd name="T51" fmla="*/ 25 h 197"/>
              <a:gd name="T52" fmla="*/ 43 w 215"/>
              <a:gd name="T53" fmla="*/ 30 h 197"/>
              <a:gd name="T54" fmla="*/ 44 w 215"/>
              <a:gd name="T55" fmla="*/ 37 h 197"/>
              <a:gd name="T56" fmla="*/ 35 w 215"/>
              <a:gd name="T57" fmla="*/ 60 h 197"/>
              <a:gd name="T58" fmla="*/ 29 w 215"/>
              <a:gd name="T59" fmla="*/ 67 h 197"/>
              <a:gd name="T60" fmla="*/ 29 w 215"/>
              <a:gd name="T61" fmla="*/ 74 h 197"/>
              <a:gd name="T62" fmla="*/ 21 w 215"/>
              <a:gd name="T63" fmla="*/ 98 h 197"/>
              <a:gd name="T64" fmla="*/ 16 w 215"/>
              <a:gd name="T65" fmla="*/ 104 h 197"/>
              <a:gd name="T66" fmla="*/ 16 w 215"/>
              <a:gd name="T67" fmla="*/ 112 h 197"/>
              <a:gd name="T68" fmla="*/ 7 w 215"/>
              <a:gd name="T69" fmla="*/ 135 h 197"/>
              <a:gd name="T70" fmla="*/ 3 w 215"/>
              <a:gd name="T71" fmla="*/ 141 h 197"/>
              <a:gd name="T72" fmla="*/ 2 w 215"/>
              <a:gd name="T73" fmla="*/ 146 h 197"/>
              <a:gd name="T74" fmla="*/ 2 w 215"/>
              <a:gd name="T75" fmla="*/ 154 h 197"/>
              <a:gd name="T76" fmla="*/ 2 w 215"/>
              <a:gd name="T77" fmla="*/ 174 h 197"/>
              <a:gd name="T78" fmla="*/ 34 w 215"/>
              <a:gd name="T79" fmla="*/ 197 h 197"/>
              <a:gd name="T80" fmla="*/ 168 w 215"/>
              <a:gd name="T81" fmla="*/ 192 h 197"/>
              <a:gd name="T82" fmla="*/ 213 w 215"/>
              <a:gd name="T83" fmla="*/ 62 h 197"/>
              <a:gd name="T84" fmla="*/ 203 w 215"/>
              <a:gd name="T85" fmla="*/ 4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5" h="197">
                <a:moveTo>
                  <a:pt x="66" y="70"/>
                </a:moveTo>
                <a:cubicBezTo>
                  <a:pt x="68" y="67"/>
                  <a:pt x="68" y="67"/>
                  <a:pt x="68" y="67"/>
                </a:cubicBezTo>
                <a:cubicBezTo>
                  <a:pt x="71" y="66"/>
                  <a:pt x="71" y="66"/>
                  <a:pt x="71" y="66"/>
                </a:cubicBezTo>
                <a:cubicBezTo>
                  <a:pt x="149" y="66"/>
                  <a:pt x="149" y="66"/>
                  <a:pt x="149" y="66"/>
                </a:cubicBezTo>
                <a:cubicBezTo>
                  <a:pt x="152" y="67"/>
                  <a:pt x="152" y="67"/>
                  <a:pt x="152" y="67"/>
                </a:cubicBezTo>
                <a:cubicBezTo>
                  <a:pt x="152" y="70"/>
                  <a:pt x="152" y="70"/>
                  <a:pt x="152" y="70"/>
                </a:cubicBezTo>
                <a:cubicBezTo>
                  <a:pt x="149" y="78"/>
                  <a:pt x="149" y="78"/>
                  <a:pt x="149" y="78"/>
                </a:cubicBezTo>
                <a:cubicBezTo>
                  <a:pt x="147" y="81"/>
                  <a:pt x="147" y="81"/>
                  <a:pt x="147" y="81"/>
                </a:cubicBezTo>
                <a:cubicBezTo>
                  <a:pt x="144" y="83"/>
                  <a:pt x="144" y="83"/>
                  <a:pt x="144" y="83"/>
                </a:cubicBezTo>
                <a:cubicBezTo>
                  <a:pt x="66" y="83"/>
                  <a:pt x="66" y="83"/>
                  <a:pt x="66" y="83"/>
                </a:cubicBezTo>
                <a:cubicBezTo>
                  <a:pt x="64" y="81"/>
                  <a:pt x="64" y="81"/>
                  <a:pt x="64" y="81"/>
                </a:cubicBezTo>
                <a:cubicBezTo>
                  <a:pt x="63" y="78"/>
                  <a:pt x="63" y="78"/>
                  <a:pt x="63" y="78"/>
                </a:cubicBezTo>
                <a:lnTo>
                  <a:pt x="66" y="70"/>
                </a:lnTo>
                <a:close/>
                <a:moveTo>
                  <a:pt x="77" y="37"/>
                </a:moveTo>
                <a:cubicBezTo>
                  <a:pt x="79" y="35"/>
                  <a:pt x="79" y="35"/>
                  <a:pt x="79" y="35"/>
                </a:cubicBezTo>
                <a:cubicBezTo>
                  <a:pt x="82" y="33"/>
                  <a:pt x="82" y="33"/>
                  <a:pt x="82" y="33"/>
                </a:cubicBezTo>
                <a:cubicBezTo>
                  <a:pt x="160" y="33"/>
                  <a:pt x="160" y="33"/>
                  <a:pt x="160" y="33"/>
                </a:cubicBezTo>
                <a:cubicBezTo>
                  <a:pt x="163" y="35"/>
                  <a:pt x="163" y="35"/>
                  <a:pt x="163" y="35"/>
                </a:cubicBezTo>
                <a:cubicBezTo>
                  <a:pt x="163" y="37"/>
                  <a:pt x="163" y="37"/>
                  <a:pt x="163" y="37"/>
                </a:cubicBezTo>
                <a:cubicBezTo>
                  <a:pt x="160" y="46"/>
                  <a:pt x="160" y="46"/>
                  <a:pt x="160" y="46"/>
                </a:cubicBezTo>
                <a:cubicBezTo>
                  <a:pt x="158" y="48"/>
                  <a:pt x="158" y="48"/>
                  <a:pt x="158" y="48"/>
                </a:cubicBezTo>
                <a:cubicBezTo>
                  <a:pt x="155" y="50"/>
                  <a:pt x="155" y="50"/>
                  <a:pt x="155" y="50"/>
                </a:cubicBezTo>
                <a:cubicBezTo>
                  <a:pt x="77" y="50"/>
                  <a:pt x="77" y="50"/>
                  <a:pt x="77" y="50"/>
                </a:cubicBezTo>
                <a:cubicBezTo>
                  <a:pt x="74" y="48"/>
                  <a:pt x="74" y="48"/>
                  <a:pt x="74" y="48"/>
                </a:cubicBezTo>
                <a:cubicBezTo>
                  <a:pt x="74" y="46"/>
                  <a:pt x="74" y="46"/>
                  <a:pt x="74" y="46"/>
                </a:cubicBezTo>
                <a:lnTo>
                  <a:pt x="77" y="37"/>
                </a:lnTo>
                <a:close/>
                <a:moveTo>
                  <a:pt x="203" y="40"/>
                </a:moveTo>
                <a:cubicBezTo>
                  <a:pt x="203" y="43"/>
                  <a:pt x="203" y="45"/>
                  <a:pt x="202" y="47"/>
                </a:cubicBezTo>
                <a:cubicBezTo>
                  <a:pt x="164" y="174"/>
                  <a:pt x="164" y="174"/>
                  <a:pt x="164" y="174"/>
                </a:cubicBezTo>
                <a:cubicBezTo>
                  <a:pt x="163" y="176"/>
                  <a:pt x="162" y="178"/>
                  <a:pt x="159" y="179"/>
                </a:cubicBezTo>
                <a:cubicBezTo>
                  <a:pt x="157" y="180"/>
                  <a:pt x="155" y="181"/>
                  <a:pt x="152" y="181"/>
                </a:cubicBezTo>
                <a:cubicBezTo>
                  <a:pt x="34" y="181"/>
                  <a:pt x="34" y="181"/>
                  <a:pt x="34" y="181"/>
                </a:cubicBezTo>
                <a:cubicBezTo>
                  <a:pt x="23" y="181"/>
                  <a:pt x="17" y="178"/>
                  <a:pt x="15" y="172"/>
                </a:cubicBezTo>
                <a:cubicBezTo>
                  <a:pt x="14" y="170"/>
                  <a:pt x="14" y="168"/>
                  <a:pt x="15" y="167"/>
                </a:cubicBezTo>
                <a:cubicBezTo>
                  <a:pt x="16" y="165"/>
                  <a:pt x="18" y="165"/>
                  <a:pt x="20" y="165"/>
                </a:cubicBezTo>
                <a:cubicBezTo>
                  <a:pt x="132" y="165"/>
                  <a:pt x="132" y="165"/>
                  <a:pt x="132" y="165"/>
                </a:cubicBezTo>
                <a:cubicBezTo>
                  <a:pt x="140" y="165"/>
                  <a:pt x="145" y="163"/>
                  <a:pt x="148" y="160"/>
                </a:cubicBezTo>
                <a:cubicBezTo>
                  <a:pt x="151" y="157"/>
                  <a:pt x="154" y="151"/>
                  <a:pt x="157" y="141"/>
                </a:cubicBezTo>
                <a:cubicBezTo>
                  <a:pt x="192" y="24"/>
                  <a:pt x="192" y="24"/>
                  <a:pt x="192" y="24"/>
                </a:cubicBezTo>
                <a:cubicBezTo>
                  <a:pt x="194" y="18"/>
                  <a:pt x="194" y="12"/>
                  <a:pt x="190" y="8"/>
                </a:cubicBezTo>
                <a:cubicBezTo>
                  <a:pt x="187" y="3"/>
                  <a:pt x="182" y="0"/>
                  <a:pt x="176" y="0"/>
                </a:cubicBezTo>
                <a:cubicBezTo>
                  <a:pt x="78" y="0"/>
                  <a:pt x="78" y="0"/>
                  <a:pt x="78" y="0"/>
                </a:cubicBezTo>
                <a:cubicBezTo>
                  <a:pt x="77" y="0"/>
                  <a:pt x="75" y="1"/>
                  <a:pt x="71" y="2"/>
                </a:cubicBezTo>
                <a:cubicBezTo>
                  <a:pt x="71" y="1"/>
                  <a:pt x="71" y="1"/>
                  <a:pt x="71" y="1"/>
                </a:cubicBezTo>
                <a:cubicBezTo>
                  <a:pt x="69" y="1"/>
                  <a:pt x="67" y="0"/>
                  <a:pt x="65" y="1"/>
                </a:cubicBezTo>
                <a:cubicBezTo>
                  <a:pt x="61" y="2"/>
                  <a:pt x="61" y="2"/>
                  <a:pt x="61" y="2"/>
                </a:cubicBezTo>
                <a:cubicBezTo>
                  <a:pt x="57" y="5"/>
                  <a:pt x="57" y="5"/>
                  <a:pt x="57" y="5"/>
                </a:cubicBezTo>
                <a:cubicBezTo>
                  <a:pt x="55" y="9"/>
                  <a:pt x="55" y="9"/>
                  <a:pt x="55" y="9"/>
                </a:cubicBezTo>
                <a:cubicBezTo>
                  <a:pt x="53" y="14"/>
                  <a:pt x="53" y="14"/>
                  <a:pt x="53" y="14"/>
                </a:cubicBezTo>
                <a:cubicBezTo>
                  <a:pt x="51" y="18"/>
                  <a:pt x="51" y="18"/>
                  <a:pt x="51" y="18"/>
                </a:cubicBezTo>
                <a:cubicBezTo>
                  <a:pt x="49" y="22"/>
                  <a:pt x="49" y="22"/>
                  <a:pt x="49" y="22"/>
                </a:cubicBezTo>
                <a:cubicBezTo>
                  <a:pt x="47" y="25"/>
                  <a:pt x="47" y="25"/>
                  <a:pt x="47" y="25"/>
                </a:cubicBezTo>
                <a:cubicBezTo>
                  <a:pt x="44" y="28"/>
                  <a:pt x="44" y="28"/>
                  <a:pt x="44" y="28"/>
                </a:cubicBezTo>
                <a:cubicBezTo>
                  <a:pt x="43" y="30"/>
                  <a:pt x="43" y="30"/>
                  <a:pt x="43" y="30"/>
                </a:cubicBezTo>
                <a:cubicBezTo>
                  <a:pt x="43" y="33"/>
                  <a:pt x="43" y="33"/>
                  <a:pt x="43" y="33"/>
                </a:cubicBezTo>
                <a:cubicBezTo>
                  <a:pt x="44" y="37"/>
                  <a:pt x="44" y="37"/>
                  <a:pt x="44" y="37"/>
                </a:cubicBezTo>
                <a:cubicBezTo>
                  <a:pt x="43" y="40"/>
                  <a:pt x="42" y="44"/>
                  <a:pt x="40" y="49"/>
                </a:cubicBezTo>
                <a:cubicBezTo>
                  <a:pt x="38" y="54"/>
                  <a:pt x="36" y="58"/>
                  <a:pt x="35" y="60"/>
                </a:cubicBezTo>
                <a:cubicBezTo>
                  <a:pt x="32" y="63"/>
                  <a:pt x="32" y="63"/>
                  <a:pt x="32" y="63"/>
                </a:cubicBezTo>
                <a:cubicBezTo>
                  <a:pt x="29" y="67"/>
                  <a:pt x="29" y="67"/>
                  <a:pt x="29" y="67"/>
                </a:cubicBezTo>
                <a:cubicBezTo>
                  <a:pt x="29" y="67"/>
                  <a:pt x="29" y="68"/>
                  <a:pt x="29" y="70"/>
                </a:cubicBezTo>
                <a:cubicBezTo>
                  <a:pt x="29" y="72"/>
                  <a:pt x="29" y="74"/>
                  <a:pt x="29" y="74"/>
                </a:cubicBezTo>
                <a:cubicBezTo>
                  <a:pt x="29" y="77"/>
                  <a:pt x="28" y="81"/>
                  <a:pt x="26" y="86"/>
                </a:cubicBezTo>
                <a:cubicBezTo>
                  <a:pt x="24" y="91"/>
                  <a:pt x="23" y="95"/>
                  <a:pt x="21" y="98"/>
                </a:cubicBezTo>
                <a:cubicBezTo>
                  <a:pt x="19" y="101"/>
                  <a:pt x="19" y="101"/>
                  <a:pt x="19" y="101"/>
                </a:cubicBezTo>
                <a:cubicBezTo>
                  <a:pt x="16" y="104"/>
                  <a:pt x="16" y="104"/>
                  <a:pt x="16" y="104"/>
                </a:cubicBezTo>
                <a:cubicBezTo>
                  <a:pt x="17" y="108"/>
                  <a:pt x="17" y="108"/>
                  <a:pt x="17" y="108"/>
                </a:cubicBezTo>
                <a:cubicBezTo>
                  <a:pt x="16" y="112"/>
                  <a:pt x="16" y="112"/>
                  <a:pt x="16" y="112"/>
                </a:cubicBezTo>
                <a:cubicBezTo>
                  <a:pt x="16" y="115"/>
                  <a:pt x="14" y="119"/>
                  <a:pt x="13" y="124"/>
                </a:cubicBezTo>
                <a:cubicBezTo>
                  <a:pt x="11" y="128"/>
                  <a:pt x="9" y="132"/>
                  <a:pt x="7" y="135"/>
                </a:cubicBezTo>
                <a:cubicBezTo>
                  <a:pt x="5" y="138"/>
                  <a:pt x="5" y="138"/>
                  <a:pt x="5" y="138"/>
                </a:cubicBezTo>
                <a:cubicBezTo>
                  <a:pt x="3" y="141"/>
                  <a:pt x="3" y="141"/>
                  <a:pt x="3" y="141"/>
                </a:cubicBezTo>
                <a:cubicBezTo>
                  <a:pt x="2" y="144"/>
                  <a:pt x="2" y="144"/>
                  <a:pt x="2" y="144"/>
                </a:cubicBezTo>
                <a:cubicBezTo>
                  <a:pt x="2" y="146"/>
                  <a:pt x="2" y="146"/>
                  <a:pt x="2" y="146"/>
                </a:cubicBezTo>
                <a:cubicBezTo>
                  <a:pt x="2" y="149"/>
                  <a:pt x="2" y="149"/>
                  <a:pt x="2" y="149"/>
                </a:cubicBezTo>
                <a:cubicBezTo>
                  <a:pt x="2" y="150"/>
                  <a:pt x="2" y="152"/>
                  <a:pt x="2" y="154"/>
                </a:cubicBezTo>
                <a:cubicBezTo>
                  <a:pt x="2" y="156"/>
                  <a:pt x="1" y="157"/>
                  <a:pt x="1" y="157"/>
                </a:cubicBezTo>
                <a:cubicBezTo>
                  <a:pt x="0" y="163"/>
                  <a:pt x="0" y="168"/>
                  <a:pt x="2" y="174"/>
                </a:cubicBezTo>
                <a:cubicBezTo>
                  <a:pt x="4" y="180"/>
                  <a:pt x="8" y="186"/>
                  <a:pt x="14" y="191"/>
                </a:cubicBezTo>
                <a:cubicBezTo>
                  <a:pt x="21" y="195"/>
                  <a:pt x="27" y="197"/>
                  <a:pt x="34" y="197"/>
                </a:cubicBezTo>
                <a:cubicBezTo>
                  <a:pt x="152" y="197"/>
                  <a:pt x="152" y="197"/>
                  <a:pt x="152" y="197"/>
                </a:cubicBezTo>
                <a:cubicBezTo>
                  <a:pt x="157" y="197"/>
                  <a:pt x="163" y="196"/>
                  <a:pt x="168" y="192"/>
                </a:cubicBezTo>
                <a:cubicBezTo>
                  <a:pt x="173" y="188"/>
                  <a:pt x="176" y="184"/>
                  <a:pt x="177" y="178"/>
                </a:cubicBezTo>
                <a:cubicBezTo>
                  <a:pt x="213" y="62"/>
                  <a:pt x="213" y="62"/>
                  <a:pt x="213" y="62"/>
                </a:cubicBezTo>
                <a:cubicBezTo>
                  <a:pt x="215" y="56"/>
                  <a:pt x="214" y="50"/>
                  <a:pt x="210" y="45"/>
                </a:cubicBezTo>
                <a:cubicBezTo>
                  <a:pt x="209" y="43"/>
                  <a:pt x="206" y="41"/>
                  <a:pt x="203" y="40"/>
                </a:cubicBezTo>
                <a:close/>
              </a:path>
            </a:pathLst>
          </a:custGeom>
          <a:solidFill>
            <a:srgbClr val="F6773B"/>
          </a:solidFill>
          <a:ln>
            <a:noFill/>
          </a:ln>
          <a:extLst/>
        </p:spPr>
        <p:txBody>
          <a:bodyPr vert="horz" wrap="square" lIns="91435" tIns="45719" rIns="91435" bIns="4571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97" name="TextBox 96"/>
          <p:cNvSpPr txBox="1"/>
          <p:nvPr/>
        </p:nvSpPr>
        <p:spPr>
          <a:xfrm>
            <a:off x="4443351" y="2149149"/>
            <a:ext cx="2638363" cy="1046438"/>
          </a:xfrm>
          <a:prstGeom prst="rect">
            <a:avLst/>
          </a:prstGeom>
          <a:noFill/>
        </p:spPr>
        <p:txBody>
          <a:bodyPr wrap="square" lIns="91435" tIns="45719" rIns="91435" bIns="45719" rtlCol="0">
            <a:spAutoFit/>
          </a:bodyPr>
          <a:lstStyle/>
          <a:p>
            <a:pPr algn="ctr"/>
            <a:r>
              <a:rPr lang="fr-CA" sz="1200" dirty="0">
                <a:solidFill>
                  <a:srgbClr val="7D4DA6"/>
                </a:solidFill>
                <a:latin typeface="Century Gothic" panose="020B0502020202020204" pitchFamily="34" charset="0"/>
                <a:cs typeface="Arial" panose="020B0604020202020204" pitchFamily="34" charset="0"/>
              </a:rPr>
              <a:t>Engager et éduquer par l’intermédiaire du</a:t>
            </a:r>
          </a:p>
          <a:p>
            <a:pPr algn="ctr"/>
            <a:r>
              <a:rPr lang="fr-CA" sz="1200" dirty="0">
                <a:solidFill>
                  <a:srgbClr val="7D4DA6"/>
                </a:solidFill>
                <a:latin typeface="Century Gothic" panose="020B0502020202020204" pitchFamily="34" charset="0"/>
                <a:cs typeface="Arial" panose="020B0604020202020204" pitchFamily="34" charset="0"/>
              </a:rPr>
              <a:t>Bureau des conférenciers fédéraux </a:t>
            </a:r>
          </a:p>
          <a:p>
            <a:pPr algn="ctr"/>
            <a:endParaRPr lang="en-CA" sz="1400" dirty="0">
              <a:solidFill>
                <a:srgbClr val="7D4DA6"/>
              </a:solidFill>
              <a:cs typeface="Arial" panose="020B0604020202020204" pitchFamily="34" charset="0"/>
            </a:endParaRPr>
          </a:p>
        </p:txBody>
      </p:sp>
      <p:sp>
        <p:nvSpPr>
          <p:cNvPr id="98" name="TextBox 97"/>
          <p:cNvSpPr txBox="1"/>
          <p:nvPr/>
        </p:nvSpPr>
        <p:spPr>
          <a:xfrm>
            <a:off x="7482755" y="2034445"/>
            <a:ext cx="1586545" cy="1415770"/>
          </a:xfrm>
          <a:prstGeom prst="rect">
            <a:avLst/>
          </a:prstGeom>
          <a:noFill/>
        </p:spPr>
        <p:txBody>
          <a:bodyPr wrap="square" lIns="91435" tIns="45719" rIns="91435" bIns="45719" rtlCol="0">
            <a:spAutoFit/>
          </a:bodyPr>
          <a:lstStyle/>
          <a:p>
            <a:pPr algn="ctr"/>
            <a:r>
              <a:rPr lang="fr-CA" sz="1200" dirty="0">
                <a:solidFill>
                  <a:srgbClr val="7D4DA6"/>
                </a:solidFill>
                <a:latin typeface="Century Gothic" panose="020B0502020202020204" pitchFamily="34" charset="0"/>
                <a:cs typeface="Arial" panose="020B0604020202020204" pitchFamily="34" charset="0"/>
              </a:rPr>
              <a:t>Influencer et relier d’autres activités liées à la santé mentale à l’échelle de l’entreprise.</a:t>
            </a:r>
          </a:p>
          <a:p>
            <a:pPr algn="ctr"/>
            <a:endParaRPr lang="en-CA" sz="1400" dirty="0">
              <a:solidFill>
                <a:srgbClr val="7D4DA6"/>
              </a:solidFill>
              <a:cs typeface="Arial" panose="020B0604020202020204" pitchFamily="34" charset="0"/>
            </a:endParaRPr>
          </a:p>
        </p:txBody>
      </p:sp>
      <p:sp>
        <p:nvSpPr>
          <p:cNvPr id="99" name="TextBox 98"/>
          <p:cNvSpPr txBox="1"/>
          <p:nvPr/>
        </p:nvSpPr>
        <p:spPr>
          <a:xfrm>
            <a:off x="344151" y="4577180"/>
            <a:ext cx="1553812" cy="1046438"/>
          </a:xfrm>
          <a:prstGeom prst="rect">
            <a:avLst/>
          </a:prstGeom>
          <a:noFill/>
        </p:spPr>
        <p:txBody>
          <a:bodyPr wrap="square" lIns="91435" tIns="45719" rIns="91435" bIns="45719" rtlCol="0">
            <a:spAutoFit/>
          </a:bodyPr>
          <a:lstStyle/>
          <a:p>
            <a:pPr algn="ctr"/>
            <a:r>
              <a:rPr lang="fr-CA" sz="1200" dirty="0">
                <a:solidFill>
                  <a:srgbClr val="7D4DA6"/>
                </a:solidFill>
                <a:latin typeface="Century Gothic" panose="020B0502020202020204" pitchFamily="34" charset="0"/>
                <a:cs typeface="Arial" panose="020B0604020202020204" pitchFamily="34" charset="0"/>
              </a:rPr>
              <a:t>Convoquer les communautés de pratique et les réseaux</a:t>
            </a:r>
          </a:p>
          <a:p>
            <a:pPr algn="ctr"/>
            <a:endParaRPr lang="en-CA" sz="1400" dirty="0">
              <a:solidFill>
                <a:srgbClr val="7D4DA6"/>
              </a:solidFill>
              <a:cs typeface="Arial" panose="020B0604020202020204" pitchFamily="34" charset="0"/>
            </a:endParaRPr>
          </a:p>
        </p:txBody>
      </p:sp>
      <p:grpSp>
        <p:nvGrpSpPr>
          <p:cNvPr id="100" name="Group 99"/>
          <p:cNvGrpSpPr/>
          <p:nvPr/>
        </p:nvGrpSpPr>
        <p:grpSpPr>
          <a:xfrm>
            <a:off x="107857" y="3899317"/>
            <a:ext cx="806149" cy="833840"/>
            <a:chOff x="2405789" y="895298"/>
            <a:chExt cx="4441703" cy="4917078"/>
          </a:xfrm>
          <a:solidFill>
            <a:srgbClr val="F04961"/>
          </a:solidFill>
        </p:grpSpPr>
        <p:sp>
          <p:nvSpPr>
            <p:cNvPr id="110" name="Freeform 109"/>
            <p:cNvSpPr>
              <a:spLocks/>
            </p:cNvSpPr>
            <p:nvPr/>
          </p:nvSpPr>
          <p:spPr bwMode="auto">
            <a:xfrm>
              <a:off x="2645985" y="895298"/>
              <a:ext cx="4087979" cy="2176334"/>
            </a:xfrm>
            <a:custGeom>
              <a:avLst/>
              <a:gdLst>
                <a:gd name="T0" fmla="*/ 40 w 657"/>
                <a:gd name="T1" fmla="*/ 411 h 411"/>
                <a:gd name="T2" fmla="*/ 40 w 657"/>
                <a:gd name="T3" fmla="*/ 105 h 411"/>
                <a:gd name="T4" fmla="*/ 99 w 657"/>
                <a:gd name="T5" fmla="*/ 39 h 411"/>
                <a:gd name="T6" fmla="*/ 562 w 657"/>
                <a:gd name="T7" fmla="*/ 39 h 411"/>
                <a:gd name="T8" fmla="*/ 621 w 657"/>
                <a:gd name="T9" fmla="*/ 105 h 411"/>
                <a:gd name="T10" fmla="*/ 621 w 657"/>
                <a:gd name="T11" fmla="*/ 401 h 411"/>
                <a:gd name="T12" fmla="*/ 657 w 657"/>
                <a:gd name="T13" fmla="*/ 377 h 411"/>
                <a:gd name="T14" fmla="*/ 657 w 657"/>
                <a:gd name="T15" fmla="*/ 72 h 411"/>
                <a:gd name="T16" fmla="*/ 590 w 657"/>
                <a:gd name="T17" fmla="*/ 0 h 411"/>
                <a:gd name="T18" fmla="*/ 67 w 657"/>
                <a:gd name="T19" fmla="*/ 0 h 411"/>
                <a:gd name="T20" fmla="*/ 0 w 657"/>
                <a:gd name="T21" fmla="*/ 72 h 411"/>
                <a:gd name="T22" fmla="*/ 0 w 657"/>
                <a:gd name="T23" fmla="*/ 386 h 411"/>
                <a:gd name="T24" fmla="*/ 40 w 657"/>
                <a:gd name="T25" fmla="*/ 411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7" h="411">
                  <a:moveTo>
                    <a:pt x="40" y="411"/>
                  </a:moveTo>
                  <a:cubicBezTo>
                    <a:pt x="40" y="105"/>
                    <a:pt x="40" y="105"/>
                    <a:pt x="40" y="105"/>
                  </a:cubicBezTo>
                  <a:cubicBezTo>
                    <a:pt x="40" y="54"/>
                    <a:pt x="53" y="39"/>
                    <a:pt x="99" y="39"/>
                  </a:cubicBezTo>
                  <a:cubicBezTo>
                    <a:pt x="562" y="39"/>
                    <a:pt x="562" y="39"/>
                    <a:pt x="562" y="39"/>
                  </a:cubicBezTo>
                  <a:cubicBezTo>
                    <a:pt x="606" y="39"/>
                    <a:pt x="621" y="57"/>
                    <a:pt x="621" y="105"/>
                  </a:cubicBezTo>
                  <a:cubicBezTo>
                    <a:pt x="621" y="401"/>
                    <a:pt x="621" y="401"/>
                    <a:pt x="621" y="401"/>
                  </a:cubicBezTo>
                  <a:cubicBezTo>
                    <a:pt x="657" y="377"/>
                    <a:pt x="657" y="377"/>
                    <a:pt x="657" y="377"/>
                  </a:cubicBezTo>
                  <a:cubicBezTo>
                    <a:pt x="657" y="72"/>
                    <a:pt x="657" y="72"/>
                    <a:pt x="657" y="72"/>
                  </a:cubicBezTo>
                  <a:cubicBezTo>
                    <a:pt x="657" y="32"/>
                    <a:pt x="627" y="0"/>
                    <a:pt x="590" y="0"/>
                  </a:cubicBezTo>
                  <a:cubicBezTo>
                    <a:pt x="67" y="0"/>
                    <a:pt x="67" y="0"/>
                    <a:pt x="67" y="0"/>
                  </a:cubicBezTo>
                  <a:cubicBezTo>
                    <a:pt x="30" y="0"/>
                    <a:pt x="0" y="32"/>
                    <a:pt x="0" y="72"/>
                  </a:cubicBezTo>
                  <a:cubicBezTo>
                    <a:pt x="0" y="386"/>
                    <a:pt x="0" y="386"/>
                    <a:pt x="0" y="386"/>
                  </a:cubicBezTo>
                  <a:cubicBezTo>
                    <a:pt x="40" y="411"/>
                    <a:pt x="40" y="411"/>
                    <a:pt x="40" y="4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111" name="Freeform 110"/>
            <p:cNvSpPr>
              <a:spLocks noEditPoints="1"/>
            </p:cNvSpPr>
            <p:nvPr/>
          </p:nvSpPr>
          <p:spPr bwMode="auto">
            <a:xfrm>
              <a:off x="4810354" y="2019860"/>
              <a:ext cx="2037138" cy="3790310"/>
            </a:xfrm>
            <a:custGeom>
              <a:avLst/>
              <a:gdLst>
                <a:gd name="T0" fmla="*/ 4 w 368"/>
                <a:gd name="T1" fmla="*/ 243 h 585"/>
                <a:gd name="T2" fmla="*/ 53 w 368"/>
                <a:gd name="T3" fmla="*/ 202 h 585"/>
                <a:gd name="T4" fmla="*/ 331 w 368"/>
                <a:gd name="T5" fmla="*/ 131 h 585"/>
                <a:gd name="T6" fmla="*/ 355 w 368"/>
                <a:gd name="T7" fmla="*/ 157 h 585"/>
                <a:gd name="T8" fmla="*/ 200 w 368"/>
                <a:gd name="T9" fmla="*/ 261 h 585"/>
                <a:gd name="T10" fmla="*/ 5 w 368"/>
                <a:gd name="T11" fmla="*/ 442 h 585"/>
                <a:gd name="T12" fmla="*/ 4 w 368"/>
                <a:gd name="T13" fmla="*/ 243 h 585"/>
                <a:gd name="T14" fmla="*/ 14 w 368"/>
                <a:gd name="T15" fmla="*/ 84 h 585"/>
                <a:gd name="T16" fmla="*/ 104 w 368"/>
                <a:gd name="T17" fmla="*/ 168 h 585"/>
                <a:gd name="T18" fmla="*/ 194 w 368"/>
                <a:gd name="T19" fmla="*/ 84 h 585"/>
                <a:gd name="T20" fmla="*/ 104 w 368"/>
                <a:gd name="T21" fmla="*/ 0 h 585"/>
                <a:gd name="T22" fmla="*/ 14 w 368"/>
                <a:gd name="T23" fmla="*/ 84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8" h="585">
                  <a:moveTo>
                    <a:pt x="4" y="243"/>
                  </a:moveTo>
                  <a:cubicBezTo>
                    <a:pt x="4" y="217"/>
                    <a:pt x="16" y="200"/>
                    <a:pt x="53" y="202"/>
                  </a:cubicBezTo>
                  <a:cubicBezTo>
                    <a:pt x="107" y="203"/>
                    <a:pt x="213" y="216"/>
                    <a:pt x="331" y="131"/>
                  </a:cubicBezTo>
                  <a:cubicBezTo>
                    <a:pt x="354" y="115"/>
                    <a:pt x="368" y="136"/>
                    <a:pt x="355" y="157"/>
                  </a:cubicBezTo>
                  <a:cubicBezTo>
                    <a:pt x="328" y="189"/>
                    <a:pt x="278" y="229"/>
                    <a:pt x="200" y="261"/>
                  </a:cubicBezTo>
                  <a:cubicBezTo>
                    <a:pt x="282" y="540"/>
                    <a:pt x="0" y="585"/>
                    <a:pt x="5" y="442"/>
                  </a:cubicBezTo>
                  <a:cubicBezTo>
                    <a:pt x="5" y="446"/>
                    <a:pt x="4" y="243"/>
                    <a:pt x="4" y="243"/>
                  </a:cubicBezTo>
                  <a:moveTo>
                    <a:pt x="14" y="84"/>
                  </a:moveTo>
                  <a:cubicBezTo>
                    <a:pt x="14" y="130"/>
                    <a:pt x="54" y="168"/>
                    <a:pt x="104" y="168"/>
                  </a:cubicBezTo>
                  <a:cubicBezTo>
                    <a:pt x="153" y="168"/>
                    <a:pt x="194" y="130"/>
                    <a:pt x="194" y="84"/>
                  </a:cubicBezTo>
                  <a:cubicBezTo>
                    <a:pt x="194" y="37"/>
                    <a:pt x="153" y="0"/>
                    <a:pt x="104" y="0"/>
                  </a:cubicBezTo>
                  <a:cubicBezTo>
                    <a:pt x="54" y="0"/>
                    <a:pt x="14" y="37"/>
                    <a:pt x="14" y="8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112" name="Freeform 111"/>
            <p:cNvSpPr>
              <a:spLocks noEditPoints="1"/>
            </p:cNvSpPr>
            <p:nvPr/>
          </p:nvSpPr>
          <p:spPr bwMode="auto">
            <a:xfrm>
              <a:off x="2405789" y="2019860"/>
              <a:ext cx="3258566" cy="3792516"/>
            </a:xfrm>
            <a:custGeom>
              <a:avLst/>
              <a:gdLst>
                <a:gd name="T0" fmla="*/ 529 w 544"/>
                <a:gd name="T1" fmla="*/ 243 h 585"/>
                <a:gd name="T2" fmla="*/ 455 w 544"/>
                <a:gd name="T3" fmla="*/ 306 h 585"/>
                <a:gd name="T4" fmla="*/ 364 w 544"/>
                <a:gd name="T5" fmla="*/ 301 h 585"/>
                <a:gd name="T6" fmla="*/ 363 w 544"/>
                <a:gd name="T7" fmla="*/ 442 h 585"/>
                <a:gd name="T8" fmla="*/ 168 w 544"/>
                <a:gd name="T9" fmla="*/ 262 h 585"/>
                <a:gd name="T10" fmla="*/ 13 w 544"/>
                <a:gd name="T11" fmla="*/ 157 h 585"/>
                <a:gd name="T12" fmla="*/ 36 w 544"/>
                <a:gd name="T13" fmla="*/ 131 h 585"/>
                <a:gd name="T14" fmla="*/ 315 w 544"/>
                <a:gd name="T15" fmla="*/ 202 h 585"/>
                <a:gd name="T16" fmla="*/ 354 w 544"/>
                <a:gd name="T17" fmla="*/ 213 h 585"/>
                <a:gd name="T18" fmla="*/ 358 w 544"/>
                <a:gd name="T19" fmla="*/ 217 h 585"/>
                <a:gd name="T20" fmla="*/ 498 w 544"/>
                <a:gd name="T21" fmla="*/ 224 h 585"/>
                <a:gd name="T22" fmla="*/ 529 w 544"/>
                <a:gd name="T23" fmla="*/ 243 h 585"/>
                <a:gd name="T24" fmla="*/ 274 w 544"/>
                <a:gd name="T25" fmla="*/ 168 h 585"/>
                <a:gd name="T26" fmla="*/ 364 w 544"/>
                <a:gd name="T27" fmla="*/ 84 h 585"/>
                <a:gd name="T28" fmla="*/ 274 w 544"/>
                <a:gd name="T29" fmla="*/ 0 h 585"/>
                <a:gd name="T30" fmla="*/ 184 w 544"/>
                <a:gd name="T31" fmla="*/ 84 h 585"/>
                <a:gd name="T32" fmla="*/ 274 w 544"/>
                <a:gd name="T33" fmla="*/ 168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4" h="585">
                  <a:moveTo>
                    <a:pt x="529" y="243"/>
                  </a:moveTo>
                  <a:cubicBezTo>
                    <a:pt x="520" y="265"/>
                    <a:pt x="499" y="296"/>
                    <a:pt x="455" y="306"/>
                  </a:cubicBezTo>
                  <a:cubicBezTo>
                    <a:pt x="410" y="316"/>
                    <a:pt x="396" y="309"/>
                    <a:pt x="364" y="301"/>
                  </a:cubicBezTo>
                  <a:cubicBezTo>
                    <a:pt x="363" y="361"/>
                    <a:pt x="363" y="445"/>
                    <a:pt x="363" y="442"/>
                  </a:cubicBezTo>
                  <a:cubicBezTo>
                    <a:pt x="368" y="585"/>
                    <a:pt x="86" y="541"/>
                    <a:pt x="168" y="262"/>
                  </a:cubicBezTo>
                  <a:cubicBezTo>
                    <a:pt x="90" y="230"/>
                    <a:pt x="40" y="189"/>
                    <a:pt x="13" y="157"/>
                  </a:cubicBezTo>
                  <a:cubicBezTo>
                    <a:pt x="0" y="137"/>
                    <a:pt x="14" y="116"/>
                    <a:pt x="36" y="131"/>
                  </a:cubicBezTo>
                  <a:cubicBezTo>
                    <a:pt x="155" y="216"/>
                    <a:pt x="261" y="204"/>
                    <a:pt x="315" y="202"/>
                  </a:cubicBezTo>
                  <a:cubicBezTo>
                    <a:pt x="334" y="201"/>
                    <a:pt x="346" y="206"/>
                    <a:pt x="354" y="213"/>
                  </a:cubicBezTo>
                  <a:cubicBezTo>
                    <a:pt x="355" y="215"/>
                    <a:pt x="357" y="216"/>
                    <a:pt x="358" y="217"/>
                  </a:cubicBezTo>
                  <a:cubicBezTo>
                    <a:pt x="413" y="268"/>
                    <a:pt x="459" y="278"/>
                    <a:pt x="498" y="224"/>
                  </a:cubicBezTo>
                  <a:cubicBezTo>
                    <a:pt x="518" y="196"/>
                    <a:pt x="544" y="207"/>
                    <a:pt x="529" y="243"/>
                  </a:cubicBezTo>
                  <a:close/>
                  <a:moveTo>
                    <a:pt x="274" y="168"/>
                  </a:moveTo>
                  <a:cubicBezTo>
                    <a:pt x="324" y="168"/>
                    <a:pt x="364" y="130"/>
                    <a:pt x="364" y="84"/>
                  </a:cubicBezTo>
                  <a:cubicBezTo>
                    <a:pt x="364" y="38"/>
                    <a:pt x="324" y="0"/>
                    <a:pt x="274" y="0"/>
                  </a:cubicBezTo>
                  <a:cubicBezTo>
                    <a:pt x="225" y="0"/>
                    <a:pt x="184" y="38"/>
                    <a:pt x="184" y="84"/>
                  </a:cubicBezTo>
                  <a:cubicBezTo>
                    <a:pt x="184" y="130"/>
                    <a:pt x="225" y="168"/>
                    <a:pt x="274"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grpSp>
      <p:sp>
        <p:nvSpPr>
          <p:cNvPr id="101" name="Freeform 100"/>
          <p:cNvSpPr>
            <a:spLocks noEditPoints="1"/>
          </p:cNvSpPr>
          <p:nvPr/>
        </p:nvSpPr>
        <p:spPr bwMode="auto">
          <a:xfrm>
            <a:off x="2398955" y="3881208"/>
            <a:ext cx="577133" cy="387173"/>
          </a:xfrm>
          <a:custGeom>
            <a:avLst/>
            <a:gdLst>
              <a:gd name="T0" fmla="*/ 116 w 217"/>
              <a:gd name="T1" fmla="*/ 3 h 200"/>
              <a:gd name="T2" fmla="*/ 109 w 217"/>
              <a:gd name="T3" fmla="*/ 0 h 200"/>
              <a:gd name="T4" fmla="*/ 101 w 217"/>
              <a:gd name="T5" fmla="*/ 3 h 200"/>
              <a:gd name="T6" fmla="*/ 95 w 217"/>
              <a:gd name="T7" fmla="*/ 8 h 200"/>
              <a:gd name="T8" fmla="*/ 3 w 217"/>
              <a:gd name="T9" fmla="*/ 177 h 200"/>
              <a:gd name="T10" fmla="*/ 3 w 217"/>
              <a:gd name="T11" fmla="*/ 192 h 200"/>
              <a:gd name="T12" fmla="*/ 9 w 217"/>
              <a:gd name="T13" fmla="*/ 198 h 200"/>
              <a:gd name="T14" fmla="*/ 16 w 217"/>
              <a:gd name="T15" fmla="*/ 200 h 200"/>
              <a:gd name="T16" fmla="*/ 201 w 217"/>
              <a:gd name="T17" fmla="*/ 200 h 200"/>
              <a:gd name="T18" fmla="*/ 208 w 217"/>
              <a:gd name="T19" fmla="*/ 198 h 200"/>
              <a:gd name="T20" fmla="*/ 214 w 217"/>
              <a:gd name="T21" fmla="*/ 192 h 200"/>
              <a:gd name="T22" fmla="*/ 214 w 217"/>
              <a:gd name="T23" fmla="*/ 177 h 200"/>
              <a:gd name="T24" fmla="*/ 122 w 217"/>
              <a:gd name="T25" fmla="*/ 8 h 200"/>
              <a:gd name="T26" fmla="*/ 116 w 217"/>
              <a:gd name="T27" fmla="*/ 3 h 200"/>
              <a:gd name="T28" fmla="*/ 122 w 217"/>
              <a:gd name="T29" fmla="*/ 122 h 200"/>
              <a:gd name="T30" fmla="*/ 120 w 217"/>
              <a:gd name="T31" fmla="*/ 123 h 200"/>
              <a:gd name="T32" fmla="*/ 97 w 217"/>
              <a:gd name="T33" fmla="*/ 123 h 200"/>
              <a:gd name="T34" fmla="*/ 94 w 217"/>
              <a:gd name="T35" fmla="*/ 122 h 200"/>
              <a:gd name="T36" fmla="*/ 93 w 217"/>
              <a:gd name="T37" fmla="*/ 120 h 200"/>
              <a:gd name="T38" fmla="*/ 91 w 217"/>
              <a:gd name="T39" fmla="*/ 66 h 200"/>
              <a:gd name="T40" fmla="*/ 92 w 217"/>
              <a:gd name="T41" fmla="*/ 63 h 200"/>
              <a:gd name="T42" fmla="*/ 95 w 217"/>
              <a:gd name="T43" fmla="*/ 62 h 200"/>
              <a:gd name="T44" fmla="*/ 122 w 217"/>
              <a:gd name="T45" fmla="*/ 62 h 200"/>
              <a:gd name="T46" fmla="*/ 125 w 217"/>
              <a:gd name="T47" fmla="*/ 63 h 200"/>
              <a:gd name="T48" fmla="*/ 126 w 217"/>
              <a:gd name="T49" fmla="*/ 65 h 200"/>
              <a:gd name="T50" fmla="*/ 124 w 217"/>
              <a:gd name="T51" fmla="*/ 120 h 200"/>
              <a:gd name="T52" fmla="*/ 122 w 217"/>
              <a:gd name="T53" fmla="*/ 122 h 200"/>
              <a:gd name="T54" fmla="*/ 123 w 217"/>
              <a:gd name="T55" fmla="*/ 168 h 200"/>
              <a:gd name="T56" fmla="*/ 120 w 217"/>
              <a:gd name="T57" fmla="*/ 169 h 200"/>
              <a:gd name="T58" fmla="*/ 97 w 217"/>
              <a:gd name="T59" fmla="*/ 169 h 200"/>
              <a:gd name="T60" fmla="*/ 94 w 217"/>
              <a:gd name="T61" fmla="*/ 168 h 200"/>
              <a:gd name="T62" fmla="*/ 93 w 217"/>
              <a:gd name="T63" fmla="*/ 165 h 200"/>
              <a:gd name="T64" fmla="*/ 93 w 217"/>
              <a:gd name="T65" fmla="*/ 143 h 200"/>
              <a:gd name="T66" fmla="*/ 94 w 217"/>
              <a:gd name="T67" fmla="*/ 140 h 200"/>
              <a:gd name="T68" fmla="*/ 97 w 217"/>
              <a:gd name="T69" fmla="*/ 139 h 200"/>
              <a:gd name="T70" fmla="*/ 120 w 217"/>
              <a:gd name="T71" fmla="*/ 139 h 200"/>
              <a:gd name="T72" fmla="*/ 123 w 217"/>
              <a:gd name="T73" fmla="*/ 140 h 200"/>
              <a:gd name="T74" fmla="*/ 124 w 217"/>
              <a:gd name="T75" fmla="*/ 143 h 200"/>
              <a:gd name="T76" fmla="*/ 124 w 217"/>
              <a:gd name="T77" fmla="*/ 165 h 200"/>
              <a:gd name="T78" fmla="*/ 123 w 217"/>
              <a:gd name="T79" fmla="*/ 168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17" h="200">
                <a:moveTo>
                  <a:pt x="116" y="3"/>
                </a:moveTo>
                <a:cubicBezTo>
                  <a:pt x="114" y="1"/>
                  <a:pt x="111" y="0"/>
                  <a:pt x="109" y="0"/>
                </a:cubicBezTo>
                <a:cubicBezTo>
                  <a:pt x="106" y="0"/>
                  <a:pt x="103" y="1"/>
                  <a:pt x="101" y="3"/>
                </a:cubicBezTo>
                <a:cubicBezTo>
                  <a:pt x="98" y="4"/>
                  <a:pt x="96" y="6"/>
                  <a:pt x="95" y="8"/>
                </a:cubicBezTo>
                <a:cubicBezTo>
                  <a:pt x="3" y="177"/>
                  <a:pt x="3" y="177"/>
                  <a:pt x="3" y="177"/>
                </a:cubicBezTo>
                <a:cubicBezTo>
                  <a:pt x="0" y="182"/>
                  <a:pt x="0" y="187"/>
                  <a:pt x="3" y="192"/>
                </a:cubicBezTo>
                <a:cubicBezTo>
                  <a:pt x="5" y="195"/>
                  <a:pt x="6" y="197"/>
                  <a:pt x="9" y="198"/>
                </a:cubicBezTo>
                <a:cubicBezTo>
                  <a:pt x="11" y="199"/>
                  <a:pt x="14" y="200"/>
                  <a:pt x="16" y="200"/>
                </a:cubicBezTo>
                <a:cubicBezTo>
                  <a:pt x="201" y="200"/>
                  <a:pt x="201" y="200"/>
                  <a:pt x="201" y="200"/>
                </a:cubicBezTo>
                <a:cubicBezTo>
                  <a:pt x="203" y="200"/>
                  <a:pt x="206" y="199"/>
                  <a:pt x="208" y="198"/>
                </a:cubicBezTo>
                <a:cubicBezTo>
                  <a:pt x="211" y="197"/>
                  <a:pt x="212" y="195"/>
                  <a:pt x="214" y="192"/>
                </a:cubicBezTo>
                <a:cubicBezTo>
                  <a:pt x="217" y="187"/>
                  <a:pt x="217" y="182"/>
                  <a:pt x="214" y="177"/>
                </a:cubicBezTo>
                <a:cubicBezTo>
                  <a:pt x="122" y="8"/>
                  <a:pt x="122" y="8"/>
                  <a:pt x="122" y="8"/>
                </a:cubicBezTo>
                <a:cubicBezTo>
                  <a:pt x="121" y="6"/>
                  <a:pt x="119" y="4"/>
                  <a:pt x="116" y="3"/>
                </a:cubicBezTo>
                <a:close/>
                <a:moveTo>
                  <a:pt x="122" y="122"/>
                </a:moveTo>
                <a:cubicBezTo>
                  <a:pt x="120" y="123"/>
                  <a:pt x="120" y="123"/>
                  <a:pt x="120" y="123"/>
                </a:cubicBezTo>
                <a:cubicBezTo>
                  <a:pt x="97" y="123"/>
                  <a:pt x="97" y="123"/>
                  <a:pt x="97" y="123"/>
                </a:cubicBezTo>
                <a:cubicBezTo>
                  <a:pt x="94" y="122"/>
                  <a:pt x="94" y="122"/>
                  <a:pt x="94" y="122"/>
                </a:cubicBezTo>
                <a:cubicBezTo>
                  <a:pt x="93" y="120"/>
                  <a:pt x="93" y="120"/>
                  <a:pt x="93" y="120"/>
                </a:cubicBezTo>
                <a:cubicBezTo>
                  <a:pt x="91" y="66"/>
                  <a:pt x="91" y="66"/>
                  <a:pt x="91" y="66"/>
                </a:cubicBezTo>
                <a:cubicBezTo>
                  <a:pt x="92" y="63"/>
                  <a:pt x="92" y="63"/>
                  <a:pt x="92" y="63"/>
                </a:cubicBezTo>
                <a:cubicBezTo>
                  <a:pt x="95" y="62"/>
                  <a:pt x="95" y="62"/>
                  <a:pt x="95" y="62"/>
                </a:cubicBezTo>
                <a:cubicBezTo>
                  <a:pt x="122" y="62"/>
                  <a:pt x="122" y="62"/>
                  <a:pt x="122" y="62"/>
                </a:cubicBezTo>
                <a:cubicBezTo>
                  <a:pt x="125" y="63"/>
                  <a:pt x="125" y="63"/>
                  <a:pt x="125" y="63"/>
                </a:cubicBezTo>
                <a:cubicBezTo>
                  <a:pt x="126" y="65"/>
                  <a:pt x="126" y="65"/>
                  <a:pt x="126" y="65"/>
                </a:cubicBezTo>
                <a:cubicBezTo>
                  <a:pt x="124" y="120"/>
                  <a:pt x="124" y="120"/>
                  <a:pt x="124" y="120"/>
                </a:cubicBezTo>
                <a:lnTo>
                  <a:pt x="122" y="122"/>
                </a:lnTo>
                <a:close/>
                <a:moveTo>
                  <a:pt x="123" y="168"/>
                </a:moveTo>
                <a:cubicBezTo>
                  <a:pt x="120" y="169"/>
                  <a:pt x="120" y="169"/>
                  <a:pt x="120" y="169"/>
                </a:cubicBezTo>
                <a:cubicBezTo>
                  <a:pt x="97" y="169"/>
                  <a:pt x="97" y="169"/>
                  <a:pt x="97" y="169"/>
                </a:cubicBezTo>
                <a:cubicBezTo>
                  <a:pt x="94" y="168"/>
                  <a:pt x="94" y="168"/>
                  <a:pt x="94" y="168"/>
                </a:cubicBezTo>
                <a:cubicBezTo>
                  <a:pt x="93" y="165"/>
                  <a:pt x="93" y="165"/>
                  <a:pt x="93" y="165"/>
                </a:cubicBezTo>
                <a:cubicBezTo>
                  <a:pt x="93" y="143"/>
                  <a:pt x="93" y="143"/>
                  <a:pt x="93" y="143"/>
                </a:cubicBezTo>
                <a:cubicBezTo>
                  <a:pt x="94" y="140"/>
                  <a:pt x="94" y="140"/>
                  <a:pt x="94" y="140"/>
                </a:cubicBezTo>
                <a:cubicBezTo>
                  <a:pt x="97" y="139"/>
                  <a:pt x="97" y="139"/>
                  <a:pt x="97" y="139"/>
                </a:cubicBezTo>
                <a:cubicBezTo>
                  <a:pt x="120" y="139"/>
                  <a:pt x="120" y="139"/>
                  <a:pt x="120" y="139"/>
                </a:cubicBezTo>
                <a:cubicBezTo>
                  <a:pt x="123" y="140"/>
                  <a:pt x="123" y="140"/>
                  <a:pt x="123" y="140"/>
                </a:cubicBezTo>
                <a:cubicBezTo>
                  <a:pt x="124" y="143"/>
                  <a:pt x="124" y="143"/>
                  <a:pt x="124" y="143"/>
                </a:cubicBezTo>
                <a:cubicBezTo>
                  <a:pt x="124" y="165"/>
                  <a:pt x="124" y="165"/>
                  <a:pt x="124" y="165"/>
                </a:cubicBezTo>
                <a:lnTo>
                  <a:pt x="123" y="168"/>
                </a:lnTo>
                <a:close/>
              </a:path>
            </a:pathLst>
          </a:custGeom>
          <a:solidFill>
            <a:srgbClr val="7D4DA6"/>
          </a:solidFill>
          <a:ln>
            <a:noFill/>
          </a:ln>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102" name="TextBox 101"/>
          <p:cNvSpPr txBox="1"/>
          <p:nvPr/>
        </p:nvSpPr>
        <p:spPr>
          <a:xfrm>
            <a:off x="4676896" y="4756602"/>
            <a:ext cx="1586545" cy="1046438"/>
          </a:xfrm>
          <a:prstGeom prst="rect">
            <a:avLst/>
          </a:prstGeom>
          <a:noFill/>
          <a:ln w="38100">
            <a:noFill/>
          </a:ln>
        </p:spPr>
        <p:txBody>
          <a:bodyPr wrap="square" lIns="91435" tIns="45719" rIns="91435" bIns="45719" rtlCol="0">
            <a:spAutoFit/>
          </a:bodyPr>
          <a:lstStyle/>
          <a:p>
            <a:pPr algn="ctr"/>
            <a:r>
              <a:rPr lang="fr-CA" sz="1200" dirty="0">
                <a:solidFill>
                  <a:srgbClr val="7D4DA6"/>
                </a:solidFill>
                <a:latin typeface="Century Gothic" panose="020B0502020202020204" pitchFamily="34" charset="0"/>
                <a:cs typeface="Arial" panose="020B0604020202020204" pitchFamily="34" charset="0"/>
              </a:rPr>
              <a:t>Avoir une présence régionale et nationale</a:t>
            </a:r>
          </a:p>
          <a:p>
            <a:pPr algn="ctr"/>
            <a:endParaRPr lang="en-CA" sz="1400" dirty="0">
              <a:solidFill>
                <a:srgbClr val="7D4DA6"/>
              </a:solidFill>
              <a:cs typeface="Arial" panose="020B0604020202020204" pitchFamily="34" charset="0"/>
            </a:endParaRPr>
          </a:p>
        </p:txBody>
      </p:sp>
      <p:sp>
        <p:nvSpPr>
          <p:cNvPr id="103" name="figure"/>
          <p:cNvSpPr>
            <a:spLocks noEditPoints="1"/>
          </p:cNvSpPr>
          <p:nvPr/>
        </p:nvSpPr>
        <p:spPr bwMode="auto">
          <a:xfrm>
            <a:off x="5534304" y="3802311"/>
            <a:ext cx="454948" cy="718104"/>
          </a:xfrm>
          <a:custGeom>
            <a:avLst/>
            <a:gdLst>
              <a:gd name="T0" fmla="*/ 199 w 213"/>
              <a:gd name="T1" fmla="*/ 153 h 340"/>
              <a:gd name="T2" fmla="*/ 126 w 213"/>
              <a:gd name="T3" fmla="*/ 137 h 340"/>
              <a:gd name="T4" fmla="*/ 122 w 213"/>
              <a:gd name="T5" fmla="*/ 117 h 340"/>
              <a:gd name="T6" fmla="*/ 125 w 213"/>
              <a:gd name="T7" fmla="*/ 117 h 340"/>
              <a:gd name="T8" fmla="*/ 192 w 213"/>
              <a:gd name="T9" fmla="*/ 69 h 340"/>
              <a:gd name="T10" fmla="*/ 174 w 213"/>
              <a:gd name="T11" fmla="*/ 35 h 340"/>
              <a:gd name="T12" fmla="*/ 106 w 213"/>
              <a:gd name="T13" fmla="*/ 5 h 340"/>
              <a:gd name="T14" fmla="*/ 90 w 213"/>
              <a:gd name="T15" fmla="*/ 22 h 340"/>
              <a:gd name="T16" fmla="*/ 36 w 213"/>
              <a:gd name="T17" fmla="*/ 85 h 340"/>
              <a:gd name="T18" fmla="*/ 97 w 213"/>
              <a:gd name="T19" fmla="*/ 118 h 340"/>
              <a:gd name="T20" fmla="*/ 104 w 213"/>
              <a:gd name="T21" fmla="*/ 144 h 340"/>
              <a:gd name="T22" fmla="*/ 87 w 213"/>
              <a:gd name="T23" fmla="*/ 140 h 340"/>
              <a:gd name="T24" fmla="*/ 26 w 213"/>
              <a:gd name="T25" fmla="*/ 174 h 340"/>
              <a:gd name="T26" fmla="*/ 4 w 213"/>
              <a:gd name="T27" fmla="*/ 208 h 340"/>
              <a:gd name="T28" fmla="*/ 27 w 213"/>
              <a:gd name="T29" fmla="*/ 201 h 340"/>
              <a:gd name="T30" fmla="*/ 61 w 213"/>
              <a:gd name="T31" fmla="*/ 182 h 340"/>
              <a:gd name="T32" fmla="*/ 100 w 213"/>
              <a:gd name="T33" fmla="*/ 160 h 340"/>
              <a:gd name="T34" fmla="*/ 104 w 213"/>
              <a:gd name="T35" fmla="*/ 156 h 340"/>
              <a:gd name="T36" fmla="*/ 105 w 213"/>
              <a:gd name="T37" fmla="*/ 158 h 340"/>
              <a:gd name="T38" fmla="*/ 103 w 213"/>
              <a:gd name="T39" fmla="*/ 181 h 340"/>
              <a:gd name="T40" fmla="*/ 118 w 213"/>
              <a:gd name="T41" fmla="*/ 196 h 340"/>
              <a:gd name="T42" fmla="*/ 115 w 213"/>
              <a:gd name="T43" fmla="*/ 200 h 340"/>
              <a:gd name="T44" fmla="*/ 96 w 213"/>
              <a:gd name="T45" fmla="*/ 206 h 340"/>
              <a:gd name="T46" fmla="*/ 65 w 213"/>
              <a:gd name="T47" fmla="*/ 309 h 340"/>
              <a:gd name="T48" fmla="*/ 86 w 213"/>
              <a:gd name="T49" fmla="*/ 321 h 340"/>
              <a:gd name="T50" fmla="*/ 117 w 213"/>
              <a:gd name="T51" fmla="*/ 223 h 340"/>
              <a:gd name="T52" fmla="*/ 142 w 213"/>
              <a:gd name="T53" fmla="*/ 285 h 340"/>
              <a:gd name="T54" fmla="*/ 174 w 213"/>
              <a:gd name="T55" fmla="*/ 332 h 340"/>
              <a:gd name="T56" fmla="*/ 186 w 213"/>
              <a:gd name="T57" fmla="*/ 311 h 340"/>
              <a:gd name="T58" fmla="*/ 160 w 213"/>
              <a:gd name="T59" fmla="*/ 268 h 340"/>
              <a:gd name="T60" fmla="*/ 137 w 213"/>
              <a:gd name="T61" fmla="*/ 201 h 340"/>
              <a:gd name="T62" fmla="*/ 124 w 213"/>
              <a:gd name="T63" fmla="*/ 193 h 340"/>
              <a:gd name="T64" fmla="*/ 126 w 213"/>
              <a:gd name="T65" fmla="*/ 188 h 340"/>
              <a:gd name="T66" fmla="*/ 128 w 213"/>
              <a:gd name="T67" fmla="*/ 161 h 340"/>
              <a:gd name="T68" fmla="*/ 187 w 213"/>
              <a:gd name="T69" fmla="*/ 174 h 340"/>
              <a:gd name="T70" fmla="*/ 199 w 213"/>
              <a:gd name="T71" fmla="*/ 153 h 340"/>
              <a:gd name="T72" fmla="*/ 104 w 213"/>
              <a:gd name="T73" fmla="*/ 43 h 340"/>
              <a:gd name="T74" fmla="*/ 113 w 213"/>
              <a:gd name="T75" fmla="*/ 33 h 340"/>
              <a:gd name="T76" fmla="*/ 160 w 213"/>
              <a:gd name="T77" fmla="*/ 54 h 340"/>
              <a:gd name="T78" fmla="*/ 163 w 213"/>
              <a:gd name="T79" fmla="*/ 83 h 340"/>
              <a:gd name="T80" fmla="*/ 131 w 213"/>
              <a:gd name="T81" fmla="*/ 93 h 340"/>
              <a:gd name="T82" fmla="*/ 112 w 213"/>
              <a:gd name="T83" fmla="*/ 94 h 340"/>
              <a:gd name="T84" fmla="*/ 98 w 213"/>
              <a:gd name="T85" fmla="*/ 94 h 340"/>
              <a:gd name="T86" fmla="*/ 72 w 213"/>
              <a:gd name="T87" fmla="*/ 88 h 340"/>
              <a:gd name="T88" fmla="*/ 104 w 213"/>
              <a:gd name="T89" fmla="*/ 4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3" h="340">
                <a:moveTo>
                  <a:pt x="199" y="153"/>
                </a:moveTo>
                <a:cubicBezTo>
                  <a:pt x="176" y="142"/>
                  <a:pt x="152" y="137"/>
                  <a:pt x="126" y="137"/>
                </a:cubicBezTo>
                <a:cubicBezTo>
                  <a:pt x="125" y="131"/>
                  <a:pt x="124" y="124"/>
                  <a:pt x="122" y="117"/>
                </a:cubicBezTo>
                <a:cubicBezTo>
                  <a:pt x="123" y="117"/>
                  <a:pt x="124" y="117"/>
                  <a:pt x="125" y="117"/>
                </a:cubicBezTo>
                <a:cubicBezTo>
                  <a:pt x="157" y="115"/>
                  <a:pt x="189" y="105"/>
                  <a:pt x="192" y="69"/>
                </a:cubicBezTo>
                <a:cubicBezTo>
                  <a:pt x="193" y="54"/>
                  <a:pt x="187" y="43"/>
                  <a:pt x="174" y="35"/>
                </a:cubicBezTo>
                <a:cubicBezTo>
                  <a:pt x="154" y="22"/>
                  <a:pt x="128" y="15"/>
                  <a:pt x="106" y="5"/>
                </a:cubicBezTo>
                <a:cubicBezTo>
                  <a:pt x="94" y="0"/>
                  <a:pt x="84" y="14"/>
                  <a:pt x="90" y="22"/>
                </a:cubicBezTo>
                <a:cubicBezTo>
                  <a:pt x="63" y="31"/>
                  <a:pt x="24" y="54"/>
                  <a:pt x="36" y="85"/>
                </a:cubicBezTo>
                <a:cubicBezTo>
                  <a:pt x="46" y="109"/>
                  <a:pt x="72" y="116"/>
                  <a:pt x="97" y="118"/>
                </a:cubicBezTo>
                <a:cubicBezTo>
                  <a:pt x="100" y="126"/>
                  <a:pt x="102" y="135"/>
                  <a:pt x="104" y="144"/>
                </a:cubicBezTo>
                <a:cubicBezTo>
                  <a:pt x="100" y="139"/>
                  <a:pt x="94" y="136"/>
                  <a:pt x="87" y="140"/>
                </a:cubicBezTo>
                <a:cubicBezTo>
                  <a:pt x="67" y="151"/>
                  <a:pt x="46" y="162"/>
                  <a:pt x="26" y="174"/>
                </a:cubicBezTo>
                <a:cubicBezTo>
                  <a:pt x="12" y="182"/>
                  <a:pt x="0" y="190"/>
                  <a:pt x="4" y="208"/>
                </a:cubicBezTo>
                <a:cubicBezTo>
                  <a:pt x="6" y="223"/>
                  <a:pt x="29" y="216"/>
                  <a:pt x="27" y="201"/>
                </a:cubicBezTo>
                <a:cubicBezTo>
                  <a:pt x="26" y="199"/>
                  <a:pt x="58" y="184"/>
                  <a:pt x="61" y="182"/>
                </a:cubicBezTo>
                <a:cubicBezTo>
                  <a:pt x="74" y="175"/>
                  <a:pt x="87" y="167"/>
                  <a:pt x="100" y="160"/>
                </a:cubicBezTo>
                <a:cubicBezTo>
                  <a:pt x="102" y="159"/>
                  <a:pt x="103" y="158"/>
                  <a:pt x="104" y="156"/>
                </a:cubicBezTo>
                <a:cubicBezTo>
                  <a:pt x="104" y="157"/>
                  <a:pt x="104" y="157"/>
                  <a:pt x="105" y="158"/>
                </a:cubicBezTo>
                <a:cubicBezTo>
                  <a:pt x="105" y="166"/>
                  <a:pt x="104" y="173"/>
                  <a:pt x="103" y="181"/>
                </a:cubicBezTo>
                <a:cubicBezTo>
                  <a:pt x="102" y="191"/>
                  <a:pt x="111" y="197"/>
                  <a:pt x="118" y="196"/>
                </a:cubicBezTo>
                <a:cubicBezTo>
                  <a:pt x="117" y="197"/>
                  <a:pt x="116" y="199"/>
                  <a:pt x="115" y="200"/>
                </a:cubicBezTo>
                <a:cubicBezTo>
                  <a:pt x="109" y="195"/>
                  <a:pt x="98" y="196"/>
                  <a:pt x="96" y="206"/>
                </a:cubicBezTo>
                <a:cubicBezTo>
                  <a:pt x="90" y="241"/>
                  <a:pt x="81" y="277"/>
                  <a:pt x="65" y="309"/>
                </a:cubicBezTo>
                <a:cubicBezTo>
                  <a:pt x="58" y="322"/>
                  <a:pt x="78" y="334"/>
                  <a:pt x="86" y="321"/>
                </a:cubicBezTo>
                <a:cubicBezTo>
                  <a:pt x="102" y="290"/>
                  <a:pt x="111" y="257"/>
                  <a:pt x="117" y="223"/>
                </a:cubicBezTo>
                <a:cubicBezTo>
                  <a:pt x="123" y="245"/>
                  <a:pt x="132" y="265"/>
                  <a:pt x="142" y="285"/>
                </a:cubicBezTo>
                <a:cubicBezTo>
                  <a:pt x="149" y="300"/>
                  <a:pt x="158" y="323"/>
                  <a:pt x="174" y="332"/>
                </a:cubicBezTo>
                <a:cubicBezTo>
                  <a:pt x="187" y="340"/>
                  <a:pt x="199" y="319"/>
                  <a:pt x="186" y="311"/>
                </a:cubicBezTo>
                <a:cubicBezTo>
                  <a:pt x="174" y="305"/>
                  <a:pt x="166" y="280"/>
                  <a:pt x="160" y="268"/>
                </a:cubicBezTo>
                <a:cubicBezTo>
                  <a:pt x="150" y="247"/>
                  <a:pt x="141" y="225"/>
                  <a:pt x="137" y="201"/>
                </a:cubicBezTo>
                <a:cubicBezTo>
                  <a:pt x="136" y="193"/>
                  <a:pt x="130" y="191"/>
                  <a:pt x="124" y="193"/>
                </a:cubicBezTo>
                <a:cubicBezTo>
                  <a:pt x="125" y="192"/>
                  <a:pt x="126" y="190"/>
                  <a:pt x="126" y="188"/>
                </a:cubicBezTo>
                <a:cubicBezTo>
                  <a:pt x="128" y="179"/>
                  <a:pt x="128" y="170"/>
                  <a:pt x="128" y="161"/>
                </a:cubicBezTo>
                <a:cubicBezTo>
                  <a:pt x="149" y="161"/>
                  <a:pt x="168" y="165"/>
                  <a:pt x="187" y="174"/>
                </a:cubicBezTo>
                <a:cubicBezTo>
                  <a:pt x="201" y="181"/>
                  <a:pt x="213" y="160"/>
                  <a:pt x="199" y="153"/>
                </a:cubicBezTo>
                <a:close/>
                <a:moveTo>
                  <a:pt x="104" y="43"/>
                </a:moveTo>
                <a:cubicBezTo>
                  <a:pt x="110" y="42"/>
                  <a:pt x="113" y="38"/>
                  <a:pt x="113" y="33"/>
                </a:cubicBezTo>
                <a:cubicBezTo>
                  <a:pt x="129" y="39"/>
                  <a:pt x="147" y="45"/>
                  <a:pt x="160" y="54"/>
                </a:cubicBezTo>
                <a:cubicBezTo>
                  <a:pt x="168" y="61"/>
                  <a:pt x="171" y="74"/>
                  <a:pt x="163" y="83"/>
                </a:cubicBezTo>
                <a:cubicBezTo>
                  <a:pt x="156" y="89"/>
                  <a:pt x="140" y="92"/>
                  <a:pt x="131" y="93"/>
                </a:cubicBezTo>
                <a:cubicBezTo>
                  <a:pt x="126" y="93"/>
                  <a:pt x="119" y="94"/>
                  <a:pt x="112" y="94"/>
                </a:cubicBezTo>
                <a:cubicBezTo>
                  <a:pt x="108" y="91"/>
                  <a:pt x="103" y="91"/>
                  <a:pt x="98" y="94"/>
                </a:cubicBezTo>
                <a:cubicBezTo>
                  <a:pt x="88" y="94"/>
                  <a:pt x="78" y="92"/>
                  <a:pt x="72" y="88"/>
                </a:cubicBezTo>
                <a:cubicBezTo>
                  <a:pt x="38" y="70"/>
                  <a:pt x="88" y="47"/>
                  <a:pt x="104" y="43"/>
                </a:cubicBezTo>
                <a:close/>
              </a:path>
            </a:pathLst>
          </a:custGeom>
          <a:solidFill>
            <a:srgbClr val="6DD8F0"/>
          </a:solidFill>
          <a:ln>
            <a:noFill/>
          </a:ln>
          <a:extLst/>
        </p:spPr>
        <p:txBody>
          <a:bodyPr vert="horz" wrap="square" lIns="91435" tIns="45719" rIns="91435" bIns="45719" numCol="1" anchor="t" anchorCtr="0" compatLnSpc="1">
            <a:prstTxWarp prst="textNoShape">
              <a:avLst/>
            </a:prstTxWarp>
          </a:bodyPr>
          <a:lstStyle/>
          <a:p>
            <a:endParaRPr lang="en-US">
              <a:solidFill>
                <a:prstClr val="black"/>
              </a:solidFill>
            </a:endParaRPr>
          </a:p>
        </p:txBody>
      </p:sp>
      <p:sp>
        <p:nvSpPr>
          <p:cNvPr id="104" name="figure"/>
          <p:cNvSpPr>
            <a:spLocks noEditPoints="1"/>
          </p:cNvSpPr>
          <p:nvPr/>
        </p:nvSpPr>
        <p:spPr bwMode="auto">
          <a:xfrm>
            <a:off x="5205069" y="3889273"/>
            <a:ext cx="454948" cy="796711"/>
          </a:xfrm>
          <a:custGeom>
            <a:avLst/>
            <a:gdLst>
              <a:gd name="T0" fmla="*/ 199 w 213"/>
              <a:gd name="T1" fmla="*/ 153 h 340"/>
              <a:gd name="T2" fmla="*/ 126 w 213"/>
              <a:gd name="T3" fmla="*/ 137 h 340"/>
              <a:gd name="T4" fmla="*/ 122 w 213"/>
              <a:gd name="T5" fmla="*/ 117 h 340"/>
              <a:gd name="T6" fmla="*/ 125 w 213"/>
              <a:gd name="T7" fmla="*/ 117 h 340"/>
              <a:gd name="T8" fmla="*/ 192 w 213"/>
              <a:gd name="T9" fmla="*/ 69 h 340"/>
              <a:gd name="T10" fmla="*/ 174 w 213"/>
              <a:gd name="T11" fmla="*/ 35 h 340"/>
              <a:gd name="T12" fmla="*/ 106 w 213"/>
              <a:gd name="T13" fmla="*/ 5 h 340"/>
              <a:gd name="T14" fmla="*/ 90 w 213"/>
              <a:gd name="T15" fmla="*/ 22 h 340"/>
              <a:gd name="T16" fmla="*/ 36 w 213"/>
              <a:gd name="T17" fmla="*/ 85 h 340"/>
              <a:gd name="T18" fmla="*/ 97 w 213"/>
              <a:gd name="T19" fmla="*/ 118 h 340"/>
              <a:gd name="T20" fmla="*/ 104 w 213"/>
              <a:gd name="T21" fmla="*/ 144 h 340"/>
              <a:gd name="T22" fmla="*/ 87 w 213"/>
              <a:gd name="T23" fmla="*/ 140 h 340"/>
              <a:gd name="T24" fmla="*/ 26 w 213"/>
              <a:gd name="T25" fmla="*/ 174 h 340"/>
              <a:gd name="T26" fmla="*/ 4 w 213"/>
              <a:gd name="T27" fmla="*/ 208 h 340"/>
              <a:gd name="T28" fmla="*/ 27 w 213"/>
              <a:gd name="T29" fmla="*/ 201 h 340"/>
              <a:gd name="T30" fmla="*/ 61 w 213"/>
              <a:gd name="T31" fmla="*/ 182 h 340"/>
              <a:gd name="T32" fmla="*/ 100 w 213"/>
              <a:gd name="T33" fmla="*/ 160 h 340"/>
              <a:gd name="T34" fmla="*/ 104 w 213"/>
              <a:gd name="T35" fmla="*/ 156 h 340"/>
              <a:gd name="T36" fmla="*/ 105 w 213"/>
              <a:gd name="T37" fmla="*/ 158 h 340"/>
              <a:gd name="T38" fmla="*/ 103 w 213"/>
              <a:gd name="T39" fmla="*/ 181 h 340"/>
              <a:gd name="T40" fmla="*/ 118 w 213"/>
              <a:gd name="T41" fmla="*/ 196 h 340"/>
              <a:gd name="T42" fmla="*/ 115 w 213"/>
              <a:gd name="T43" fmla="*/ 200 h 340"/>
              <a:gd name="T44" fmla="*/ 96 w 213"/>
              <a:gd name="T45" fmla="*/ 206 h 340"/>
              <a:gd name="T46" fmla="*/ 65 w 213"/>
              <a:gd name="T47" fmla="*/ 309 h 340"/>
              <a:gd name="T48" fmla="*/ 86 w 213"/>
              <a:gd name="T49" fmla="*/ 321 h 340"/>
              <a:gd name="T50" fmla="*/ 117 w 213"/>
              <a:gd name="T51" fmla="*/ 223 h 340"/>
              <a:gd name="T52" fmla="*/ 142 w 213"/>
              <a:gd name="T53" fmla="*/ 285 h 340"/>
              <a:gd name="T54" fmla="*/ 174 w 213"/>
              <a:gd name="T55" fmla="*/ 332 h 340"/>
              <a:gd name="T56" fmla="*/ 186 w 213"/>
              <a:gd name="T57" fmla="*/ 311 h 340"/>
              <a:gd name="T58" fmla="*/ 160 w 213"/>
              <a:gd name="T59" fmla="*/ 268 h 340"/>
              <a:gd name="T60" fmla="*/ 137 w 213"/>
              <a:gd name="T61" fmla="*/ 201 h 340"/>
              <a:gd name="T62" fmla="*/ 124 w 213"/>
              <a:gd name="T63" fmla="*/ 193 h 340"/>
              <a:gd name="T64" fmla="*/ 126 w 213"/>
              <a:gd name="T65" fmla="*/ 188 h 340"/>
              <a:gd name="T66" fmla="*/ 128 w 213"/>
              <a:gd name="T67" fmla="*/ 161 h 340"/>
              <a:gd name="T68" fmla="*/ 187 w 213"/>
              <a:gd name="T69" fmla="*/ 174 h 340"/>
              <a:gd name="T70" fmla="*/ 199 w 213"/>
              <a:gd name="T71" fmla="*/ 153 h 340"/>
              <a:gd name="T72" fmla="*/ 104 w 213"/>
              <a:gd name="T73" fmla="*/ 43 h 340"/>
              <a:gd name="T74" fmla="*/ 113 w 213"/>
              <a:gd name="T75" fmla="*/ 33 h 340"/>
              <a:gd name="T76" fmla="*/ 160 w 213"/>
              <a:gd name="T77" fmla="*/ 54 h 340"/>
              <a:gd name="T78" fmla="*/ 163 w 213"/>
              <a:gd name="T79" fmla="*/ 83 h 340"/>
              <a:gd name="T80" fmla="*/ 131 w 213"/>
              <a:gd name="T81" fmla="*/ 93 h 340"/>
              <a:gd name="T82" fmla="*/ 112 w 213"/>
              <a:gd name="T83" fmla="*/ 94 h 340"/>
              <a:gd name="T84" fmla="*/ 98 w 213"/>
              <a:gd name="T85" fmla="*/ 94 h 340"/>
              <a:gd name="T86" fmla="*/ 72 w 213"/>
              <a:gd name="T87" fmla="*/ 88 h 340"/>
              <a:gd name="T88" fmla="*/ 104 w 213"/>
              <a:gd name="T89" fmla="*/ 4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3" h="340">
                <a:moveTo>
                  <a:pt x="199" y="153"/>
                </a:moveTo>
                <a:cubicBezTo>
                  <a:pt x="176" y="142"/>
                  <a:pt x="152" y="137"/>
                  <a:pt x="126" y="137"/>
                </a:cubicBezTo>
                <a:cubicBezTo>
                  <a:pt x="125" y="131"/>
                  <a:pt x="124" y="124"/>
                  <a:pt x="122" y="117"/>
                </a:cubicBezTo>
                <a:cubicBezTo>
                  <a:pt x="123" y="117"/>
                  <a:pt x="124" y="117"/>
                  <a:pt x="125" y="117"/>
                </a:cubicBezTo>
                <a:cubicBezTo>
                  <a:pt x="157" y="115"/>
                  <a:pt x="189" y="105"/>
                  <a:pt x="192" y="69"/>
                </a:cubicBezTo>
                <a:cubicBezTo>
                  <a:pt x="193" y="54"/>
                  <a:pt x="187" y="43"/>
                  <a:pt x="174" y="35"/>
                </a:cubicBezTo>
                <a:cubicBezTo>
                  <a:pt x="154" y="22"/>
                  <a:pt x="128" y="15"/>
                  <a:pt x="106" y="5"/>
                </a:cubicBezTo>
                <a:cubicBezTo>
                  <a:pt x="94" y="0"/>
                  <a:pt x="84" y="14"/>
                  <a:pt x="90" y="22"/>
                </a:cubicBezTo>
                <a:cubicBezTo>
                  <a:pt x="63" y="31"/>
                  <a:pt x="24" y="54"/>
                  <a:pt x="36" y="85"/>
                </a:cubicBezTo>
                <a:cubicBezTo>
                  <a:pt x="46" y="109"/>
                  <a:pt x="72" y="116"/>
                  <a:pt x="97" y="118"/>
                </a:cubicBezTo>
                <a:cubicBezTo>
                  <a:pt x="100" y="126"/>
                  <a:pt x="102" y="135"/>
                  <a:pt x="104" y="144"/>
                </a:cubicBezTo>
                <a:cubicBezTo>
                  <a:pt x="100" y="139"/>
                  <a:pt x="94" y="136"/>
                  <a:pt x="87" y="140"/>
                </a:cubicBezTo>
                <a:cubicBezTo>
                  <a:pt x="67" y="151"/>
                  <a:pt x="46" y="162"/>
                  <a:pt x="26" y="174"/>
                </a:cubicBezTo>
                <a:cubicBezTo>
                  <a:pt x="12" y="182"/>
                  <a:pt x="0" y="190"/>
                  <a:pt x="4" y="208"/>
                </a:cubicBezTo>
                <a:cubicBezTo>
                  <a:pt x="6" y="223"/>
                  <a:pt x="29" y="216"/>
                  <a:pt x="27" y="201"/>
                </a:cubicBezTo>
                <a:cubicBezTo>
                  <a:pt x="26" y="199"/>
                  <a:pt x="58" y="184"/>
                  <a:pt x="61" y="182"/>
                </a:cubicBezTo>
                <a:cubicBezTo>
                  <a:pt x="74" y="175"/>
                  <a:pt x="87" y="167"/>
                  <a:pt x="100" y="160"/>
                </a:cubicBezTo>
                <a:cubicBezTo>
                  <a:pt x="102" y="159"/>
                  <a:pt x="103" y="158"/>
                  <a:pt x="104" y="156"/>
                </a:cubicBezTo>
                <a:cubicBezTo>
                  <a:pt x="104" y="157"/>
                  <a:pt x="104" y="157"/>
                  <a:pt x="105" y="158"/>
                </a:cubicBezTo>
                <a:cubicBezTo>
                  <a:pt x="105" y="166"/>
                  <a:pt x="104" y="173"/>
                  <a:pt x="103" y="181"/>
                </a:cubicBezTo>
                <a:cubicBezTo>
                  <a:pt x="102" y="191"/>
                  <a:pt x="111" y="197"/>
                  <a:pt x="118" y="196"/>
                </a:cubicBezTo>
                <a:cubicBezTo>
                  <a:pt x="117" y="197"/>
                  <a:pt x="116" y="199"/>
                  <a:pt x="115" y="200"/>
                </a:cubicBezTo>
                <a:cubicBezTo>
                  <a:pt x="109" y="195"/>
                  <a:pt x="98" y="196"/>
                  <a:pt x="96" y="206"/>
                </a:cubicBezTo>
                <a:cubicBezTo>
                  <a:pt x="90" y="241"/>
                  <a:pt x="81" y="277"/>
                  <a:pt x="65" y="309"/>
                </a:cubicBezTo>
                <a:cubicBezTo>
                  <a:pt x="58" y="322"/>
                  <a:pt x="78" y="334"/>
                  <a:pt x="86" y="321"/>
                </a:cubicBezTo>
                <a:cubicBezTo>
                  <a:pt x="102" y="290"/>
                  <a:pt x="111" y="257"/>
                  <a:pt x="117" y="223"/>
                </a:cubicBezTo>
                <a:cubicBezTo>
                  <a:pt x="123" y="245"/>
                  <a:pt x="132" y="265"/>
                  <a:pt x="142" y="285"/>
                </a:cubicBezTo>
                <a:cubicBezTo>
                  <a:pt x="149" y="300"/>
                  <a:pt x="158" y="323"/>
                  <a:pt x="174" y="332"/>
                </a:cubicBezTo>
                <a:cubicBezTo>
                  <a:pt x="187" y="340"/>
                  <a:pt x="199" y="319"/>
                  <a:pt x="186" y="311"/>
                </a:cubicBezTo>
                <a:cubicBezTo>
                  <a:pt x="174" y="305"/>
                  <a:pt x="166" y="280"/>
                  <a:pt x="160" y="268"/>
                </a:cubicBezTo>
                <a:cubicBezTo>
                  <a:pt x="150" y="247"/>
                  <a:pt x="141" y="225"/>
                  <a:pt x="137" y="201"/>
                </a:cubicBezTo>
                <a:cubicBezTo>
                  <a:pt x="136" y="193"/>
                  <a:pt x="130" y="191"/>
                  <a:pt x="124" y="193"/>
                </a:cubicBezTo>
                <a:cubicBezTo>
                  <a:pt x="125" y="192"/>
                  <a:pt x="126" y="190"/>
                  <a:pt x="126" y="188"/>
                </a:cubicBezTo>
                <a:cubicBezTo>
                  <a:pt x="128" y="179"/>
                  <a:pt x="128" y="170"/>
                  <a:pt x="128" y="161"/>
                </a:cubicBezTo>
                <a:cubicBezTo>
                  <a:pt x="149" y="161"/>
                  <a:pt x="168" y="165"/>
                  <a:pt x="187" y="174"/>
                </a:cubicBezTo>
                <a:cubicBezTo>
                  <a:pt x="201" y="181"/>
                  <a:pt x="213" y="160"/>
                  <a:pt x="199" y="153"/>
                </a:cubicBezTo>
                <a:close/>
                <a:moveTo>
                  <a:pt x="104" y="43"/>
                </a:moveTo>
                <a:cubicBezTo>
                  <a:pt x="110" y="42"/>
                  <a:pt x="113" y="38"/>
                  <a:pt x="113" y="33"/>
                </a:cubicBezTo>
                <a:cubicBezTo>
                  <a:pt x="129" y="39"/>
                  <a:pt x="147" y="45"/>
                  <a:pt x="160" y="54"/>
                </a:cubicBezTo>
                <a:cubicBezTo>
                  <a:pt x="168" y="61"/>
                  <a:pt x="171" y="74"/>
                  <a:pt x="163" y="83"/>
                </a:cubicBezTo>
                <a:cubicBezTo>
                  <a:pt x="156" y="89"/>
                  <a:pt x="140" y="92"/>
                  <a:pt x="131" y="93"/>
                </a:cubicBezTo>
                <a:cubicBezTo>
                  <a:pt x="126" y="93"/>
                  <a:pt x="119" y="94"/>
                  <a:pt x="112" y="94"/>
                </a:cubicBezTo>
                <a:cubicBezTo>
                  <a:pt x="108" y="91"/>
                  <a:pt x="103" y="91"/>
                  <a:pt x="98" y="94"/>
                </a:cubicBezTo>
                <a:cubicBezTo>
                  <a:pt x="88" y="94"/>
                  <a:pt x="78" y="92"/>
                  <a:pt x="72" y="88"/>
                </a:cubicBezTo>
                <a:cubicBezTo>
                  <a:pt x="38" y="70"/>
                  <a:pt x="88" y="47"/>
                  <a:pt x="104" y="43"/>
                </a:cubicBezTo>
                <a:close/>
              </a:path>
            </a:pathLst>
          </a:custGeom>
          <a:solidFill>
            <a:srgbClr val="00A98F"/>
          </a:solidFill>
          <a:ln>
            <a:noFill/>
          </a:ln>
          <a:extLst/>
        </p:spPr>
        <p:txBody>
          <a:bodyPr vert="horz" wrap="square" lIns="91435" tIns="45719" rIns="91435" bIns="45719" numCol="1" anchor="t" anchorCtr="0" compatLnSpc="1">
            <a:prstTxWarp prst="textNoShape">
              <a:avLst/>
            </a:prstTxWarp>
          </a:bodyPr>
          <a:lstStyle/>
          <a:p>
            <a:endParaRPr lang="en-US">
              <a:solidFill>
                <a:prstClr val="black"/>
              </a:solidFill>
            </a:endParaRPr>
          </a:p>
        </p:txBody>
      </p:sp>
      <p:sp>
        <p:nvSpPr>
          <p:cNvPr id="105" name="figure"/>
          <p:cNvSpPr>
            <a:spLocks noEditPoints="1"/>
          </p:cNvSpPr>
          <p:nvPr/>
        </p:nvSpPr>
        <p:spPr bwMode="auto">
          <a:xfrm>
            <a:off x="5425960" y="4069580"/>
            <a:ext cx="454948" cy="659187"/>
          </a:xfrm>
          <a:custGeom>
            <a:avLst/>
            <a:gdLst>
              <a:gd name="T0" fmla="*/ 199 w 213"/>
              <a:gd name="T1" fmla="*/ 153 h 340"/>
              <a:gd name="T2" fmla="*/ 126 w 213"/>
              <a:gd name="T3" fmla="*/ 137 h 340"/>
              <a:gd name="T4" fmla="*/ 122 w 213"/>
              <a:gd name="T5" fmla="*/ 117 h 340"/>
              <a:gd name="T6" fmla="*/ 125 w 213"/>
              <a:gd name="T7" fmla="*/ 117 h 340"/>
              <a:gd name="T8" fmla="*/ 192 w 213"/>
              <a:gd name="T9" fmla="*/ 69 h 340"/>
              <a:gd name="T10" fmla="*/ 174 w 213"/>
              <a:gd name="T11" fmla="*/ 35 h 340"/>
              <a:gd name="T12" fmla="*/ 106 w 213"/>
              <a:gd name="T13" fmla="*/ 5 h 340"/>
              <a:gd name="T14" fmla="*/ 90 w 213"/>
              <a:gd name="T15" fmla="*/ 22 h 340"/>
              <a:gd name="T16" fmla="*/ 36 w 213"/>
              <a:gd name="T17" fmla="*/ 85 h 340"/>
              <a:gd name="T18" fmla="*/ 97 w 213"/>
              <a:gd name="T19" fmla="*/ 118 h 340"/>
              <a:gd name="T20" fmla="*/ 104 w 213"/>
              <a:gd name="T21" fmla="*/ 144 h 340"/>
              <a:gd name="T22" fmla="*/ 87 w 213"/>
              <a:gd name="T23" fmla="*/ 140 h 340"/>
              <a:gd name="T24" fmla="*/ 26 w 213"/>
              <a:gd name="T25" fmla="*/ 174 h 340"/>
              <a:gd name="T26" fmla="*/ 4 w 213"/>
              <a:gd name="T27" fmla="*/ 208 h 340"/>
              <a:gd name="T28" fmla="*/ 27 w 213"/>
              <a:gd name="T29" fmla="*/ 201 h 340"/>
              <a:gd name="T30" fmla="*/ 61 w 213"/>
              <a:gd name="T31" fmla="*/ 182 h 340"/>
              <a:gd name="T32" fmla="*/ 100 w 213"/>
              <a:gd name="T33" fmla="*/ 160 h 340"/>
              <a:gd name="T34" fmla="*/ 104 w 213"/>
              <a:gd name="T35" fmla="*/ 156 h 340"/>
              <a:gd name="T36" fmla="*/ 105 w 213"/>
              <a:gd name="T37" fmla="*/ 158 h 340"/>
              <a:gd name="T38" fmla="*/ 103 w 213"/>
              <a:gd name="T39" fmla="*/ 181 h 340"/>
              <a:gd name="T40" fmla="*/ 118 w 213"/>
              <a:gd name="T41" fmla="*/ 196 h 340"/>
              <a:gd name="T42" fmla="*/ 115 w 213"/>
              <a:gd name="T43" fmla="*/ 200 h 340"/>
              <a:gd name="T44" fmla="*/ 96 w 213"/>
              <a:gd name="T45" fmla="*/ 206 h 340"/>
              <a:gd name="T46" fmla="*/ 65 w 213"/>
              <a:gd name="T47" fmla="*/ 309 h 340"/>
              <a:gd name="T48" fmla="*/ 86 w 213"/>
              <a:gd name="T49" fmla="*/ 321 h 340"/>
              <a:gd name="T50" fmla="*/ 117 w 213"/>
              <a:gd name="T51" fmla="*/ 223 h 340"/>
              <a:gd name="T52" fmla="*/ 142 w 213"/>
              <a:gd name="T53" fmla="*/ 285 h 340"/>
              <a:gd name="T54" fmla="*/ 174 w 213"/>
              <a:gd name="T55" fmla="*/ 332 h 340"/>
              <a:gd name="T56" fmla="*/ 186 w 213"/>
              <a:gd name="T57" fmla="*/ 311 h 340"/>
              <a:gd name="T58" fmla="*/ 160 w 213"/>
              <a:gd name="T59" fmla="*/ 268 h 340"/>
              <a:gd name="T60" fmla="*/ 137 w 213"/>
              <a:gd name="T61" fmla="*/ 201 h 340"/>
              <a:gd name="T62" fmla="*/ 124 w 213"/>
              <a:gd name="T63" fmla="*/ 193 h 340"/>
              <a:gd name="T64" fmla="*/ 126 w 213"/>
              <a:gd name="T65" fmla="*/ 188 h 340"/>
              <a:gd name="T66" fmla="*/ 128 w 213"/>
              <a:gd name="T67" fmla="*/ 161 h 340"/>
              <a:gd name="T68" fmla="*/ 187 w 213"/>
              <a:gd name="T69" fmla="*/ 174 h 340"/>
              <a:gd name="T70" fmla="*/ 199 w 213"/>
              <a:gd name="T71" fmla="*/ 153 h 340"/>
              <a:gd name="T72" fmla="*/ 104 w 213"/>
              <a:gd name="T73" fmla="*/ 43 h 340"/>
              <a:gd name="T74" fmla="*/ 113 w 213"/>
              <a:gd name="T75" fmla="*/ 33 h 340"/>
              <a:gd name="T76" fmla="*/ 160 w 213"/>
              <a:gd name="T77" fmla="*/ 54 h 340"/>
              <a:gd name="T78" fmla="*/ 163 w 213"/>
              <a:gd name="T79" fmla="*/ 83 h 340"/>
              <a:gd name="T80" fmla="*/ 131 w 213"/>
              <a:gd name="T81" fmla="*/ 93 h 340"/>
              <a:gd name="T82" fmla="*/ 112 w 213"/>
              <a:gd name="T83" fmla="*/ 94 h 340"/>
              <a:gd name="T84" fmla="*/ 98 w 213"/>
              <a:gd name="T85" fmla="*/ 94 h 340"/>
              <a:gd name="T86" fmla="*/ 72 w 213"/>
              <a:gd name="T87" fmla="*/ 88 h 340"/>
              <a:gd name="T88" fmla="*/ 104 w 213"/>
              <a:gd name="T89" fmla="*/ 4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3" h="340">
                <a:moveTo>
                  <a:pt x="199" y="153"/>
                </a:moveTo>
                <a:cubicBezTo>
                  <a:pt x="176" y="142"/>
                  <a:pt x="152" y="137"/>
                  <a:pt x="126" y="137"/>
                </a:cubicBezTo>
                <a:cubicBezTo>
                  <a:pt x="125" y="131"/>
                  <a:pt x="124" y="124"/>
                  <a:pt x="122" y="117"/>
                </a:cubicBezTo>
                <a:cubicBezTo>
                  <a:pt x="123" y="117"/>
                  <a:pt x="124" y="117"/>
                  <a:pt x="125" y="117"/>
                </a:cubicBezTo>
                <a:cubicBezTo>
                  <a:pt x="157" y="115"/>
                  <a:pt x="189" y="105"/>
                  <a:pt x="192" y="69"/>
                </a:cubicBezTo>
                <a:cubicBezTo>
                  <a:pt x="193" y="54"/>
                  <a:pt x="187" y="43"/>
                  <a:pt x="174" y="35"/>
                </a:cubicBezTo>
                <a:cubicBezTo>
                  <a:pt x="154" y="22"/>
                  <a:pt x="128" y="15"/>
                  <a:pt x="106" y="5"/>
                </a:cubicBezTo>
                <a:cubicBezTo>
                  <a:pt x="94" y="0"/>
                  <a:pt x="84" y="14"/>
                  <a:pt x="90" y="22"/>
                </a:cubicBezTo>
                <a:cubicBezTo>
                  <a:pt x="63" y="31"/>
                  <a:pt x="24" y="54"/>
                  <a:pt x="36" y="85"/>
                </a:cubicBezTo>
                <a:cubicBezTo>
                  <a:pt x="46" y="109"/>
                  <a:pt x="72" y="116"/>
                  <a:pt x="97" y="118"/>
                </a:cubicBezTo>
                <a:cubicBezTo>
                  <a:pt x="100" y="126"/>
                  <a:pt x="102" y="135"/>
                  <a:pt x="104" y="144"/>
                </a:cubicBezTo>
                <a:cubicBezTo>
                  <a:pt x="100" y="139"/>
                  <a:pt x="94" y="136"/>
                  <a:pt x="87" y="140"/>
                </a:cubicBezTo>
                <a:cubicBezTo>
                  <a:pt x="67" y="151"/>
                  <a:pt x="46" y="162"/>
                  <a:pt x="26" y="174"/>
                </a:cubicBezTo>
                <a:cubicBezTo>
                  <a:pt x="12" y="182"/>
                  <a:pt x="0" y="190"/>
                  <a:pt x="4" y="208"/>
                </a:cubicBezTo>
                <a:cubicBezTo>
                  <a:pt x="6" y="223"/>
                  <a:pt x="29" y="216"/>
                  <a:pt x="27" y="201"/>
                </a:cubicBezTo>
                <a:cubicBezTo>
                  <a:pt x="26" y="199"/>
                  <a:pt x="58" y="184"/>
                  <a:pt x="61" y="182"/>
                </a:cubicBezTo>
                <a:cubicBezTo>
                  <a:pt x="74" y="175"/>
                  <a:pt x="87" y="167"/>
                  <a:pt x="100" y="160"/>
                </a:cubicBezTo>
                <a:cubicBezTo>
                  <a:pt x="102" y="159"/>
                  <a:pt x="103" y="158"/>
                  <a:pt x="104" y="156"/>
                </a:cubicBezTo>
                <a:cubicBezTo>
                  <a:pt x="104" y="157"/>
                  <a:pt x="104" y="157"/>
                  <a:pt x="105" y="158"/>
                </a:cubicBezTo>
                <a:cubicBezTo>
                  <a:pt x="105" y="166"/>
                  <a:pt x="104" y="173"/>
                  <a:pt x="103" y="181"/>
                </a:cubicBezTo>
                <a:cubicBezTo>
                  <a:pt x="102" y="191"/>
                  <a:pt x="111" y="197"/>
                  <a:pt x="118" y="196"/>
                </a:cubicBezTo>
                <a:cubicBezTo>
                  <a:pt x="117" y="197"/>
                  <a:pt x="116" y="199"/>
                  <a:pt x="115" y="200"/>
                </a:cubicBezTo>
                <a:cubicBezTo>
                  <a:pt x="109" y="195"/>
                  <a:pt x="98" y="196"/>
                  <a:pt x="96" y="206"/>
                </a:cubicBezTo>
                <a:cubicBezTo>
                  <a:pt x="90" y="241"/>
                  <a:pt x="81" y="277"/>
                  <a:pt x="65" y="309"/>
                </a:cubicBezTo>
                <a:cubicBezTo>
                  <a:pt x="58" y="322"/>
                  <a:pt x="78" y="334"/>
                  <a:pt x="86" y="321"/>
                </a:cubicBezTo>
                <a:cubicBezTo>
                  <a:pt x="102" y="290"/>
                  <a:pt x="111" y="257"/>
                  <a:pt x="117" y="223"/>
                </a:cubicBezTo>
                <a:cubicBezTo>
                  <a:pt x="123" y="245"/>
                  <a:pt x="132" y="265"/>
                  <a:pt x="142" y="285"/>
                </a:cubicBezTo>
                <a:cubicBezTo>
                  <a:pt x="149" y="300"/>
                  <a:pt x="158" y="323"/>
                  <a:pt x="174" y="332"/>
                </a:cubicBezTo>
                <a:cubicBezTo>
                  <a:pt x="187" y="340"/>
                  <a:pt x="199" y="319"/>
                  <a:pt x="186" y="311"/>
                </a:cubicBezTo>
                <a:cubicBezTo>
                  <a:pt x="174" y="305"/>
                  <a:pt x="166" y="280"/>
                  <a:pt x="160" y="268"/>
                </a:cubicBezTo>
                <a:cubicBezTo>
                  <a:pt x="150" y="247"/>
                  <a:pt x="141" y="225"/>
                  <a:pt x="137" y="201"/>
                </a:cubicBezTo>
                <a:cubicBezTo>
                  <a:pt x="136" y="193"/>
                  <a:pt x="130" y="191"/>
                  <a:pt x="124" y="193"/>
                </a:cubicBezTo>
                <a:cubicBezTo>
                  <a:pt x="125" y="192"/>
                  <a:pt x="126" y="190"/>
                  <a:pt x="126" y="188"/>
                </a:cubicBezTo>
                <a:cubicBezTo>
                  <a:pt x="128" y="179"/>
                  <a:pt x="128" y="170"/>
                  <a:pt x="128" y="161"/>
                </a:cubicBezTo>
                <a:cubicBezTo>
                  <a:pt x="149" y="161"/>
                  <a:pt x="168" y="165"/>
                  <a:pt x="187" y="174"/>
                </a:cubicBezTo>
                <a:cubicBezTo>
                  <a:pt x="201" y="181"/>
                  <a:pt x="213" y="160"/>
                  <a:pt x="199" y="153"/>
                </a:cubicBezTo>
                <a:close/>
                <a:moveTo>
                  <a:pt x="104" y="43"/>
                </a:moveTo>
                <a:cubicBezTo>
                  <a:pt x="110" y="42"/>
                  <a:pt x="113" y="38"/>
                  <a:pt x="113" y="33"/>
                </a:cubicBezTo>
                <a:cubicBezTo>
                  <a:pt x="129" y="39"/>
                  <a:pt x="147" y="45"/>
                  <a:pt x="160" y="54"/>
                </a:cubicBezTo>
                <a:cubicBezTo>
                  <a:pt x="168" y="61"/>
                  <a:pt x="171" y="74"/>
                  <a:pt x="163" y="83"/>
                </a:cubicBezTo>
                <a:cubicBezTo>
                  <a:pt x="156" y="89"/>
                  <a:pt x="140" y="92"/>
                  <a:pt x="131" y="93"/>
                </a:cubicBezTo>
                <a:cubicBezTo>
                  <a:pt x="126" y="93"/>
                  <a:pt x="119" y="94"/>
                  <a:pt x="112" y="94"/>
                </a:cubicBezTo>
                <a:cubicBezTo>
                  <a:pt x="108" y="91"/>
                  <a:pt x="103" y="91"/>
                  <a:pt x="98" y="94"/>
                </a:cubicBezTo>
                <a:cubicBezTo>
                  <a:pt x="88" y="94"/>
                  <a:pt x="78" y="92"/>
                  <a:pt x="72" y="88"/>
                </a:cubicBezTo>
                <a:cubicBezTo>
                  <a:pt x="38" y="70"/>
                  <a:pt x="88" y="47"/>
                  <a:pt x="104" y="43"/>
                </a:cubicBezTo>
                <a:close/>
              </a:path>
            </a:pathLst>
          </a:custGeom>
          <a:solidFill>
            <a:srgbClr val="1D7FC8"/>
          </a:solidFill>
          <a:ln>
            <a:noFill/>
          </a:ln>
          <a:extLst/>
        </p:spPr>
        <p:txBody>
          <a:bodyPr vert="horz" wrap="square" lIns="91435" tIns="45719" rIns="91435" bIns="45719" numCol="1" anchor="t" anchorCtr="0" compatLnSpc="1">
            <a:prstTxWarp prst="textNoShape">
              <a:avLst/>
            </a:prstTxWarp>
          </a:bodyPr>
          <a:lstStyle/>
          <a:p>
            <a:endParaRPr lang="en-US">
              <a:solidFill>
                <a:prstClr val="black"/>
              </a:solidFill>
            </a:endParaRPr>
          </a:p>
        </p:txBody>
      </p:sp>
      <p:sp>
        <p:nvSpPr>
          <p:cNvPr id="106" name="TextBox 105"/>
          <p:cNvSpPr txBox="1"/>
          <p:nvPr/>
        </p:nvSpPr>
        <p:spPr>
          <a:xfrm>
            <a:off x="7066260" y="4577180"/>
            <a:ext cx="2023633" cy="861772"/>
          </a:xfrm>
          <a:prstGeom prst="rect">
            <a:avLst/>
          </a:prstGeom>
          <a:noFill/>
        </p:spPr>
        <p:txBody>
          <a:bodyPr wrap="square" lIns="91435" tIns="45719" rIns="91435" bIns="45719" rtlCol="0">
            <a:spAutoFit/>
          </a:bodyPr>
          <a:lstStyle/>
          <a:p>
            <a:pPr algn="ctr"/>
            <a:r>
              <a:rPr lang="fr-CA" sz="1200" dirty="0">
                <a:solidFill>
                  <a:srgbClr val="7D4DA6"/>
                </a:solidFill>
                <a:latin typeface="Century Gothic" panose="020B0502020202020204" pitchFamily="34" charset="0"/>
                <a:cs typeface="Arial" panose="020B0604020202020204" pitchFamily="34" charset="0"/>
              </a:rPr>
              <a:t>Fournir des conseils d’experts, du soutien et des directives</a:t>
            </a:r>
          </a:p>
          <a:p>
            <a:pPr algn="ctr"/>
            <a:endParaRPr lang="en-CA" sz="1400" dirty="0">
              <a:solidFill>
                <a:srgbClr val="7D4DA6"/>
              </a:solidFill>
              <a:cs typeface="Arial" panose="020B0604020202020204" pitchFamily="34" charset="0"/>
            </a:endParaRPr>
          </a:p>
        </p:txBody>
      </p:sp>
      <p:pic>
        <p:nvPicPr>
          <p:cNvPr id="107" name="Picture 10" descr="Related imag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42220" y="3802311"/>
            <a:ext cx="766187" cy="81658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08" name="TextBox 107"/>
          <p:cNvSpPr txBox="1"/>
          <p:nvPr/>
        </p:nvSpPr>
        <p:spPr>
          <a:xfrm>
            <a:off x="2442052" y="4384570"/>
            <a:ext cx="2070933" cy="1200327"/>
          </a:xfrm>
          <a:prstGeom prst="rect">
            <a:avLst/>
          </a:prstGeom>
          <a:noFill/>
        </p:spPr>
        <p:txBody>
          <a:bodyPr wrap="square" lIns="91435" tIns="45719" rIns="91435" bIns="45719" rtlCol="0">
            <a:spAutoFit/>
          </a:bodyPr>
          <a:lstStyle/>
          <a:p>
            <a:pPr algn="ctr"/>
            <a:r>
              <a:rPr lang="fr-CA" sz="1200" dirty="0">
                <a:solidFill>
                  <a:srgbClr val="7D4DA6"/>
                </a:solidFill>
                <a:latin typeface="Century Gothic" panose="020B0502020202020204" pitchFamily="34" charset="0"/>
                <a:cs typeface="Arial" panose="020B0604020202020204" pitchFamily="34" charset="0"/>
              </a:rPr>
              <a:t>Cerner les facteurs et les lacunes qui pourraient avoir un effet négatif sur la santé psychologique et la sécurité de la main-d’œuvre.</a:t>
            </a:r>
          </a:p>
        </p:txBody>
      </p:sp>
      <p:sp>
        <p:nvSpPr>
          <p:cNvPr id="109" name="handshake"/>
          <p:cNvSpPr>
            <a:spLocks noEditPoints="1"/>
          </p:cNvSpPr>
          <p:nvPr/>
        </p:nvSpPr>
        <p:spPr bwMode="auto">
          <a:xfrm>
            <a:off x="7234005" y="3116287"/>
            <a:ext cx="826409" cy="603482"/>
          </a:xfrm>
          <a:custGeom>
            <a:avLst/>
            <a:gdLst>
              <a:gd name="T0" fmla="*/ 704 w 768"/>
              <a:gd name="T1" fmla="*/ 346 h 552"/>
              <a:gd name="T2" fmla="*/ 635 w 768"/>
              <a:gd name="T3" fmla="*/ 104 h 552"/>
              <a:gd name="T4" fmla="*/ 649 w 768"/>
              <a:gd name="T5" fmla="*/ 87 h 552"/>
              <a:gd name="T6" fmla="*/ 611 w 768"/>
              <a:gd name="T7" fmla="*/ 85 h 552"/>
              <a:gd name="T8" fmla="*/ 485 w 768"/>
              <a:gd name="T9" fmla="*/ 103 h 552"/>
              <a:gd name="T10" fmla="*/ 242 w 768"/>
              <a:gd name="T11" fmla="*/ 81 h 552"/>
              <a:gd name="T12" fmla="*/ 150 w 768"/>
              <a:gd name="T13" fmla="*/ 63 h 552"/>
              <a:gd name="T14" fmla="*/ 17 w 768"/>
              <a:gd name="T15" fmla="*/ 4 h 552"/>
              <a:gd name="T16" fmla="*/ 6 w 768"/>
              <a:gd name="T17" fmla="*/ 16 h 552"/>
              <a:gd name="T18" fmla="*/ 92 w 768"/>
              <a:gd name="T19" fmla="*/ 66 h 552"/>
              <a:gd name="T20" fmla="*/ 127 w 768"/>
              <a:gd name="T21" fmla="*/ 83 h 552"/>
              <a:gd name="T22" fmla="*/ 6 w 768"/>
              <a:gd name="T23" fmla="*/ 289 h 552"/>
              <a:gd name="T24" fmla="*/ 75 w 768"/>
              <a:gd name="T25" fmla="*/ 325 h 552"/>
              <a:gd name="T26" fmla="*/ 111 w 768"/>
              <a:gd name="T27" fmla="*/ 382 h 552"/>
              <a:gd name="T28" fmla="*/ 169 w 768"/>
              <a:gd name="T29" fmla="*/ 409 h 552"/>
              <a:gd name="T30" fmla="*/ 237 w 768"/>
              <a:gd name="T31" fmla="*/ 492 h 552"/>
              <a:gd name="T32" fmla="*/ 336 w 768"/>
              <a:gd name="T33" fmla="*/ 514 h 552"/>
              <a:gd name="T34" fmla="*/ 475 w 768"/>
              <a:gd name="T35" fmla="*/ 536 h 552"/>
              <a:gd name="T36" fmla="*/ 552 w 768"/>
              <a:gd name="T37" fmla="*/ 489 h 552"/>
              <a:gd name="T38" fmla="*/ 594 w 768"/>
              <a:gd name="T39" fmla="*/ 426 h 552"/>
              <a:gd name="T40" fmla="*/ 632 w 768"/>
              <a:gd name="T41" fmla="*/ 367 h 552"/>
              <a:gd name="T42" fmla="*/ 637 w 768"/>
              <a:gd name="T43" fmla="*/ 389 h 552"/>
              <a:gd name="T44" fmla="*/ 653 w 768"/>
              <a:gd name="T45" fmla="*/ 355 h 552"/>
              <a:gd name="T46" fmla="*/ 734 w 768"/>
              <a:gd name="T47" fmla="*/ 352 h 552"/>
              <a:gd name="T48" fmla="*/ 762 w 768"/>
              <a:gd name="T49" fmla="*/ 328 h 552"/>
              <a:gd name="T50" fmla="*/ 328 w 768"/>
              <a:gd name="T51" fmla="*/ 505 h 552"/>
              <a:gd name="T52" fmla="*/ 269 w 768"/>
              <a:gd name="T53" fmla="*/ 467 h 552"/>
              <a:gd name="T54" fmla="*/ 567 w 768"/>
              <a:gd name="T55" fmla="*/ 423 h 552"/>
              <a:gd name="T56" fmla="*/ 424 w 768"/>
              <a:gd name="T57" fmla="*/ 349 h 552"/>
              <a:gd name="T58" fmla="*/ 515 w 768"/>
              <a:gd name="T59" fmla="*/ 465 h 552"/>
              <a:gd name="T60" fmla="*/ 392 w 768"/>
              <a:gd name="T61" fmla="*/ 414 h 552"/>
              <a:gd name="T62" fmla="*/ 505 w 768"/>
              <a:gd name="T63" fmla="*/ 511 h 552"/>
              <a:gd name="T64" fmla="*/ 360 w 768"/>
              <a:gd name="T65" fmla="*/ 443 h 552"/>
              <a:gd name="T66" fmla="*/ 430 w 768"/>
              <a:gd name="T67" fmla="*/ 503 h 552"/>
              <a:gd name="T68" fmla="*/ 372 w 768"/>
              <a:gd name="T69" fmla="*/ 515 h 552"/>
              <a:gd name="T70" fmla="*/ 127 w 768"/>
              <a:gd name="T71" fmla="*/ 323 h 552"/>
              <a:gd name="T72" fmla="*/ 105 w 768"/>
              <a:gd name="T73" fmla="*/ 220 h 552"/>
              <a:gd name="T74" fmla="*/ 184 w 768"/>
              <a:gd name="T75" fmla="*/ 103 h 552"/>
              <a:gd name="T76" fmla="*/ 372 w 768"/>
              <a:gd name="T77" fmla="*/ 89 h 552"/>
              <a:gd name="T78" fmla="*/ 217 w 768"/>
              <a:gd name="T79" fmla="*/ 146 h 552"/>
              <a:gd name="T80" fmla="*/ 174 w 768"/>
              <a:gd name="T81" fmla="*/ 237 h 552"/>
              <a:gd name="T82" fmla="*/ 282 w 768"/>
              <a:gd name="T83" fmla="*/ 238 h 552"/>
              <a:gd name="T84" fmla="*/ 389 w 768"/>
              <a:gd name="T85" fmla="*/ 247 h 552"/>
              <a:gd name="T86" fmla="*/ 548 w 768"/>
              <a:gd name="T87" fmla="*/ 354 h 552"/>
              <a:gd name="T88" fmla="*/ 213 w 768"/>
              <a:gd name="T89" fmla="*/ 425 h 552"/>
              <a:gd name="T90" fmla="*/ 215 w 768"/>
              <a:gd name="T91" fmla="*/ 452 h 552"/>
              <a:gd name="T92" fmla="*/ 154 w 768"/>
              <a:gd name="T93" fmla="*/ 370 h 552"/>
              <a:gd name="T94" fmla="*/ 159 w 768"/>
              <a:gd name="T95" fmla="*/ 399 h 552"/>
              <a:gd name="T96" fmla="*/ 592 w 768"/>
              <a:gd name="T97" fmla="*/ 338 h 552"/>
              <a:gd name="T98" fmla="*/ 535 w 768"/>
              <a:gd name="T99" fmla="*/ 294 h 552"/>
              <a:gd name="T100" fmla="*/ 374 w 768"/>
              <a:gd name="T101" fmla="*/ 211 h 552"/>
              <a:gd name="T102" fmla="*/ 390 w 768"/>
              <a:gd name="T103" fmla="*/ 201 h 552"/>
              <a:gd name="T104" fmla="*/ 374 w 768"/>
              <a:gd name="T105" fmla="*/ 191 h 552"/>
              <a:gd name="T106" fmla="*/ 369 w 768"/>
              <a:gd name="T107" fmla="*/ 183 h 552"/>
              <a:gd name="T108" fmla="*/ 291 w 768"/>
              <a:gd name="T109" fmla="*/ 214 h 552"/>
              <a:gd name="T110" fmla="*/ 257 w 768"/>
              <a:gd name="T111" fmla="*/ 244 h 552"/>
              <a:gd name="T112" fmla="*/ 235 w 768"/>
              <a:gd name="T113" fmla="*/ 149 h 552"/>
              <a:gd name="T114" fmla="*/ 425 w 768"/>
              <a:gd name="T115" fmla="*/ 108 h 552"/>
              <a:gd name="T116" fmla="*/ 607 w 768"/>
              <a:gd name="T117" fmla="*/ 122 h 552"/>
              <a:gd name="T118" fmla="*/ 674 w 768"/>
              <a:gd name="T119" fmla="*/ 285 h 552"/>
              <a:gd name="T120" fmla="*/ 621 w 768"/>
              <a:gd name="T121" fmla="*/ 353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68" h="552">
                <a:moveTo>
                  <a:pt x="758" y="327"/>
                </a:moveTo>
                <a:cubicBezTo>
                  <a:pt x="758" y="327"/>
                  <a:pt x="758" y="327"/>
                  <a:pt x="758" y="327"/>
                </a:cubicBezTo>
                <a:cubicBezTo>
                  <a:pt x="743" y="334"/>
                  <a:pt x="725" y="344"/>
                  <a:pt x="709" y="345"/>
                </a:cubicBezTo>
                <a:cubicBezTo>
                  <a:pt x="703" y="345"/>
                  <a:pt x="706" y="348"/>
                  <a:pt x="704" y="346"/>
                </a:cubicBezTo>
                <a:cubicBezTo>
                  <a:pt x="703" y="344"/>
                  <a:pt x="704" y="339"/>
                  <a:pt x="703" y="337"/>
                </a:cubicBezTo>
                <a:cubicBezTo>
                  <a:pt x="701" y="316"/>
                  <a:pt x="697" y="294"/>
                  <a:pt x="693" y="273"/>
                </a:cubicBezTo>
                <a:cubicBezTo>
                  <a:pt x="685" y="232"/>
                  <a:pt x="675" y="194"/>
                  <a:pt x="658" y="155"/>
                </a:cubicBezTo>
                <a:cubicBezTo>
                  <a:pt x="651" y="138"/>
                  <a:pt x="644" y="121"/>
                  <a:pt x="635" y="104"/>
                </a:cubicBezTo>
                <a:cubicBezTo>
                  <a:pt x="637" y="101"/>
                  <a:pt x="634" y="97"/>
                  <a:pt x="631" y="97"/>
                </a:cubicBezTo>
                <a:cubicBezTo>
                  <a:pt x="630" y="95"/>
                  <a:pt x="629" y="94"/>
                  <a:pt x="628" y="93"/>
                </a:cubicBezTo>
                <a:cubicBezTo>
                  <a:pt x="628" y="93"/>
                  <a:pt x="628" y="93"/>
                  <a:pt x="628" y="93"/>
                </a:cubicBezTo>
                <a:cubicBezTo>
                  <a:pt x="633" y="90"/>
                  <a:pt x="644" y="89"/>
                  <a:pt x="649" y="87"/>
                </a:cubicBezTo>
                <a:cubicBezTo>
                  <a:pt x="675" y="80"/>
                  <a:pt x="702" y="72"/>
                  <a:pt x="728" y="62"/>
                </a:cubicBezTo>
                <a:cubicBezTo>
                  <a:pt x="745" y="56"/>
                  <a:pt x="768" y="53"/>
                  <a:pt x="761" y="29"/>
                </a:cubicBezTo>
                <a:cubicBezTo>
                  <a:pt x="760" y="28"/>
                  <a:pt x="758" y="28"/>
                  <a:pt x="757" y="29"/>
                </a:cubicBezTo>
                <a:cubicBezTo>
                  <a:pt x="710" y="50"/>
                  <a:pt x="660" y="68"/>
                  <a:pt x="611" y="85"/>
                </a:cubicBezTo>
                <a:cubicBezTo>
                  <a:pt x="610" y="86"/>
                  <a:pt x="608" y="87"/>
                  <a:pt x="609" y="88"/>
                </a:cubicBezTo>
                <a:cubicBezTo>
                  <a:pt x="618" y="103"/>
                  <a:pt x="600" y="103"/>
                  <a:pt x="588" y="106"/>
                </a:cubicBezTo>
                <a:cubicBezTo>
                  <a:pt x="576" y="109"/>
                  <a:pt x="563" y="110"/>
                  <a:pt x="550" y="111"/>
                </a:cubicBezTo>
                <a:cubicBezTo>
                  <a:pt x="528" y="111"/>
                  <a:pt x="507" y="108"/>
                  <a:pt x="485" y="103"/>
                </a:cubicBezTo>
                <a:cubicBezTo>
                  <a:pt x="468" y="99"/>
                  <a:pt x="451" y="96"/>
                  <a:pt x="433" y="91"/>
                </a:cubicBezTo>
                <a:cubicBezTo>
                  <a:pt x="413" y="86"/>
                  <a:pt x="393" y="77"/>
                  <a:pt x="373" y="73"/>
                </a:cubicBezTo>
                <a:cubicBezTo>
                  <a:pt x="349" y="69"/>
                  <a:pt x="325" y="75"/>
                  <a:pt x="301" y="77"/>
                </a:cubicBezTo>
                <a:cubicBezTo>
                  <a:pt x="282" y="79"/>
                  <a:pt x="262" y="80"/>
                  <a:pt x="242" y="81"/>
                </a:cubicBezTo>
                <a:cubicBezTo>
                  <a:pt x="225" y="82"/>
                  <a:pt x="208" y="83"/>
                  <a:pt x="192" y="83"/>
                </a:cubicBezTo>
                <a:cubicBezTo>
                  <a:pt x="183" y="83"/>
                  <a:pt x="175" y="82"/>
                  <a:pt x="167" y="81"/>
                </a:cubicBezTo>
                <a:cubicBezTo>
                  <a:pt x="151" y="79"/>
                  <a:pt x="148" y="79"/>
                  <a:pt x="150" y="63"/>
                </a:cubicBezTo>
                <a:cubicBezTo>
                  <a:pt x="150" y="63"/>
                  <a:pt x="150" y="63"/>
                  <a:pt x="150" y="63"/>
                </a:cubicBezTo>
                <a:cubicBezTo>
                  <a:pt x="151" y="63"/>
                  <a:pt x="152" y="63"/>
                  <a:pt x="152" y="63"/>
                </a:cubicBezTo>
                <a:cubicBezTo>
                  <a:pt x="159" y="63"/>
                  <a:pt x="159" y="53"/>
                  <a:pt x="152" y="53"/>
                </a:cubicBezTo>
                <a:cubicBezTo>
                  <a:pt x="126" y="51"/>
                  <a:pt x="89" y="53"/>
                  <a:pt x="67" y="36"/>
                </a:cubicBezTo>
                <a:cubicBezTo>
                  <a:pt x="51" y="24"/>
                  <a:pt x="34" y="14"/>
                  <a:pt x="17" y="4"/>
                </a:cubicBezTo>
                <a:cubicBezTo>
                  <a:pt x="11" y="0"/>
                  <a:pt x="6" y="9"/>
                  <a:pt x="12" y="12"/>
                </a:cubicBezTo>
                <a:cubicBezTo>
                  <a:pt x="23" y="19"/>
                  <a:pt x="35" y="26"/>
                  <a:pt x="46" y="33"/>
                </a:cubicBezTo>
                <a:cubicBezTo>
                  <a:pt x="46" y="33"/>
                  <a:pt x="46" y="34"/>
                  <a:pt x="47" y="34"/>
                </a:cubicBezTo>
                <a:cubicBezTo>
                  <a:pt x="32" y="28"/>
                  <a:pt x="19" y="22"/>
                  <a:pt x="6" y="16"/>
                </a:cubicBezTo>
                <a:cubicBezTo>
                  <a:pt x="4" y="15"/>
                  <a:pt x="0" y="15"/>
                  <a:pt x="1" y="18"/>
                </a:cubicBezTo>
                <a:cubicBezTo>
                  <a:pt x="2" y="24"/>
                  <a:pt x="2" y="30"/>
                  <a:pt x="1" y="36"/>
                </a:cubicBezTo>
                <a:cubicBezTo>
                  <a:pt x="1" y="37"/>
                  <a:pt x="2" y="37"/>
                  <a:pt x="2" y="37"/>
                </a:cubicBezTo>
                <a:cubicBezTo>
                  <a:pt x="30" y="52"/>
                  <a:pt x="61" y="60"/>
                  <a:pt x="92" y="66"/>
                </a:cubicBezTo>
                <a:cubicBezTo>
                  <a:pt x="100" y="67"/>
                  <a:pt x="108" y="69"/>
                  <a:pt x="116" y="70"/>
                </a:cubicBezTo>
                <a:cubicBezTo>
                  <a:pt x="124" y="71"/>
                  <a:pt x="127" y="69"/>
                  <a:pt x="128" y="76"/>
                </a:cubicBezTo>
                <a:cubicBezTo>
                  <a:pt x="124" y="75"/>
                  <a:pt x="124" y="75"/>
                  <a:pt x="124" y="75"/>
                </a:cubicBezTo>
                <a:cubicBezTo>
                  <a:pt x="127" y="83"/>
                  <a:pt x="127" y="83"/>
                  <a:pt x="127" y="83"/>
                </a:cubicBezTo>
                <a:cubicBezTo>
                  <a:pt x="126" y="93"/>
                  <a:pt x="119" y="106"/>
                  <a:pt x="117" y="114"/>
                </a:cubicBezTo>
                <a:cubicBezTo>
                  <a:pt x="99" y="179"/>
                  <a:pt x="81" y="244"/>
                  <a:pt x="60" y="308"/>
                </a:cubicBezTo>
                <a:cubicBezTo>
                  <a:pt x="42" y="304"/>
                  <a:pt x="27" y="297"/>
                  <a:pt x="11" y="287"/>
                </a:cubicBezTo>
                <a:cubicBezTo>
                  <a:pt x="9" y="286"/>
                  <a:pt x="5" y="287"/>
                  <a:pt x="6" y="289"/>
                </a:cubicBezTo>
                <a:cubicBezTo>
                  <a:pt x="7" y="297"/>
                  <a:pt x="9" y="308"/>
                  <a:pt x="16" y="311"/>
                </a:cubicBezTo>
                <a:cubicBezTo>
                  <a:pt x="23" y="315"/>
                  <a:pt x="36" y="314"/>
                  <a:pt x="44" y="316"/>
                </a:cubicBezTo>
                <a:cubicBezTo>
                  <a:pt x="53" y="319"/>
                  <a:pt x="61" y="322"/>
                  <a:pt x="70" y="326"/>
                </a:cubicBezTo>
                <a:cubicBezTo>
                  <a:pt x="71" y="327"/>
                  <a:pt x="74" y="326"/>
                  <a:pt x="75" y="325"/>
                </a:cubicBezTo>
                <a:cubicBezTo>
                  <a:pt x="76" y="321"/>
                  <a:pt x="77" y="317"/>
                  <a:pt x="78" y="313"/>
                </a:cubicBezTo>
                <a:cubicBezTo>
                  <a:pt x="92" y="318"/>
                  <a:pt x="105" y="325"/>
                  <a:pt x="116" y="333"/>
                </a:cubicBezTo>
                <a:cubicBezTo>
                  <a:pt x="119" y="335"/>
                  <a:pt x="120" y="336"/>
                  <a:pt x="121" y="337"/>
                </a:cubicBezTo>
                <a:cubicBezTo>
                  <a:pt x="117" y="352"/>
                  <a:pt x="114" y="367"/>
                  <a:pt x="111" y="382"/>
                </a:cubicBezTo>
                <a:cubicBezTo>
                  <a:pt x="111" y="387"/>
                  <a:pt x="117" y="389"/>
                  <a:pt x="120" y="387"/>
                </a:cubicBezTo>
                <a:cubicBezTo>
                  <a:pt x="125" y="400"/>
                  <a:pt x="136" y="409"/>
                  <a:pt x="152" y="410"/>
                </a:cubicBezTo>
                <a:cubicBezTo>
                  <a:pt x="157" y="410"/>
                  <a:pt x="161" y="409"/>
                  <a:pt x="166" y="409"/>
                </a:cubicBezTo>
                <a:cubicBezTo>
                  <a:pt x="167" y="409"/>
                  <a:pt x="168" y="409"/>
                  <a:pt x="169" y="409"/>
                </a:cubicBezTo>
                <a:cubicBezTo>
                  <a:pt x="168" y="409"/>
                  <a:pt x="168" y="411"/>
                  <a:pt x="168" y="413"/>
                </a:cubicBezTo>
                <a:cubicBezTo>
                  <a:pt x="169" y="426"/>
                  <a:pt x="167" y="436"/>
                  <a:pt x="175" y="447"/>
                </a:cubicBezTo>
                <a:cubicBezTo>
                  <a:pt x="189" y="464"/>
                  <a:pt x="208" y="469"/>
                  <a:pt x="226" y="461"/>
                </a:cubicBezTo>
                <a:cubicBezTo>
                  <a:pt x="223" y="471"/>
                  <a:pt x="232" y="486"/>
                  <a:pt x="237" y="492"/>
                </a:cubicBezTo>
                <a:cubicBezTo>
                  <a:pt x="248" y="503"/>
                  <a:pt x="264" y="503"/>
                  <a:pt x="278" y="499"/>
                </a:cubicBezTo>
                <a:cubicBezTo>
                  <a:pt x="278" y="513"/>
                  <a:pt x="289" y="525"/>
                  <a:pt x="304" y="528"/>
                </a:cubicBezTo>
                <a:cubicBezTo>
                  <a:pt x="309" y="529"/>
                  <a:pt x="315" y="528"/>
                  <a:pt x="320" y="526"/>
                </a:cubicBezTo>
                <a:cubicBezTo>
                  <a:pt x="326" y="523"/>
                  <a:pt x="330" y="516"/>
                  <a:pt x="336" y="514"/>
                </a:cubicBezTo>
                <a:cubicBezTo>
                  <a:pt x="343" y="511"/>
                  <a:pt x="358" y="523"/>
                  <a:pt x="366" y="527"/>
                </a:cubicBezTo>
                <a:cubicBezTo>
                  <a:pt x="377" y="533"/>
                  <a:pt x="389" y="538"/>
                  <a:pt x="401" y="542"/>
                </a:cubicBezTo>
                <a:cubicBezTo>
                  <a:pt x="417" y="549"/>
                  <a:pt x="437" y="552"/>
                  <a:pt x="454" y="548"/>
                </a:cubicBezTo>
                <a:cubicBezTo>
                  <a:pt x="462" y="545"/>
                  <a:pt x="469" y="541"/>
                  <a:pt x="475" y="536"/>
                </a:cubicBezTo>
                <a:cubicBezTo>
                  <a:pt x="478" y="533"/>
                  <a:pt x="481" y="529"/>
                  <a:pt x="484" y="526"/>
                </a:cubicBezTo>
                <a:cubicBezTo>
                  <a:pt x="490" y="522"/>
                  <a:pt x="489" y="523"/>
                  <a:pt x="495" y="522"/>
                </a:cubicBezTo>
                <a:cubicBezTo>
                  <a:pt x="515" y="521"/>
                  <a:pt x="530" y="520"/>
                  <a:pt x="543" y="503"/>
                </a:cubicBezTo>
                <a:cubicBezTo>
                  <a:pt x="546" y="499"/>
                  <a:pt x="548" y="492"/>
                  <a:pt x="552" y="489"/>
                </a:cubicBezTo>
                <a:cubicBezTo>
                  <a:pt x="556" y="485"/>
                  <a:pt x="561" y="485"/>
                  <a:pt x="565" y="482"/>
                </a:cubicBezTo>
                <a:cubicBezTo>
                  <a:pt x="573" y="478"/>
                  <a:pt x="580" y="471"/>
                  <a:pt x="584" y="463"/>
                </a:cubicBezTo>
                <a:cubicBezTo>
                  <a:pt x="587" y="456"/>
                  <a:pt x="588" y="448"/>
                  <a:pt x="586" y="440"/>
                </a:cubicBezTo>
                <a:cubicBezTo>
                  <a:pt x="584" y="429"/>
                  <a:pt x="584" y="434"/>
                  <a:pt x="594" y="426"/>
                </a:cubicBezTo>
                <a:cubicBezTo>
                  <a:pt x="602" y="420"/>
                  <a:pt x="609" y="410"/>
                  <a:pt x="611" y="399"/>
                </a:cubicBezTo>
                <a:cubicBezTo>
                  <a:pt x="612" y="394"/>
                  <a:pt x="612" y="388"/>
                  <a:pt x="611" y="383"/>
                </a:cubicBezTo>
                <a:cubicBezTo>
                  <a:pt x="610" y="381"/>
                  <a:pt x="609" y="378"/>
                  <a:pt x="608" y="376"/>
                </a:cubicBezTo>
                <a:cubicBezTo>
                  <a:pt x="616" y="372"/>
                  <a:pt x="624" y="369"/>
                  <a:pt x="632" y="367"/>
                </a:cubicBezTo>
                <a:cubicBezTo>
                  <a:pt x="634" y="366"/>
                  <a:pt x="645" y="364"/>
                  <a:pt x="645" y="364"/>
                </a:cubicBezTo>
                <a:cubicBezTo>
                  <a:pt x="645" y="364"/>
                  <a:pt x="636" y="369"/>
                  <a:pt x="636" y="369"/>
                </a:cubicBezTo>
                <a:cubicBezTo>
                  <a:pt x="626" y="375"/>
                  <a:pt x="621" y="387"/>
                  <a:pt x="630" y="396"/>
                </a:cubicBezTo>
                <a:cubicBezTo>
                  <a:pt x="634" y="400"/>
                  <a:pt x="641" y="393"/>
                  <a:pt x="637" y="389"/>
                </a:cubicBezTo>
                <a:cubicBezTo>
                  <a:pt x="629" y="380"/>
                  <a:pt x="652" y="373"/>
                  <a:pt x="656" y="368"/>
                </a:cubicBezTo>
                <a:cubicBezTo>
                  <a:pt x="659" y="364"/>
                  <a:pt x="657" y="359"/>
                  <a:pt x="653" y="356"/>
                </a:cubicBezTo>
                <a:cubicBezTo>
                  <a:pt x="652" y="356"/>
                  <a:pt x="651" y="355"/>
                  <a:pt x="651" y="355"/>
                </a:cubicBezTo>
                <a:cubicBezTo>
                  <a:pt x="651" y="355"/>
                  <a:pt x="652" y="355"/>
                  <a:pt x="653" y="355"/>
                </a:cubicBezTo>
                <a:cubicBezTo>
                  <a:pt x="660" y="353"/>
                  <a:pt x="668" y="351"/>
                  <a:pt x="676" y="350"/>
                </a:cubicBezTo>
                <a:cubicBezTo>
                  <a:pt x="687" y="348"/>
                  <a:pt x="688" y="349"/>
                  <a:pt x="690" y="360"/>
                </a:cubicBezTo>
                <a:cubicBezTo>
                  <a:pt x="690" y="361"/>
                  <a:pt x="692" y="361"/>
                  <a:pt x="693" y="361"/>
                </a:cubicBezTo>
                <a:cubicBezTo>
                  <a:pt x="707" y="359"/>
                  <a:pt x="720" y="355"/>
                  <a:pt x="734" y="352"/>
                </a:cubicBezTo>
                <a:cubicBezTo>
                  <a:pt x="739" y="351"/>
                  <a:pt x="743" y="351"/>
                  <a:pt x="747" y="349"/>
                </a:cubicBezTo>
                <a:cubicBezTo>
                  <a:pt x="747" y="350"/>
                  <a:pt x="748" y="350"/>
                  <a:pt x="749" y="350"/>
                </a:cubicBezTo>
                <a:cubicBezTo>
                  <a:pt x="751" y="350"/>
                  <a:pt x="752" y="348"/>
                  <a:pt x="752" y="347"/>
                </a:cubicBezTo>
                <a:cubicBezTo>
                  <a:pt x="757" y="344"/>
                  <a:pt x="761" y="338"/>
                  <a:pt x="762" y="328"/>
                </a:cubicBezTo>
                <a:cubicBezTo>
                  <a:pt x="762" y="327"/>
                  <a:pt x="760" y="326"/>
                  <a:pt x="758" y="327"/>
                </a:cubicBezTo>
                <a:close/>
                <a:moveTo>
                  <a:pt x="312" y="516"/>
                </a:moveTo>
                <a:cubicBezTo>
                  <a:pt x="292" y="521"/>
                  <a:pt x="288" y="499"/>
                  <a:pt x="295" y="485"/>
                </a:cubicBezTo>
                <a:cubicBezTo>
                  <a:pt x="305" y="493"/>
                  <a:pt x="317" y="499"/>
                  <a:pt x="328" y="505"/>
                </a:cubicBezTo>
                <a:cubicBezTo>
                  <a:pt x="323" y="510"/>
                  <a:pt x="318" y="514"/>
                  <a:pt x="312" y="516"/>
                </a:cubicBezTo>
                <a:close/>
                <a:moveTo>
                  <a:pt x="266" y="489"/>
                </a:moveTo>
                <a:cubicBezTo>
                  <a:pt x="243" y="490"/>
                  <a:pt x="237" y="469"/>
                  <a:pt x="245" y="452"/>
                </a:cubicBezTo>
                <a:cubicBezTo>
                  <a:pt x="252" y="458"/>
                  <a:pt x="261" y="462"/>
                  <a:pt x="269" y="467"/>
                </a:cubicBezTo>
                <a:cubicBezTo>
                  <a:pt x="271" y="469"/>
                  <a:pt x="282" y="474"/>
                  <a:pt x="283" y="477"/>
                </a:cubicBezTo>
                <a:cubicBezTo>
                  <a:pt x="283" y="481"/>
                  <a:pt x="270" y="488"/>
                  <a:pt x="266" y="489"/>
                </a:cubicBezTo>
                <a:close/>
                <a:moveTo>
                  <a:pt x="593" y="405"/>
                </a:moveTo>
                <a:cubicBezTo>
                  <a:pt x="587" y="415"/>
                  <a:pt x="579" y="426"/>
                  <a:pt x="567" y="423"/>
                </a:cubicBezTo>
                <a:cubicBezTo>
                  <a:pt x="556" y="420"/>
                  <a:pt x="545" y="413"/>
                  <a:pt x="536" y="409"/>
                </a:cubicBezTo>
                <a:cubicBezTo>
                  <a:pt x="520" y="401"/>
                  <a:pt x="505" y="393"/>
                  <a:pt x="491" y="383"/>
                </a:cubicBezTo>
                <a:cubicBezTo>
                  <a:pt x="475" y="372"/>
                  <a:pt x="459" y="362"/>
                  <a:pt x="443" y="350"/>
                </a:cubicBezTo>
                <a:cubicBezTo>
                  <a:pt x="437" y="347"/>
                  <a:pt x="429" y="341"/>
                  <a:pt x="424" y="349"/>
                </a:cubicBezTo>
                <a:cubicBezTo>
                  <a:pt x="417" y="360"/>
                  <a:pt x="470" y="386"/>
                  <a:pt x="478" y="392"/>
                </a:cubicBezTo>
                <a:cubicBezTo>
                  <a:pt x="504" y="408"/>
                  <a:pt x="530" y="418"/>
                  <a:pt x="556" y="432"/>
                </a:cubicBezTo>
                <a:cubicBezTo>
                  <a:pt x="572" y="440"/>
                  <a:pt x="575" y="462"/>
                  <a:pt x="557" y="472"/>
                </a:cubicBezTo>
                <a:cubicBezTo>
                  <a:pt x="543" y="481"/>
                  <a:pt x="529" y="471"/>
                  <a:pt x="515" y="465"/>
                </a:cubicBezTo>
                <a:cubicBezTo>
                  <a:pt x="498" y="457"/>
                  <a:pt x="481" y="448"/>
                  <a:pt x="464" y="438"/>
                </a:cubicBezTo>
                <a:cubicBezTo>
                  <a:pt x="448" y="429"/>
                  <a:pt x="431" y="419"/>
                  <a:pt x="414" y="410"/>
                </a:cubicBezTo>
                <a:cubicBezTo>
                  <a:pt x="409" y="406"/>
                  <a:pt x="399" y="397"/>
                  <a:pt x="392" y="400"/>
                </a:cubicBezTo>
                <a:cubicBezTo>
                  <a:pt x="383" y="404"/>
                  <a:pt x="388" y="410"/>
                  <a:pt x="392" y="414"/>
                </a:cubicBezTo>
                <a:cubicBezTo>
                  <a:pt x="404" y="425"/>
                  <a:pt x="422" y="432"/>
                  <a:pt x="436" y="440"/>
                </a:cubicBezTo>
                <a:cubicBezTo>
                  <a:pt x="462" y="455"/>
                  <a:pt x="487" y="468"/>
                  <a:pt x="513" y="480"/>
                </a:cubicBezTo>
                <a:cubicBezTo>
                  <a:pt x="517" y="482"/>
                  <a:pt x="528" y="485"/>
                  <a:pt x="530" y="488"/>
                </a:cubicBezTo>
                <a:cubicBezTo>
                  <a:pt x="535" y="497"/>
                  <a:pt x="511" y="510"/>
                  <a:pt x="505" y="511"/>
                </a:cubicBezTo>
                <a:cubicBezTo>
                  <a:pt x="498" y="513"/>
                  <a:pt x="488" y="512"/>
                  <a:pt x="481" y="510"/>
                </a:cubicBezTo>
                <a:cubicBezTo>
                  <a:pt x="464" y="505"/>
                  <a:pt x="446" y="494"/>
                  <a:pt x="431" y="486"/>
                </a:cubicBezTo>
                <a:cubicBezTo>
                  <a:pt x="418" y="479"/>
                  <a:pt x="405" y="471"/>
                  <a:pt x="393" y="463"/>
                </a:cubicBezTo>
                <a:cubicBezTo>
                  <a:pt x="385" y="458"/>
                  <a:pt x="370" y="444"/>
                  <a:pt x="360" y="443"/>
                </a:cubicBezTo>
                <a:cubicBezTo>
                  <a:pt x="354" y="443"/>
                  <a:pt x="350" y="448"/>
                  <a:pt x="353" y="454"/>
                </a:cubicBezTo>
                <a:cubicBezTo>
                  <a:pt x="354" y="458"/>
                  <a:pt x="365" y="462"/>
                  <a:pt x="368" y="465"/>
                </a:cubicBezTo>
                <a:cubicBezTo>
                  <a:pt x="376" y="470"/>
                  <a:pt x="384" y="476"/>
                  <a:pt x="393" y="482"/>
                </a:cubicBezTo>
                <a:cubicBezTo>
                  <a:pt x="405" y="489"/>
                  <a:pt x="417" y="497"/>
                  <a:pt x="430" y="503"/>
                </a:cubicBezTo>
                <a:cubicBezTo>
                  <a:pt x="439" y="508"/>
                  <a:pt x="469" y="516"/>
                  <a:pt x="462" y="527"/>
                </a:cubicBezTo>
                <a:cubicBezTo>
                  <a:pt x="457" y="535"/>
                  <a:pt x="440" y="537"/>
                  <a:pt x="432" y="537"/>
                </a:cubicBezTo>
                <a:cubicBezTo>
                  <a:pt x="423" y="537"/>
                  <a:pt x="415" y="534"/>
                  <a:pt x="406" y="531"/>
                </a:cubicBezTo>
                <a:cubicBezTo>
                  <a:pt x="395" y="527"/>
                  <a:pt x="383" y="521"/>
                  <a:pt x="372" y="515"/>
                </a:cubicBezTo>
                <a:cubicBezTo>
                  <a:pt x="303" y="479"/>
                  <a:pt x="238" y="435"/>
                  <a:pt x="184" y="379"/>
                </a:cubicBezTo>
                <a:cubicBezTo>
                  <a:pt x="167" y="362"/>
                  <a:pt x="152" y="345"/>
                  <a:pt x="134" y="329"/>
                </a:cubicBezTo>
                <a:cubicBezTo>
                  <a:pt x="134" y="329"/>
                  <a:pt x="134" y="329"/>
                  <a:pt x="134" y="329"/>
                </a:cubicBezTo>
                <a:cubicBezTo>
                  <a:pt x="136" y="324"/>
                  <a:pt x="130" y="321"/>
                  <a:pt x="127" y="323"/>
                </a:cubicBezTo>
                <a:cubicBezTo>
                  <a:pt x="116" y="315"/>
                  <a:pt x="105" y="307"/>
                  <a:pt x="92" y="300"/>
                </a:cubicBezTo>
                <a:cubicBezTo>
                  <a:pt x="87" y="298"/>
                  <a:pt x="85" y="298"/>
                  <a:pt x="84" y="295"/>
                </a:cubicBezTo>
                <a:cubicBezTo>
                  <a:pt x="82" y="290"/>
                  <a:pt x="88" y="278"/>
                  <a:pt x="89" y="274"/>
                </a:cubicBezTo>
                <a:cubicBezTo>
                  <a:pt x="94" y="256"/>
                  <a:pt x="100" y="238"/>
                  <a:pt x="105" y="220"/>
                </a:cubicBezTo>
                <a:cubicBezTo>
                  <a:pt x="113" y="194"/>
                  <a:pt x="120" y="168"/>
                  <a:pt x="128" y="142"/>
                </a:cubicBezTo>
                <a:cubicBezTo>
                  <a:pt x="132" y="127"/>
                  <a:pt x="136" y="111"/>
                  <a:pt x="141" y="97"/>
                </a:cubicBezTo>
                <a:cubicBezTo>
                  <a:pt x="158" y="103"/>
                  <a:pt x="180" y="103"/>
                  <a:pt x="181" y="103"/>
                </a:cubicBezTo>
                <a:cubicBezTo>
                  <a:pt x="184" y="103"/>
                  <a:pt x="184" y="103"/>
                  <a:pt x="184" y="103"/>
                </a:cubicBezTo>
                <a:cubicBezTo>
                  <a:pt x="174" y="97"/>
                  <a:pt x="174" y="97"/>
                  <a:pt x="174" y="97"/>
                </a:cubicBezTo>
                <a:cubicBezTo>
                  <a:pt x="175" y="97"/>
                  <a:pt x="177" y="97"/>
                  <a:pt x="178" y="97"/>
                </a:cubicBezTo>
                <a:cubicBezTo>
                  <a:pt x="208" y="98"/>
                  <a:pt x="241" y="95"/>
                  <a:pt x="271" y="92"/>
                </a:cubicBezTo>
                <a:cubicBezTo>
                  <a:pt x="304" y="88"/>
                  <a:pt x="339" y="81"/>
                  <a:pt x="372" y="89"/>
                </a:cubicBezTo>
                <a:cubicBezTo>
                  <a:pt x="377" y="90"/>
                  <a:pt x="383" y="91"/>
                  <a:pt x="389" y="93"/>
                </a:cubicBezTo>
                <a:cubicBezTo>
                  <a:pt x="373" y="90"/>
                  <a:pt x="357" y="89"/>
                  <a:pt x="342" y="91"/>
                </a:cubicBezTo>
                <a:cubicBezTo>
                  <a:pt x="318" y="94"/>
                  <a:pt x="294" y="110"/>
                  <a:pt x="272" y="119"/>
                </a:cubicBezTo>
                <a:cubicBezTo>
                  <a:pt x="256" y="126"/>
                  <a:pt x="228" y="132"/>
                  <a:pt x="217" y="146"/>
                </a:cubicBezTo>
                <a:cubicBezTo>
                  <a:pt x="215" y="147"/>
                  <a:pt x="213" y="148"/>
                  <a:pt x="212" y="150"/>
                </a:cubicBezTo>
                <a:cubicBezTo>
                  <a:pt x="212" y="152"/>
                  <a:pt x="211" y="154"/>
                  <a:pt x="210" y="157"/>
                </a:cubicBezTo>
                <a:cubicBezTo>
                  <a:pt x="206" y="163"/>
                  <a:pt x="203" y="170"/>
                  <a:pt x="200" y="178"/>
                </a:cubicBezTo>
                <a:cubicBezTo>
                  <a:pt x="189" y="197"/>
                  <a:pt x="176" y="215"/>
                  <a:pt x="174" y="237"/>
                </a:cubicBezTo>
                <a:cubicBezTo>
                  <a:pt x="173" y="239"/>
                  <a:pt x="174" y="240"/>
                  <a:pt x="174" y="240"/>
                </a:cubicBezTo>
                <a:cubicBezTo>
                  <a:pt x="171" y="249"/>
                  <a:pt x="169" y="257"/>
                  <a:pt x="175" y="265"/>
                </a:cubicBezTo>
                <a:cubicBezTo>
                  <a:pt x="195" y="291"/>
                  <a:pt x="233" y="276"/>
                  <a:pt x="254" y="262"/>
                </a:cubicBezTo>
                <a:cubicBezTo>
                  <a:pt x="264" y="255"/>
                  <a:pt x="274" y="246"/>
                  <a:pt x="282" y="238"/>
                </a:cubicBezTo>
                <a:cubicBezTo>
                  <a:pt x="285" y="234"/>
                  <a:pt x="287" y="229"/>
                  <a:pt x="291" y="226"/>
                </a:cubicBezTo>
                <a:cubicBezTo>
                  <a:pt x="298" y="221"/>
                  <a:pt x="314" y="215"/>
                  <a:pt x="323" y="213"/>
                </a:cubicBezTo>
                <a:cubicBezTo>
                  <a:pt x="335" y="210"/>
                  <a:pt x="348" y="207"/>
                  <a:pt x="358" y="215"/>
                </a:cubicBezTo>
                <a:cubicBezTo>
                  <a:pt x="369" y="224"/>
                  <a:pt x="377" y="237"/>
                  <a:pt x="389" y="247"/>
                </a:cubicBezTo>
                <a:cubicBezTo>
                  <a:pt x="404" y="260"/>
                  <a:pt x="421" y="272"/>
                  <a:pt x="438" y="281"/>
                </a:cubicBezTo>
                <a:cubicBezTo>
                  <a:pt x="449" y="287"/>
                  <a:pt x="458" y="290"/>
                  <a:pt x="467" y="299"/>
                </a:cubicBezTo>
                <a:cubicBezTo>
                  <a:pt x="472" y="306"/>
                  <a:pt x="479" y="311"/>
                  <a:pt x="485" y="316"/>
                </a:cubicBezTo>
                <a:cubicBezTo>
                  <a:pt x="504" y="331"/>
                  <a:pt x="526" y="343"/>
                  <a:pt x="548" y="354"/>
                </a:cubicBezTo>
                <a:cubicBezTo>
                  <a:pt x="571" y="365"/>
                  <a:pt x="606" y="372"/>
                  <a:pt x="593" y="405"/>
                </a:cubicBezTo>
                <a:close/>
                <a:moveTo>
                  <a:pt x="215" y="452"/>
                </a:moveTo>
                <a:cubicBezTo>
                  <a:pt x="188" y="453"/>
                  <a:pt x="172" y="425"/>
                  <a:pt x="187" y="403"/>
                </a:cubicBezTo>
                <a:cubicBezTo>
                  <a:pt x="195" y="411"/>
                  <a:pt x="204" y="418"/>
                  <a:pt x="213" y="425"/>
                </a:cubicBezTo>
                <a:cubicBezTo>
                  <a:pt x="219" y="430"/>
                  <a:pt x="224" y="435"/>
                  <a:pt x="229" y="439"/>
                </a:cubicBezTo>
                <a:cubicBezTo>
                  <a:pt x="230" y="440"/>
                  <a:pt x="233" y="441"/>
                  <a:pt x="233" y="442"/>
                </a:cubicBezTo>
                <a:cubicBezTo>
                  <a:pt x="233" y="441"/>
                  <a:pt x="231" y="443"/>
                  <a:pt x="230" y="444"/>
                </a:cubicBezTo>
                <a:cubicBezTo>
                  <a:pt x="225" y="447"/>
                  <a:pt x="221" y="451"/>
                  <a:pt x="215" y="452"/>
                </a:cubicBezTo>
                <a:close/>
                <a:moveTo>
                  <a:pt x="159" y="399"/>
                </a:moveTo>
                <a:cubicBezTo>
                  <a:pt x="144" y="399"/>
                  <a:pt x="134" y="389"/>
                  <a:pt x="130" y="376"/>
                </a:cubicBezTo>
                <a:cubicBezTo>
                  <a:pt x="127" y="366"/>
                  <a:pt x="130" y="357"/>
                  <a:pt x="134" y="349"/>
                </a:cubicBezTo>
                <a:cubicBezTo>
                  <a:pt x="141" y="356"/>
                  <a:pt x="148" y="363"/>
                  <a:pt x="154" y="370"/>
                </a:cubicBezTo>
                <a:cubicBezTo>
                  <a:pt x="159" y="375"/>
                  <a:pt x="163" y="379"/>
                  <a:pt x="168" y="384"/>
                </a:cubicBezTo>
                <a:cubicBezTo>
                  <a:pt x="169" y="385"/>
                  <a:pt x="172" y="388"/>
                  <a:pt x="173" y="389"/>
                </a:cubicBezTo>
                <a:cubicBezTo>
                  <a:pt x="174" y="391"/>
                  <a:pt x="175" y="390"/>
                  <a:pt x="175" y="391"/>
                </a:cubicBezTo>
                <a:cubicBezTo>
                  <a:pt x="174" y="395"/>
                  <a:pt x="160" y="399"/>
                  <a:pt x="159" y="399"/>
                </a:cubicBezTo>
                <a:close/>
                <a:moveTo>
                  <a:pt x="599" y="365"/>
                </a:moveTo>
                <a:cubicBezTo>
                  <a:pt x="584" y="359"/>
                  <a:pt x="570" y="351"/>
                  <a:pt x="555" y="343"/>
                </a:cubicBezTo>
                <a:cubicBezTo>
                  <a:pt x="567" y="347"/>
                  <a:pt x="579" y="349"/>
                  <a:pt x="592" y="348"/>
                </a:cubicBezTo>
                <a:cubicBezTo>
                  <a:pt x="598" y="347"/>
                  <a:pt x="598" y="337"/>
                  <a:pt x="592" y="338"/>
                </a:cubicBezTo>
                <a:cubicBezTo>
                  <a:pt x="551" y="341"/>
                  <a:pt x="520" y="311"/>
                  <a:pt x="485" y="295"/>
                </a:cubicBezTo>
                <a:cubicBezTo>
                  <a:pt x="484" y="295"/>
                  <a:pt x="483" y="294"/>
                  <a:pt x="482" y="294"/>
                </a:cubicBezTo>
                <a:cubicBezTo>
                  <a:pt x="482" y="294"/>
                  <a:pt x="482" y="294"/>
                  <a:pt x="481" y="293"/>
                </a:cubicBezTo>
                <a:cubicBezTo>
                  <a:pt x="499" y="297"/>
                  <a:pt x="516" y="297"/>
                  <a:pt x="535" y="294"/>
                </a:cubicBezTo>
                <a:cubicBezTo>
                  <a:pt x="538" y="294"/>
                  <a:pt x="539" y="290"/>
                  <a:pt x="535" y="290"/>
                </a:cubicBezTo>
                <a:cubicBezTo>
                  <a:pt x="492" y="291"/>
                  <a:pt x="453" y="277"/>
                  <a:pt x="419" y="251"/>
                </a:cubicBezTo>
                <a:cubicBezTo>
                  <a:pt x="406" y="242"/>
                  <a:pt x="394" y="231"/>
                  <a:pt x="383" y="220"/>
                </a:cubicBezTo>
                <a:cubicBezTo>
                  <a:pt x="380" y="218"/>
                  <a:pt x="375" y="214"/>
                  <a:pt x="374" y="211"/>
                </a:cubicBezTo>
                <a:cubicBezTo>
                  <a:pt x="374" y="211"/>
                  <a:pt x="374" y="210"/>
                  <a:pt x="374" y="210"/>
                </a:cubicBezTo>
                <a:cubicBezTo>
                  <a:pt x="374" y="210"/>
                  <a:pt x="375" y="209"/>
                  <a:pt x="377" y="208"/>
                </a:cubicBezTo>
                <a:cubicBezTo>
                  <a:pt x="379" y="206"/>
                  <a:pt x="383" y="204"/>
                  <a:pt x="387" y="202"/>
                </a:cubicBezTo>
                <a:cubicBezTo>
                  <a:pt x="388" y="202"/>
                  <a:pt x="389" y="201"/>
                  <a:pt x="390" y="201"/>
                </a:cubicBezTo>
                <a:cubicBezTo>
                  <a:pt x="394" y="199"/>
                  <a:pt x="397" y="198"/>
                  <a:pt x="400" y="196"/>
                </a:cubicBezTo>
                <a:cubicBezTo>
                  <a:pt x="403" y="194"/>
                  <a:pt x="399" y="192"/>
                  <a:pt x="397" y="193"/>
                </a:cubicBezTo>
                <a:cubicBezTo>
                  <a:pt x="393" y="195"/>
                  <a:pt x="361" y="206"/>
                  <a:pt x="361" y="202"/>
                </a:cubicBezTo>
                <a:cubicBezTo>
                  <a:pt x="362" y="200"/>
                  <a:pt x="373" y="192"/>
                  <a:pt x="374" y="191"/>
                </a:cubicBezTo>
                <a:cubicBezTo>
                  <a:pt x="380" y="186"/>
                  <a:pt x="383" y="182"/>
                  <a:pt x="387" y="175"/>
                </a:cubicBezTo>
                <a:cubicBezTo>
                  <a:pt x="388" y="172"/>
                  <a:pt x="383" y="173"/>
                  <a:pt x="381" y="174"/>
                </a:cubicBezTo>
                <a:cubicBezTo>
                  <a:pt x="377" y="179"/>
                  <a:pt x="372" y="184"/>
                  <a:pt x="368" y="188"/>
                </a:cubicBezTo>
                <a:cubicBezTo>
                  <a:pt x="368" y="186"/>
                  <a:pt x="369" y="185"/>
                  <a:pt x="369" y="183"/>
                </a:cubicBezTo>
                <a:cubicBezTo>
                  <a:pt x="370" y="181"/>
                  <a:pt x="364" y="182"/>
                  <a:pt x="363" y="183"/>
                </a:cubicBezTo>
                <a:cubicBezTo>
                  <a:pt x="354" y="198"/>
                  <a:pt x="345" y="198"/>
                  <a:pt x="328" y="199"/>
                </a:cubicBezTo>
                <a:cubicBezTo>
                  <a:pt x="321" y="200"/>
                  <a:pt x="315" y="202"/>
                  <a:pt x="308" y="205"/>
                </a:cubicBezTo>
                <a:cubicBezTo>
                  <a:pt x="305" y="207"/>
                  <a:pt x="292" y="215"/>
                  <a:pt x="291" y="214"/>
                </a:cubicBezTo>
                <a:cubicBezTo>
                  <a:pt x="290" y="213"/>
                  <a:pt x="294" y="197"/>
                  <a:pt x="294" y="194"/>
                </a:cubicBezTo>
                <a:cubicBezTo>
                  <a:pt x="294" y="188"/>
                  <a:pt x="294" y="183"/>
                  <a:pt x="293" y="177"/>
                </a:cubicBezTo>
                <a:cubicBezTo>
                  <a:pt x="293" y="174"/>
                  <a:pt x="288" y="176"/>
                  <a:pt x="288" y="178"/>
                </a:cubicBezTo>
                <a:cubicBezTo>
                  <a:pt x="284" y="202"/>
                  <a:pt x="275" y="226"/>
                  <a:pt x="257" y="244"/>
                </a:cubicBezTo>
                <a:cubicBezTo>
                  <a:pt x="247" y="254"/>
                  <a:pt x="231" y="264"/>
                  <a:pt x="216" y="265"/>
                </a:cubicBezTo>
                <a:cubicBezTo>
                  <a:pt x="202" y="266"/>
                  <a:pt x="182" y="262"/>
                  <a:pt x="186" y="245"/>
                </a:cubicBezTo>
                <a:cubicBezTo>
                  <a:pt x="192" y="221"/>
                  <a:pt x="208" y="195"/>
                  <a:pt x="220" y="172"/>
                </a:cubicBezTo>
                <a:cubicBezTo>
                  <a:pt x="224" y="164"/>
                  <a:pt x="227" y="155"/>
                  <a:pt x="235" y="149"/>
                </a:cubicBezTo>
                <a:cubicBezTo>
                  <a:pt x="245" y="142"/>
                  <a:pt x="259" y="137"/>
                  <a:pt x="271" y="132"/>
                </a:cubicBezTo>
                <a:cubicBezTo>
                  <a:pt x="292" y="123"/>
                  <a:pt x="315" y="108"/>
                  <a:pt x="338" y="103"/>
                </a:cubicBezTo>
                <a:cubicBezTo>
                  <a:pt x="351" y="100"/>
                  <a:pt x="368" y="103"/>
                  <a:pt x="381" y="104"/>
                </a:cubicBezTo>
                <a:cubicBezTo>
                  <a:pt x="395" y="105"/>
                  <a:pt x="410" y="106"/>
                  <a:pt x="425" y="108"/>
                </a:cubicBezTo>
                <a:cubicBezTo>
                  <a:pt x="462" y="113"/>
                  <a:pt x="500" y="123"/>
                  <a:pt x="538" y="123"/>
                </a:cubicBezTo>
                <a:cubicBezTo>
                  <a:pt x="538" y="123"/>
                  <a:pt x="538" y="123"/>
                  <a:pt x="539" y="123"/>
                </a:cubicBezTo>
                <a:cubicBezTo>
                  <a:pt x="537" y="126"/>
                  <a:pt x="538" y="130"/>
                  <a:pt x="543" y="130"/>
                </a:cubicBezTo>
                <a:cubicBezTo>
                  <a:pt x="565" y="131"/>
                  <a:pt x="587" y="130"/>
                  <a:pt x="607" y="122"/>
                </a:cubicBezTo>
                <a:cubicBezTo>
                  <a:pt x="611" y="121"/>
                  <a:pt x="614" y="120"/>
                  <a:pt x="617" y="119"/>
                </a:cubicBezTo>
                <a:cubicBezTo>
                  <a:pt x="620" y="124"/>
                  <a:pt x="622" y="131"/>
                  <a:pt x="625" y="136"/>
                </a:cubicBezTo>
                <a:cubicBezTo>
                  <a:pt x="641" y="167"/>
                  <a:pt x="657" y="200"/>
                  <a:pt x="664" y="235"/>
                </a:cubicBezTo>
                <a:cubicBezTo>
                  <a:pt x="667" y="251"/>
                  <a:pt x="671" y="268"/>
                  <a:pt x="674" y="285"/>
                </a:cubicBezTo>
                <a:cubicBezTo>
                  <a:pt x="676" y="294"/>
                  <a:pt x="678" y="303"/>
                  <a:pt x="679" y="312"/>
                </a:cubicBezTo>
                <a:cubicBezTo>
                  <a:pt x="680" y="316"/>
                  <a:pt x="684" y="328"/>
                  <a:pt x="682" y="332"/>
                </a:cubicBezTo>
                <a:cubicBezTo>
                  <a:pt x="679" y="339"/>
                  <a:pt x="649" y="342"/>
                  <a:pt x="642" y="345"/>
                </a:cubicBezTo>
                <a:cubicBezTo>
                  <a:pt x="635" y="347"/>
                  <a:pt x="628" y="350"/>
                  <a:pt x="621" y="353"/>
                </a:cubicBezTo>
                <a:cubicBezTo>
                  <a:pt x="613" y="357"/>
                  <a:pt x="606" y="361"/>
                  <a:pt x="599" y="365"/>
                </a:cubicBezTo>
                <a:close/>
              </a:path>
            </a:pathLst>
          </a:custGeom>
          <a:solidFill>
            <a:srgbClr val="41C051"/>
          </a:solidFill>
          <a:ln>
            <a:noFill/>
          </a:ln>
          <a:extLst/>
        </p:spPr>
        <p:txBody>
          <a:bodyPr vert="horz" wrap="square" lIns="91435" tIns="45719" rIns="91435" bIns="45719" numCol="1" anchor="t" anchorCtr="0" compatLnSpc="1">
            <a:prstTxWarp prst="textNoShape">
              <a:avLst/>
            </a:prstTxWarp>
          </a:bodyPr>
          <a:lstStyle/>
          <a:p>
            <a:endParaRPr lang="en-US" dirty="0">
              <a:solidFill>
                <a:prstClr val="black"/>
              </a:solidFill>
            </a:endParaRPr>
          </a:p>
        </p:txBody>
      </p:sp>
      <p:grpSp>
        <p:nvGrpSpPr>
          <p:cNvPr id="113" name="Gruppieren 143"/>
          <p:cNvGrpSpPr>
            <a:grpSpLocks noChangeAspect="1"/>
          </p:cNvGrpSpPr>
          <p:nvPr/>
        </p:nvGrpSpPr>
        <p:grpSpPr bwMode="gray">
          <a:xfrm>
            <a:off x="4637627" y="3027013"/>
            <a:ext cx="832542" cy="633497"/>
            <a:chOff x="11236325" y="6773863"/>
            <a:chExt cx="804863" cy="561975"/>
          </a:xfrm>
          <a:solidFill>
            <a:srgbClr val="1D7FC8"/>
          </a:solidFill>
        </p:grpSpPr>
        <p:sp>
          <p:nvSpPr>
            <p:cNvPr id="114" name="Freeform 2430"/>
            <p:cNvSpPr>
              <a:spLocks/>
            </p:cNvSpPr>
            <p:nvPr/>
          </p:nvSpPr>
          <p:spPr bwMode="gray">
            <a:xfrm>
              <a:off x="11236325" y="7065963"/>
              <a:ext cx="306388" cy="269875"/>
            </a:xfrm>
            <a:custGeom>
              <a:avLst/>
              <a:gdLst>
                <a:gd name="T0" fmla="*/ 73 w 82"/>
                <a:gd name="T1" fmla="*/ 53 h 72"/>
                <a:gd name="T2" fmla="*/ 37 w 82"/>
                <a:gd name="T3" fmla="*/ 57 h 72"/>
                <a:gd name="T4" fmla="*/ 42 w 82"/>
                <a:gd name="T5" fmla="*/ 44 h 72"/>
                <a:gd name="T6" fmla="*/ 53 w 82"/>
                <a:gd name="T7" fmla="*/ 25 h 72"/>
                <a:gd name="T8" fmla="*/ 35 w 82"/>
                <a:gd name="T9" fmla="*/ 3 h 72"/>
                <a:gd name="T10" fmla="*/ 1 w 82"/>
                <a:gd name="T11" fmla="*/ 19 h 72"/>
                <a:gd name="T12" fmla="*/ 3 w 82"/>
                <a:gd name="T13" fmla="*/ 26 h 72"/>
                <a:gd name="T14" fmla="*/ 10 w 82"/>
                <a:gd name="T15" fmla="*/ 23 h 72"/>
                <a:gd name="T16" fmla="*/ 33 w 82"/>
                <a:gd name="T17" fmla="*/ 13 h 72"/>
                <a:gd name="T18" fmla="*/ 43 w 82"/>
                <a:gd name="T19" fmla="*/ 25 h 72"/>
                <a:gd name="T20" fmla="*/ 35 w 82"/>
                <a:gd name="T21" fmla="*/ 37 h 72"/>
                <a:gd name="T22" fmla="*/ 29 w 82"/>
                <a:gd name="T23" fmla="*/ 62 h 72"/>
                <a:gd name="T24" fmla="*/ 48 w 82"/>
                <a:gd name="T25" fmla="*/ 72 h 72"/>
                <a:gd name="T26" fmla="*/ 78 w 82"/>
                <a:gd name="T27" fmla="*/ 62 h 72"/>
                <a:gd name="T28" fmla="*/ 80 w 82"/>
                <a:gd name="T29" fmla="*/ 55 h 72"/>
                <a:gd name="T30" fmla="*/ 73 w 82"/>
                <a:gd name="T31" fmla="*/ 53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 h="72">
                  <a:moveTo>
                    <a:pt x="73" y="53"/>
                  </a:moveTo>
                  <a:cubicBezTo>
                    <a:pt x="71" y="55"/>
                    <a:pt x="46" y="69"/>
                    <a:pt x="37" y="57"/>
                  </a:cubicBezTo>
                  <a:cubicBezTo>
                    <a:pt x="34" y="53"/>
                    <a:pt x="36" y="51"/>
                    <a:pt x="42" y="44"/>
                  </a:cubicBezTo>
                  <a:cubicBezTo>
                    <a:pt x="47" y="40"/>
                    <a:pt x="53" y="34"/>
                    <a:pt x="53" y="25"/>
                  </a:cubicBezTo>
                  <a:cubicBezTo>
                    <a:pt x="53" y="15"/>
                    <a:pt x="46" y="6"/>
                    <a:pt x="35" y="3"/>
                  </a:cubicBezTo>
                  <a:cubicBezTo>
                    <a:pt x="23" y="0"/>
                    <a:pt x="7" y="5"/>
                    <a:pt x="1" y="19"/>
                  </a:cubicBezTo>
                  <a:cubicBezTo>
                    <a:pt x="0" y="22"/>
                    <a:pt x="1" y="25"/>
                    <a:pt x="3" y="26"/>
                  </a:cubicBezTo>
                  <a:cubicBezTo>
                    <a:pt x="6" y="27"/>
                    <a:pt x="9" y="26"/>
                    <a:pt x="10" y="23"/>
                  </a:cubicBezTo>
                  <a:cubicBezTo>
                    <a:pt x="14" y="14"/>
                    <a:pt x="24" y="11"/>
                    <a:pt x="33" y="13"/>
                  </a:cubicBezTo>
                  <a:cubicBezTo>
                    <a:pt x="35" y="13"/>
                    <a:pt x="43" y="16"/>
                    <a:pt x="43" y="25"/>
                  </a:cubicBezTo>
                  <a:cubicBezTo>
                    <a:pt x="43" y="29"/>
                    <a:pt x="39" y="33"/>
                    <a:pt x="35" y="37"/>
                  </a:cubicBezTo>
                  <a:cubicBezTo>
                    <a:pt x="30" y="43"/>
                    <a:pt x="21" y="51"/>
                    <a:pt x="29" y="62"/>
                  </a:cubicBezTo>
                  <a:cubicBezTo>
                    <a:pt x="34" y="69"/>
                    <a:pt x="40" y="72"/>
                    <a:pt x="48" y="72"/>
                  </a:cubicBezTo>
                  <a:cubicBezTo>
                    <a:pt x="58" y="72"/>
                    <a:pt x="69" y="67"/>
                    <a:pt x="78" y="62"/>
                  </a:cubicBezTo>
                  <a:cubicBezTo>
                    <a:pt x="81" y="60"/>
                    <a:pt x="82" y="57"/>
                    <a:pt x="80" y="55"/>
                  </a:cubicBezTo>
                  <a:cubicBezTo>
                    <a:pt x="79" y="53"/>
                    <a:pt x="76" y="52"/>
                    <a:pt x="73"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5" name="Freeform 2431"/>
            <p:cNvSpPr>
              <a:spLocks/>
            </p:cNvSpPr>
            <p:nvPr/>
          </p:nvSpPr>
          <p:spPr bwMode="gray">
            <a:xfrm>
              <a:off x="11520488" y="6927851"/>
              <a:ext cx="349250" cy="358775"/>
            </a:xfrm>
            <a:custGeom>
              <a:avLst/>
              <a:gdLst>
                <a:gd name="T0" fmla="*/ 62 w 93"/>
                <a:gd name="T1" fmla="*/ 0 h 96"/>
                <a:gd name="T2" fmla="*/ 7 w 93"/>
                <a:gd name="T3" fmla="*/ 66 h 96"/>
                <a:gd name="T4" fmla="*/ 7 w 93"/>
                <a:gd name="T5" fmla="*/ 90 h 96"/>
                <a:gd name="T6" fmla="*/ 30 w 93"/>
                <a:gd name="T7" fmla="*/ 90 h 96"/>
                <a:gd name="T8" fmla="*/ 93 w 93"/>
                <a:gd name="T9" fmla="*/ 36 h 96"/>
                <a:gd name="T10" fmla="*/ 62 w 93"/>
                <a:gd name="T11" fmla="*/ 0 h 96"/>
              </a:gdLst>
              <a:ahLst/>
              <a:cxnLst>
                <a:cxn ang="0">
                  <a:pos x="T0" y="T1"/>
                </a:cxn>
                <a:cxn ang="0">
                  <a:pos x="T2" y="T3"/>
                </a:cxn>
                <a:cxn ang="0">
                  <a:pos x="T4" y="T5"/>
                </a:cxn>
                <a:cxn ang="0">
                  <a:pos x="T6" y="T7"/>
                </a:cxn>
                <a:cxn ang="0">
                  <a:pos x="T8" y="T9"/>
                </a:cxn>
                <a:cxn ang="0">
                  <a:pos x="T10" y="T11"/>
                </a:cxn>
              </a:cxnLst>
              <a:rect l="0" t="0" r="r" b="b"/>
              <a:pathLst>
                <a:path w="93" h="96">
                  <a:moveTo>
                    <a:pt x="62" y="0"/>
                  </a:moveTo>
                  <a:cubicBezTo>
                    <a:pt x="7" y="66"/>
                    <a:pt x="7" y="66"/>
                    <a:pt x="7" y="66"/>
                  </a:cubicBezTo>
                  <a:cubicBezTo>
                    <a:pt x="0" y="73"/>
                    <a:pt x="1" y="83"/>
                    <a:pt x="7" y="90"/>
                  </a:cubicBezTo>
                  <a:cubicBezTo>
                    <a:pt x="13" y="96"/>
                    <a:pt x="24" y="96"/>
                    <a:pt x="30" y="90"/>
                  </a:cubicBezTo>
                  <a:cubicBezTo>
                    <a:pt x="93" y="36"/>
                    <a:pt x="93" y="36"/>
                    <a:pt x="93" y="36"/>
                  </a:cubicBezTo>
                  <a:cubicBezTo>
                    <a:pt x="76" y="31"/>
                    <a:pt x="64" y="17"/>
                    <a:pt x="6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6" name="Freeform 2432"/>
            <p:cNvSpPr>
              <a:spLocks/>
            </p:cNvSpPr>
            <p:nvPr/>
          </p:nvSpPr>
          <p:spPr bwMode="gray">
            <a:xfrm>
              <a:off x="11768138" y="6773863"/>
              <a:ext cx="273050" cy="273050"/>
            </a:xfrm>
            <a:custGeom>
              <a:avLst/>
              <a:gdLst>
                <a:gd name="T0" fmla="*/ 37 w 73"/>
                <a:gd name="T1" fmla="*/ 0 h 73"/>
                <a:gd name="T2" fmla="*/ 0 w 73"/>
                <a:gd name="T3" fmla="*/ 36 h 73"/>
                <a:gd name="T4" fmla="*/ 0 w 73"/>
                <a:gd name="T5" fmla="*/ 37 h 73"/>
                <a:gd name="T6" fmla="*/ 31 w 73"/>
                <a:gd name="T7" fmla="*/ 72 h 73"/>
                <a:gd name="T8" fmla="*/ 37 w 73"/>
                <a:gd name="T9" fmla="*/ 73 h 73"/>
                <a:gd name="T10" fmla="*/ 73 w 73"/>
                <a:gd name="T11" fmla="*/ 36 h 73"/>
                <a:gd name="T12" fmla="*/ 37 w 73"/>
                <a:gd name="T13" fmla="*/ 0 h 73"/>
              </a:gdLst>
              <a:ahLst/>
              <a:cxnLst>
                <a:cxn ang="0">
                  <a:pos x="T0" y="T1"/>
                </a:cxn>
                <a:cxn ang="0">
                  <a:pos x="T2" y="T3"/>
                </a:cxn>
                <a:cxn ang="0">
                  <a:pos x="T4" y="T5"/>
                </a:cxn>
                <a:cxn ang="0">
                  <a:pos x="T6" y="T7"/>
                </a:cxn>
                <a:cxn ang="0">
                  <a:pos x="T8" y="T9"/>
                </a:cxn>
                <a:cxn ang="0">
                  <a:pos x="T10" y="T11"/>
                </a:cxn>
                <a:cxn ang="0">
                  <a:pos x="T12" y="T13"/>
                </a:cxn>
              </a:cxnLst>
              <a:rect l="0" t="0" r="r" b="b"/>
              <a:pathLst>
                <a:path w="73" h="73">
                  <a:moveTo>
                    <a:pt x="37" y="0"/>
                  </a:moveTo>
                  <a:cubicBezTo>
                    <a:pt x="17" y="0"/>
                    <a:pt x="0" y="16"/>
                    <a:pt x="0" y="36"/>
                  </a:cubicBezTo>
                  <a:cubicBezTo>
                    <a:pt x="0" y="36"/>
                    <a:pt x="0" y="37"/>
                    <a:pt x="0" y="37"/>
                  </a:cubicBezTo>
                  <a:cubicBezTo>
                    <a:pt x="1" y="55"/>
                    <a:pt x="14" y="70"/>
                    <a:pt x="31" y="72"/>
                  </a:cubicBezTo>
                  <a:cubicBezTo>
                    <a:pt x="33" y="73"/>
                    <a:pt x="35" y="73"/>
                    <a:pt x="37" y="73"/>
                  </a:cubicBezTo>
                  <a:cubicBezTo>
                    <a:pt x="57" y="73"/>
                    <a:pt x="73" y="56"/>
                    <a:pt x="73" y="36"/>
                  </a:cubicBezTo>
                  <a:cubicBezTo>
                    <a:pt x="73" y="16"/>
                    <a:pt x="57" y="0"/>
                    <a:pt x="3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2234139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3">
            <a:lum bright="70000" contrast="-70000"/>
          </a:blip>
          <a:stretch>
            <a:fillRect/>
          </a:stretch>
        </p:blipFill>
        <p:spPr>
          <a:xfrm>
            <a:off x="3819832" y="5797"/>
            <a:ext cx="5324168" cy="3200400"/>
          </a:xfrm>
          <a:prstGeom prst="rect">
            <a:avLst/>
          </a:prstGeom>
        </p:spPr>
      </p:pic>
      <p:cxnSp>
        <p:nvCxnSpPr>
          <p:cNvPr id="20" name="Straight Connector 19"/>
          <p:cNvCxnSpPr/>
          <p:nvPr/>
        </p:nvCxnSpPr>
        <p:spPr>
          <a:xfrm>
            <a:off x="238125" y="793671"/>
            <a:ext cx="5086350" cy="0"/>
          </a:xfrm>
          <a:prstGeom prst="line">
            <a:avLst/>
          </a:prstGeom>
          <a:ln w="28575">
            <a:solidFill>
              <a:srgbClr val="9BDAE4"/>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38125" y="209550"/>
            <a:ext cx="8724900" cy="553998"/>
          </a:xfrm>
          <a:prstGeom prst="rect">
            <a:avLst/>
          </a:prstGeom>
          <a:noFill/>
        </p:spPr>
        <p:txBody>
          <a:bodyPr wrap="square" rtlCol="0">
            <a:spAutoFit/>
          </a:bodyPr>
          <a:lstStyle/>
          <a:p>
            <a:r>
              <a:rPr lang="en-CA" sz="3000" b="1" dirty="0">
                <a:solidFill>
                  <a:srgbClr val="05AAA8"/>
                </a:solidFill>
                <a:latin typeface="Century Gothic" panose="020B0502020202020204" pitchFamily="34" charset="0"/>
              </a:rPr>
              <a:t>Notre </a:t>
            </a:r>
            <a:r>
              <a:rPr lang="en-CA" sz="3000" b="1" dirty="0" err="1">
                <a:solidFill>
                  <a:srgbClr val="05AAA8"/>
                </a:solidFill>
                <a:latin typeface="Century Gothic" panose="020B0502020202020204" pitchFamily="34" charset="0"/>
              </a:rPr>
              <a:t>portée</a:t>
            </a:r>
            <a:r>
              <a:rPr lang="en-CA" sz="3000" b="1" dirty="0">
                <a:solidFill>
                  <a:srgbClr val="05AAA8"/>
                </a:solidFill>
                <a:latin typeface="Century Gothic" panose="020B0502020202020204" pitchFamily="34" charset="0"/>
              </a:rPr>
              <a:t> </a:t>
            </a:r>
            <a:r>
              <a:rPr lang="en-CA" sz="3000" b="1" dirty="0" err="1">
                <a:solidFill>
                  <a:srgbClr val="05AAA8"/>
                </a:solidFill>
                <a:latin typeface="Century Gothic" panose="020B0502020202020204" pitchFamily="34" charset="0"/>
              </a:rPr>
              <a:t>en</a:t>
            </a:r>
            <a:r>
              <a:rPr lang="en-CA" sz="3000" b="1" dirty="0">
                <a:solidFill>
                  <a:srgbClr val="05AAA8"/>
                </a:solidFill>
                <a:latin typeface="Century Gothic" panose="020B0502020202020204" pitchFamily="34" charset="0"/>
              </a:rPr>
              <a:t> </a:t>
            </a:r>
            <a:r>
              <a:rPr lang="en-CA" sz="3000" b="1" dirty="0" err="1">
                <a:solidFill>
                  <a:srgbClr val="05AAA8"/>
                </a:solidFill>
                <a:latin typeface="Century Gothic" panose="020B0502020202020204" pitchFamily="34" charset="0"/>
              </a:rPr>
              <a:t>chiffres</a:t>
            </a:r>
            <a:endParaRPr lang="en-CA" sz="3000" b="1" dirty="0">
              <a:solidFill>
                <a:srgbClr val="05AAA8"/>
              </a:solidFill>
              <a:latin typeface="Century Gothic" panose="020B0502020202020204" pitchFamily="34" charset="0"/>
            </a:endParaRPr>
          </a:p>
        </p:txBody>
      </p:sp>
      <p:grpSp>
        <p:nvGrpSpPr>
          <p:cNvPr id="18" name="Group 17"/>
          <p:cNvGrpSpPr/>
          <p:nvPr/>
        </p:nvGrpSpPr>
        <p:grpSpPr>
          <a:xfrm>
            <a:off x="2320181" y="1012541"/>
            <a:ext cx="2028284" cy="1574106"/>
            <a:chOff x="2595745" y="963175"/>
            <a:chExt cx="1700283" cy="1319552"/>
          </a:xfrm>
        </p:grpSpPr>
        <p:sp>
          <p:nvSpPr>
            <p:cNvPr id="22" name="Parallelogram 21"/>
            <p:cNvSpPr/>
            <p:nvPr/>
          </p:nvSpPr>
          <p:spPr>
            <a:xfrm>
              <a:off x="2595745" y="963175"/>
              <a:ext cx="1700283" cy="1203073"/>
            </a:xfrm>
            <a:prstGeom prst="parallelogram">
              <a:avLst/>
            </a:prstGeom>
            <a:solidFill>
              <a:srgbClr val="1775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00">
                <a:latin typeface="Century Gothic" panose="020B0502020202020204" pitchFamily="34" charset="0"/>
              </a:endParaRPr>
            </a:p>
          </p:txBody>
        </p:sp>
        <p:sp>
          <p:nvSpPr>
            <p:cNvPr id="23" name="TextBox 22"/>
            <p:cNvSpPr txBox="1"/>
            <p:nvPr/>
          </p:nvSpPr>
          <p:spPr>
            <a:xfrm>
              <a:off x="2704253" y="1018503"/>
              <a:ext cx="1483267" cy="1264224"/>
            </a:xfrm>
            <a:prstGeom prst="rect">
              <a:avLst/>
            </a:prstGeom>
            <a:noFill/>
          </p:spPr>
          <p:txBody>
            <a:bodyPr wrap="square" rtlCol="0">
              <a:spAutoFit/>
            </a:bodyPr>
            <a:lstStyle/>
            <a:p>
              <a:pPr algn="ctr"/>
              <a:r>
                <a:rPr lang="en-CA" sz="3500" dirty="0">
                  <a:solidFill>
                    <a:schemeClr val="bg1"/>
                  </a:solidFill>
                  <a:latin typeface="Century Gothic" panose="020B0502020202020204" pitchFamily="34" charset="0"/>
                </a:rPr>
                <a:t>100+</a:t>
              </a:r>
            </a:p>
            <a:p>
              <a:pPr algn="ctr"/>
              <a:r>
                <a:rPr lang="fr-CA" sz="1400" dirty="0">
                  <a:solidFill>
                    <a:schemeClr val="bg1"/>
                  </a:solidFill>
                  <a:latin typeface="Century Gothic" panose="020B0502020202020204" pitchFamily="34" charset="0"/>
                </a:rPr>
                <a:t>Engagement des sous‑ministres pour la santé mentale</a:t>
              </a:r>
            </a:p>
            <a:p>
              <a:pPr algn="ctr"/>
              <a:endParaRPr lang="en-US" sz="1500" dirty="0">
                <a:solidFill>
                  <a:schemeClr val="bg1"/>
                </a:solidFill>
                <a:latin typeface="Century Gothic" panose="020B0502020202020204" pitchFamily="34" charset="0"/>
              </a:endParaRPr>
            </a:p>
          </p:txBody>
        </p:sp>
      </p:grpSp>
      <p:grpSp>
        <p:nvGrpSpPr>
          <p:cNvPr id="24" name="Group 23"/>
          <p:cNvGrpSpPr/>
          <p:nvPr/>
        </p:nvGrpSpPr>
        <p:grpSpPr>
          <a:xfrm>
            <a:off x="125663" y="1196752"/>
            <a:ext cx="1903315" cy="2054462"/>
            <a:chOff x="238125" y="989210"/>
            <a:chExt cx="1448658" cy="1563700"/>
          </a:xfrm>
        </p:grpSpPr>
        <p:sp>
          <p:nvSpPr>
            <p:cNvPr id="25" name="Regular Pentagon 24"/>
            <p:cNvSpPr/>
            <p:nvPr/>
          </p:nvSpPr>
          <p:spPr>
            <a:xfrm rot="20352686">
              <a:off x="238125" y="989210"/>
              <a:ext cx="1448658" cy="1315811"/>
            </a:xfrm>
            <a:prstGeom prst="pentagon">
              <a:avLst/>
            </a:prstGeom>
            <a:solidFill>
              <a:srgbClr val="E341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00">
                <a:latin typeface="Century Gothic" panose="020B0502020202020204" pitchFamily="34" charset="0"/>
              </a:endParaRPr>
            </a:p>
          </p:txBody>
        </p:sp>
        <p:sp>
          <p:nvSpPr>
            <p:cNvPr id="26" name="TextBox 25"/>
            <p:cNvSpPr txBox="1"/>
            <p:nvPr/>
          </p:nvSpPr>
          <p:spPr>
            <a:xfrm>
              <a:off x="388222" y="1170799"/>
              <a:ext cx="1252551" cy="1382111"/>
            </a:xfrm>
            <a:prstGeom prst="rect">
              <a:avLst/>
            </a:prstGeom>
            <a:noFill/>
          </p:spPr>
          <p:txBody>
            <a:bodyPr wrap="square" rtlCol="0">
              <a:spAutoFit/>
            </a:bodyPr>
            <a:lstStyle/>
            <a:p>
              <a:pPr algn="ctr"/>
              <a:r>
                <a:rPr lang="en-US" sz="3500" dirty="0">
                  <a:solidFill>
                    <a:schemeClr val="bg1"/>
                  </a:solidFill>
                  <a:latin typeface="Century Gothic" panose="020B0502020202020204" pitchFamily="34" charset="0"/>
                </a:rPr>
                <a:t>70+</a:t>
              </a:r>
            </a:p>
            <a:p>
              <a:pPr algn="ctr"/>
              <a:r>
                <a:rPr lang="fr-CA" sz="1400" dirty="0">
                  <a:solidFill>
                    <a:schemeClr val="bg1"/>
                  </a:solidFill>
                  <a:latin typeface="Century Gothic" panose="020B0502020202020204" pitchFamily="34" charset="0"/>
                </a:rPr>
                <a:t>Champions de la santé mentale et du mieux-être</a:t>
              </a:r>
            </a:p>
            <a:p>
              <a:pPr algn="ctr"/>
              <a:endParaRPr lang="en-US" sz="3500" dirty="0">
                <a:solidFill>
                  <a:schemeClr val="bg1"/>
                </a:solidFill>
                <a:latin typeface="Century Gothic" panose="020B0502020202020204" pitchFamily="34" charset="0"/>
              </a:endParaRPr>
            </a:p>
          </p:txBody>
        </p:sp>
      </p:grpSp>
      <p:sp>
        <p:nvSpPr>
          <p:cNvPr id="29" name="Isosceles Triangle 28"/>
          <p:cNvSpPr/>
          <p:nvPr/>
        </p:nvSpPr>
        <p:spPr>
          <a:xfrm rot="6759369">
            <a:off x="6462753" y="2261494"/>
            <a:ext cx="2720138" cy="2455634"/>
          </a:xfrm>
          <a:prstGeom prst="triangle">
            <a:avLst/>
          </a:prstGeom>
          <a:solidFill>
            <a:srgbClr val="3AB4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00">
              <a:latin typeface="Century Gothic" panose="020B0502020202020204" pitchFamily="34" charset="0"/>
            </a:endParaRPr>
          </a:p>
        </p:txBody>
      </p:sp>
      <p:sp>
        <p:nvSpPr>
          <p:cNvPr id="30" name="TextBox 29"/>
          <p:cNvSpPr txBox="1"/>
          <p:nvPr/>
        </p:nvSpPr>
        <p:spPr>
          <a:xfrm>
            <a:off x="6392532" y="2588713"/>
            <a:ext cx="2250298" cy="2015936"/>
          </a:xfrm>
          <a:prstGeom prst="rect">
            <a:avLst/>
          </a:prstGeom>
          <a:noFill/>
        </p:spPr>
        <p:txBody>
          <a:bodyPr wrap="square" rtlCol="0">
            <a:spAutoFit/>
          </a:bodyPr>
          <a:lstStyle/>
          <a:p>
            <a:pPr algn="ctr"/>
            <a:r>
              <a:rPr lang="en-US" sz="1300" dirty="0">
                <a:solidFill>
                  <a:schemeClr val="bg1"/>
                </a:solidFill>
                <a:latin typeface="Century Gothic" panose="020B0502020202020204" pitchFamily="34" charset="0"/>
              </a:rPr>
              <a:t> </a:t>
            </a:r>
          </a:p>
          <a:p>
            <a:pPr algn="ctr"/>
            <a:r>
              <a:rPr lang="en-US" sz="3200" dirty="0">
                <a:solidFill>
                  <a:schemeClr val="bg1"/>
                </a:solidFill>
                <a:latin typeface="Century Gothic" panose="020B0502020202020204" pitchFamily="34" charset="0"/>
              </a:rPr>
              <a:t>20,000+</a:t>
            </a:r>
          </a:p>
          <a:p>
            <a:pPr algn="ctr"/>
            <a:r>
              <a:rPr lang="fr-CA" sz="1200" dirty="0">
                <a:solidFill>
                  <a:schemeClr val="bg1"/>
                </a:solidFill>
                <a:latin typeface="Century Gothic" panose="020B0502020202020204" pitchFamily="34" charset="0"/>
              </a:rPr>
              <a:t>Les fonctionnaires rejoints par l’entremise des témoignages du Bureau des conférenciers fédéraux</a:t>
            </a:r>
          </a:p>
          <a:p>
            <a:pPr algn="ctr"/>
            <a:endParaRPr lang="en-US" sz="3200" dirty="0">
              <a:solidFill>
                <a:schemeClr val="bg1"/>
              </a:solidFill>
              <a:latin typeface="Century Gothic" panose="020B0502020202020204" pitchFamily="34" charset="0"/>
            </a:endParaRPr>
          </a:p>
        </p:txBody>
      </p:sp>
      <p:grpSp>
        <p:nvGrpSpPr>
          <p:cNvPr id="31" name="Group 30"/>
          <p:cNvGrpSpPr/>
          <p:nvPr/>
        </p:nvGrpSpPr>
        <p:grpSpPr>
          <a:xfrm>
            <a:off x="786008" y="3188053"/>
            <a:ext cx="2099037" cy="1445210"/>
            <a:chOff x="5541791" y="2672586"/>
            <a:chExt cx="1529770" cy="1099352"/>
          </a:xfrm>
        </p:grpSpPr>
        <p:sp>
          <p:nvSpPr>
            <p:cNvPr id="32" name="Flowchart: Manual Operation 31"/>
            <p:cNvSpPr/>
            <p:nvPr/>
          </p:nvSpPr>
          <p:spPr>
            <a:xfrm>
              <a:off x="5541791" y="2672586"/>
              <a:ext cx="1529770" cy="1099352"/>
            </a:xfrm>
            <a:prstGeom prst="flowChartManualOperation">
              <a:avLst/>
            </a:prstGeom>
            <a:solidFill>
              <a:srgbClr val="744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00">
                <a:latin typeface="Century Gothic" panose="020B0502020202020204" pitchFamily="34" charset="0"/>
              </a:endParaRPr>
            </a:p>
          </p:txBody>
        </p:sp>
        <p:sp>
          <p:nvSpPr>
            <p:cNvPr id="33" name="TextBox 32"/>
            <p:cNvSpPr txBox="1"/>
            <p:nvPr/>
          </p:nvSpPr>
          <p:spPr>
            <a:xfrm>
              <a:off x="5541791" y="2695855"/>
              <a:ext cx="1529770" cy="913074"/>
            </a:xfrm>
            <a:prstGeom prst="rect">
              <a:avLst/>
            </a:prstGeom>
            <a:noFill/>
          </p:spPr>
          <p:txBody>
            <a:bodyPr wrap="square" rtlCol="0">
              <a:spAutoFit/>
            </a:bodyPr>
            <a:lstStyle/>
            <a:p>
              <a:pPr algn="ctr"/>
              <a:r>
                <a:rPr lang="en-US" sz="3500" dirty="0">
                  <a:solidFill>
                    <a:schemeClr val="bg1"/>
                  </a:solidFill>
                  <a:latin typeface="Century Gothic" panose="020B0502020202020204" pitchFamily="34" charset="0"/>
                </a:rPr>
                <a:t>128,155+ </a:t>
              </a:r>
            </a:p>
            <a:p>
              <a:pPr algn="ctr"/>
              <a:r>
                <a:rPr lang="fr-CA" sz="1200" dirty="0">
                  <a:solidFill>
                    <a:schemeClr val="bg1"/>
                  </a:solidFill>
                  <a:latin typeface="Century Gothic" panose="020B0502020202020204" pitchFamily="34" charset="0"/>
                </a:rPr>
                <a:t>Total des consultations des pages Web</a:t>
              </a:r>
              <a:br>
                <a:rPr lang="en-US" sz="1300" dirty="0">
                  <a:solidFill>
                    <a:schemeClr val="bg1"/>
                  </a:solidFill>
                  <a:latin typeface="Century Gothic" panose="020B0502020202020204" pitchFamily="34" charset="0"/>
                </a:rPr>
              </a:br>
              <a:endParaRPr lang="en-US" sz="1300" dirty="0">
                <a:solidFill>
                  <a:schemeClr val="bg1"/>
                </a:solidFill>
                <a:latin typeface="Century Gothic" panose="020B0502020202020204" pitchFamily="34" charset="0"/>
              </a:endParaRPr>
            </a:p>
          </p:txBody>
        </p:sp>
      </p:grpSp>
      <p:grpSp>
        <p:nvGrpSpPr>
          <p:cNvPr id="35" name="Group 34"/>
          <p:cNvGrpSpPr/>
          <p:nvPr/>
        </p:nvGrpSpPr>
        <p:grpSpPr>
          <a:xfrm>
            <a:off x="3066883" y="2602421"/>
            <a:ext cx="2423904" cy="2434490"/>
            <a:chOff x="5131542" y="4055021"/>
            <a:chExt cx="1694446" cy="1701846"/>
          </a:xfrm>
        </p:grpSpPr>
        <p:sp>
          <p:nvSpPr>
            <p:cNvPr id="36" name="Diamond 35"/>
            <p:cNvSpPr/>
            <p:nvPr/>
          </p:nvSpPr>
          <p:spPr>
            <a:xfrm rot="20925300">
              <a:off x="5131542" y="4055021"/>
              <a:ext cx="1694446" cy="1701846"/>
            </a:xfrm>
            <a:prstGeom prst="diamond">
              <a:avLst/>
            </a:prstGeom>
            <a:solidFill>
              <a:srgbClr val="65CB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00" dirty="0">
                <a:latin typeface="Century Gothic" panose="020B0502020202020204" pitchFamily="34" charset="0"/>
              </a:endParaRPr>
            </a:p>
          </p:txBody>
        </p:sp>
        <p:sp>
          <p:nvSpPr>
            <p:cNvPr id="37" name="TextBox 36"/>
            <p:cNvSpPr txBox="1"/>
            <p:nvPr/>
          </p:nvSpPr>
          <p:spPr>
            <a:xfrm>
              <a:off x="5133285" y="4447968"/>
              <a:ext cx="1690959" cy="1161827"/>
            </a:xfrm>
            <a:prstGeom prst="rect">
              <a:avLst/>
            </a:prstGeom>
            <a:noFill/>
          </p:spPr>
          <p:txBody>
            <a:bodyPr wrap="square" rtlCol="0">
              <a:spAutoFit/>
            </a:bodyPr>
            <a:lstStyle/>
            <a:p>
              <a:pPr algn="ctr"/>
              <a:r>
                <a:rPr lang="en-CA" sz="3500" dirty="0">
                  <a:solidFill>
                    <a:schemeClr val="bg1"/>
                  </a:solidFill>
                  <a:latin typeface="Century Gothic" panose="020B0502020202020204" pitchFamily="34" charset="0"/>
                </a:rPr>
                <a:t>2,000+ </a:t>
              </a:r>
              <a:r>
                <a:rPr lang="fr-CA" sz="1600" dirty="0">
                  <a:solidFill>
                    <a:schemeClr val="bg1"/>
                  </a:solidFill>
                  <a:latin typeface="Century Gothic" panose="020B0502020202020204" pitchFamily="34" charset="0"/>
                </a:rPr>
                <a:t>Membres </a:t>
              </a:r>
            </a:p>
            <a:p>
              <a:pPr algn="ctr"/>
              <a:r>
                <a:rPr lang="fr-CA" sz="1600" dirty="0" err="1">
                  <a:solidFill>
                    <a:schemeClr val="bg1"/>
                  </a:solidFill>
                  <a:latin typeface="Century Gothic" panose="020B0502020202020204" pitchFamily="34" charset="0"/>
                </a:rPr>
                <a:t>GCconnex</a:t>
              </a:r>
              <a:r>
                <a:rPr lang="fr-CA" sz="1600" dirty="0">
                  <a:solidFill>
                    <a:schemeClr val="bg1"/>
                  </a:solidFill>
                  <a:latin typeface="Century Gothic" panose="020B0502020202020204" pitchFamily="34" charset="0"/>
                </a:rPr>
                <a:t> </a:t>
              </a:r>
            </a:p>
            <a:p>
              <a:pPr algn="ctr"/>
              <a:endParaRPr lang="en-CA" sz="3500" dirty="0">
                <a:solidFill>
                  <a:schemeClr val="bg1"/>
                </a:solidFill>
                <a:latin typeface="Century Gothic" panose="020B0502020202020204" pitchFamily="34" charset="0"/>
              </a:endParaRPr>
            </a:p>
          </p:txBody>
        </p:sp>
      </p:grpSp>
      <p:grpSp>
        <p:nvGrpSpPr>
          <p:cNvPr id="38" name="Group 37"/>
          <p:cNvGrpSpPr/>
          <p:nvPr/>
        </p:nvGrpSpPr>
        <p:grpSpPr>
          <a:xfrm>
            <a:off x="4622185" y="1101853"/>
            <a:ext cx="2073739" cy="1781737"/>
            <a:chOff x="1346133" y="5071980"/>
            <a:chExt cx="1522551" cy="1308162"/>
          </a:xfrm>
        </p:grpSpPr>
        <p:sp>
          <p:nvSpPr>
            <p:cNvPr id="39" name="Hexagon 38"/>
            <p:cNvSpPr/>
            <p:nvPr/>
          </p:nvSpPr>
          <p:spPr>
            <a:xfrm rot="19137255">
              <a:off x="1346133" y="5071980"/>
              <a:ext cx="1522551" cy="1296631"/>
            </a:xfrm>
            <a:prstGeom prst="hexagon">
              <a:avLst/>
            </a:prstGeom>
            <a:solidFill>
              <a:srgbClr val="00A0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00">
                <a:latin typeface="Century Gothic" panose="020B0502020202020204" pitchFamily="34" charset="0"/>
              </a:endParaRPr>
            </a:p>
          </p:txBody>
        </p:sp>
        <p:sp>
          <p:nvSpPr>
            <p:cNvPr id="40" name="TextBox 39"/>
            <p:cNvSpPr txBox="1"/>
            <p:nvPr/>
          </p:nvSpPr>
          <p:spPr>
            <a:xfrm>
              <a:off x="1354081" y="5159897"/>
              <a:ext cx="1504984" cy="1220245"/>
            </a:xfrm>
            <a:prstGeom prst="rect">
              <a:avLst/>
            </a:prstGeom>
            <a:noFill/>
          </p:spPr>
          <p:txBody>
            <a:bodyPr wrap="square" rtlCol="0">
              <a:spAutoFit/>
            </a:bodyPr>
            <a:lstStyle/>
            <a:p>
              <a:pPr algn="ctr"/>
              <a:r>
                <a:rPr lang="en-CA" sz="3500" dirty="0">
                  <a:solidFill>
                    <a:schemeClr val="bg1"/>
                  </a:solidFill>
                  <a:latin typeface="Century Gothic" panose="020B0502020202020204" pitchFamily="34" charset="0"/>
                </a:rPr>
                <a:t>2,000+</a:t>
              </a:r>
            </a:p>
            <a:p>
              <a:pPr algn="ctr"/>
              <a:r>
                <a:rPr lang="fr-CA" sz="1600" dirty="0">
                  <a:solidFill>
                    <a:schemeClr val="bg1"/>
                  </a:solidFill>
                  <a:latin typeface="Century Gothic" panose="020B0502020202020204" pitchFamily="34" charset="0"/>
                </a:rPr>
                <a:t>Abonnés sur Twitter</a:t>
              </a:r>
            </a:p>
            <a:p>
              <a:pPr algn="ctr"/>
              <a:r>
                <a:rPr lang="en-CA" sz="3500" dirty="0">
                  <a:solidFill>
                    <a:schemeClr val="bg1"/>
                  </a:solidFill>
                  <a:latin typeface="Century Gothic" panose="020B0502020202020204" pitchFamily="34" charset="0"/>
                </a:rPr>
                <a:t> </a:t>
              </a:r>
            </a:p>
          </p:txBody>
        </p:sp>
      </p:grpSp>
      <p:sp>
        <p:nvSpPr>
          <p:cNvPr id="41" name="Rounded Rectangle 40"/>
          <p:cNvSpPr/>
          <p:nvPr/>
        </p:nvSpPr>
        <p:spPr>
          <a:xfrm>
            <a:off x="255542" y="5317954"/>
            <a:ext cx="8754935" cy="1409465"/>
          </a:xfrm>
          <a:prstGeom prst="roundRect">
            <a:avLst/>
          </a:prstGeom>
          <a:noFill/>
          <a:ln w="28575">
            <a:solidFill>
              <a:srgbClr val="7D4D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A" sz="1400" dirty="0">
                <a:solidFill>
                  <a:schemeClr val="tx1"/>
                </a:solidFill>
                <a:latin typeface="Century Gothic" panose="020B0502020202020204" pitchFamily="34" charset="0"/>
              </a:rPr>
              <a:t>« Même si la Journée Cause pour la cause est terminée, les conversations sur la </a:t>
            </a:r>
            <a:r>
              <a:rPr lang="fr-CA" sz="1400" strike="sngStrike" dirty="0">
                <a:solidFill>
                  <a:schemeClr val="tx1"/>
                </a:solidFill>
                <a:latin typeface="Century Gothic" panose="020B0502020202020204" pitchFamily="34" charset="0"/>
              </a:rPr>
              <a:t>#</a:t>
            </a:r>
            <a:r>
              <a:rPr lang="fr-CA" sz="1400" dirty="0" err="1">
                <a:solidFill>
                  <a:schemeClr val="tx1"/>
                </a:solidFill>
                <a:latin typeface="Century Gothic" panose="020B0502020202020204" pitchFamily="34" charset="0"/>
              </a:rPr>
              <a:t>SantéMentale</a:t>
            </a:r>
            <a:r>
              <a:rPr lang="fr-CA" sz="1400" dirty="0">
                <a:solidFill>
                  <a:schemeClr val="tx1"/>
                </a:solidFill>
                <a:latin typeface="Century Gothic" panose="020B0502020202020204" pitchFamily="34" charset="0"/>
              </a:rPr>
              <a:t> dans nos milieux de travail doivent continuer. Poursuivons le dialogue à l’aide des ressources de @CEMHW_CESMMT : </a:t>
            </a:r>
            <a:r>
              <a:rPr lang="fr-CA" sz="1400" dirty="0">
                <a:latin typeface="Century Gothic" panose="020B0502020202020204" pitchFamily="34" charset="0"/>
                <a:hlinkClick r:id="rId4" tooltip="http://ow.ly/6BgZ30i8FXA"/>
              </a:rPr>
              <a:t>http://ow.ly/6BgZ30i8FXA</a:t>
            </a:r>
            <a:r>
              <a:rPr lang="fr-CA" sz="1400" dirty="0">
                <a:solidFill>
                  <a:schemeClr val="tx1"/>
                </a:solidFill>
                <a:latin typeface="Century Gothic" panose="020B0502020202020204" pitchFamily="34" charset="0"/>
              </a:rPr>
              <a:t>. </a:t>
            </a:r>
            <a:r>
              <a:rPr lang="fr-CA" sz="1400" strike="sngStrike" dirty="0">
                <a:solidFill>
                  <a:schemeClr val="tx1"/>
                </a:solidFill>
                <a:latin typeface="Century Gothic" panose="020B0502020202020204" pitchFamily="34" charset="0"/>
              </a:rPr>
              <a:t>#</a:t>
            </a:r>
            <a:r>
              <a:rPr lang="fr-CA" sz="1400" dirty="0" err="1">
                <a:solidFill>
                  <a:schemeClr val="tx1"/>
                </a:solidFill>
                <a:latin typeface="Century Gothic" panose="020B0502020202020204" pitchFamily="34" charset="0"/>
              </a:rPr>
              <a:t>LaSantéMentaleCompte</a:t>
            </a:r>
            <a:r>
              <a:rPr lang="fr-CA" sz="1400" dirty="0">
                <a:solidFill>
                  <a:schemeClr val="tx1"/>
                </a:solidFill>
                <a:latin typeface="Century Gothic" panose="020B0502020202020204" pitchFamily="34" charset="0"/>
              </a:rPr>
              <a:t> </a:t>
            </a:r>
            <a:r>
              <a:rPr lang="fr-CA" sz="1400" strike="sngStrike" dirty="0">
                <a:solidFill>
                  <a:schemeClr val="tx1"/>
                </a:solidFill>
                <a:latin typeface="Century Gothic" panose="020B0502020202020204" pitchFamily="34" charset="0"/>
              </a:rPr>
              <a:t>#</a:t>
            </a:r>
            <a:r>
              <a:rPr lang="fr-CA" sz="1400" dirty="0" err="1">
                <a:solidFill>
                  <a:schemeClr val="tx1"/>
                </a:solidFill>
                <a:latin typeface="Century Gothic" panose="020B0502020202020204" pitchFamily="34" charset="0"/>
              </a:rPr>
              <a:t>ParlerHautetFort</a:t>
            </a:r>
            <a:r>
              <a:rPr lang="fr-CA" sz="1400" dirty="0">
                <a:solidFill>
                  <a:schemeClr val="tx1"/>
                </a:solidFill>
                <a:latin typeface="Century Gothic" panose="020B0502020202020204" pitchFamily="34" charset="0"/>
              </a:rPr>
              <a:t> »</a:t>
            </a:r>
          </a:p>
          <a:p>
            <a:endParaRPr lang="en-US" sz="1400" dirty="0">
              <a:solidFill>
                <a:schemeClr val="tx1"/>
              </a:solidFill>
              <a:latin typeface="Century Gothic" panose="020B0502020202020204" pitchFamily="34" charset="0"/>
            </a:endParaRPr>
          </a:p>
          <a:p>
            <a:pPr algn="r"/>
            <a:r>
              <a:rPr lang="en-US" sz="1400" dirty="0">
                <a:solidFill>
                  <a:schemeClr val="tx1"/>
                </a:solidFill>
                <a:latin typeface="Century Gothic" panose="020B0502020202020204" pitchFamily="34" charset="0"/>
              </a:rPr>
              <a:t>@_</a:t>
            </a:r>
            <a:r>
              <a:rPr lang="en-US" sz="1400" dirty="0" err="1">
                <a:solidFill>
                  <a:schemeClr val="tx1"/>
                </a:solidFill>
                <a:latin typeface="Century Gothic" panose="020B0502020202020204" pitchFamily="34" charset="0"/>
              </a:rPr>
              <a:t>RonParker</a:t>
            </a:r>
            <a:r>
              <a:rPr lang="en-US" sz="1400" dirty="0">
                <a:solidFill>
                  <a:schemeClr val="tx1"/>
                </a:solidFill>
                <a:latin typeface="Century Gothic" panose="020B0502020202020204" pitchFamily="34" charset="0"/>
              </a:rPr>
              <a:t> -</a:t>
            </a:r>
            <a:r>
              <a:rPr lang="fr-CA" sz="1400" dirty="0">
                <a:solidFill>
                  <a:schemeClr val="tx1"/>
                </a:solidFill>
                <a:latin typeface="Century Gothic" panose="020B0502020202020204" pitchFamily="34" charset="0"/>
              </a:rPr>
              <a:t> Président, Services partagés Canada</a:t>
            </a:r>
            <a:endParaRPr lang="en-CA" sz="1400"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1506572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3">
            <a:lum bright="70000" contrast="-70000"/>
          </a:blip>
          <a:stretch>
            <a:fillRect/>
          </a:stretch>
        </p:blipFill>
        <p:spPr>
          <a:xfrm>
            <a:off x="3819832" y="5797"/>
            <a:ext cx="5324168" cy="3200400"/>
          </a:xfrm>
          <a:prstGeom prst="rect">
            <a:avLst/>
          </a:prstGeom>
        </p:spPr>
      </p:pic>
      <p:cxnSp>
        <p:nvCxnSpPr>
          <p:cNvPr id="20" name="Straight Connector 19"/>
          <p:cNvCxnSpPr/>
          <p:nvPr/>
        </p:nvCxnSpPr>
        <p:spPr>
          <a:xfrm>
            <a:off x="238125" y="793671"/>
            <a:ext cx="5086350" cy="0"/>
          </a:xfrm>
          <a:prstGeom prst="line">
            <a:avLst/>
          </a:prstGeom>
          <a:ln w="28575">
            <a:solidFill>
              <a:srgbClr val="9BDAE4"/>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38125" y="209550"/>
            <a:ext cx="8724900" cy="553998"/>
          </a:xfrm>
          <a:prstGeom prst="rect">
            <a:avLst/>
          </a:prstGeom>
          <a:noFill/>
        </p:spPr>
        <p:txBody>
          <a:bodyPr wrap="square" rtlCol="0">
            <a:spAutoFit/>
          </a:bodyPr>
          <a:lstStyle/>
          <a:p>
            <a:r>
              <a:rPr lang="en-CA" sz="3000" b="1" dirty="0">
                <a:solidFill>
                  <a:srgbClr val="05AAA8"/>
                </a:solidFill>
                <a:latin typeface="Century Gothic" panose="020B0502020202020204" pitchFamily="34" charset="0"/>
              </a:rPr>
              <a:t>Notre impact à travers le </a:t>
            </a:r>
            <a:r>
              <a:rPr lang="en-CA" sz="3000" b="1" dirty="0" err="1">
                <a:solidFill>
                  <a:srgbClr val="05AAA8"/>
                </a:solidFill>
                <a:latin typeface="Century Gothic" panose="020B0502020202020204" pitchFamily="34" charset="0"/>
              </a:rPr>
              <a:t>gouvernement</a:t>
            </a:r>
            <a:endParaRPr lang="en-CA" sz="3000" b="1" dirty="0">
              <a:solidFill>
                <a:srgbClr val="05AAA8"/>
              </a:solidFill>
              <a:latin typeface="Century Gothic" panose="020B0502020202020204" pitchFamily="34" charset="0"/>
            </a:endParaRPr>
          </a:p>
        </p:txBody>
      </p:sp>
      <p:sp>
        <p:nvSpPr>
          <p:cNvPr id="22" name="Parallelogram 21"/>
          <p:cNvSpPr/>
          <p:nvPr/>
        </p:nvSpPr>
        <p:spPr>
          <a:xfrm>
            <a:off x="7128284" y="4124867"/>
            <a:ext cx="1146637" cy="811328"/>
          </a:xfrm>
          <a:prstGeom prst="parallelogram">
            <a:avLst/>
          </a:prstGeom>
          <a:solidFill>
            <a:srgbClr val="1775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00">
              <a:latin typeface="Century Gothic" panose="020B0502020202020204" pitchFamily="34" charset="0"/>
            </a:endParaRPr>
          </a:p>
        </p:txBody>
      </p:sp>
      <p:sp>
        <p:nvSpPr>
          <p:cNvPr id="25" name="Regular Pentagon 24"/>
          <p:cNvSpPr/>
          <p:nvPr/>
        </p:nvSpPr>
        <p:spPr>
          <a:xfrm rot="20352686">
            <a:off x="4176213" y="4041873"/>
            <a:ext cx="1075988" cy="977316"/>
          </a:xfrm>
          <a:prstGeom prst="pentagon">
            <a:avLst/>
          </a:prstGeom>
          <a:solidFill>
            <a:srgbClr val="E341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00">
              <a:latin typeface="Century Gothic" panose="020B0502020202020204" pitchFamily="34" charset="0"/>
            </a:endParaRPr>
          </a:p>
        </p:txBody>
      </p:sp>
      <p:sp>
        <p:nvSpPr>
          <p:cNvPr id="29" name="Isosceles Triangle 28"/>
          <p:cNvSpPr/>
          <p:nvPr/>
        </p:nvSpPr>
        <p:spPr>
          <a:xfrm rot="6759369">
            <a:off x="1129216" y="4114614"/>
            <a:ext cx="1303793" cy="1132161"/>
          </a:xfrm>
          <a:prstGeom prst="triangle">
            <a:avLst/>
          </a:prstGeom>
          <a:solidFill>
            <a:srgbClr val="3AB4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00">
              <a:latin typeface="Century Gothic" panose="020B0502020202020204" pitchFamily="34" charset="0"/>
            </a:endParaRPr>
          </a:p>
        </p:txBody>
      </p:sp>
      <p:sp>
        <p:nvSpPr>
          <p:cNvPr id="32" name="Flowchart: Manual Operation 31"/>
          <p:cNvSpPr/>
          <p:nvPr/>
        </p:nvSpPr>
        <p:spPr>
          <a:xfrm>
            <a:off x="7093777" y="1272744"/>
            <a:ext cx="1186635" cy="817011"/>
          </a:xfrm>
          <a:prstGeom prst="flowChartManualOperation">
            <a:avLst/>
          </a:prstGeom>
          <a:solidFill>
            <a:srgbClr val="744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00">
              <a:latin typeface="Century Gothic" panose="020B0502020202020204" pitchFamily="34" charset="0"/>
            </a:endParaRPr>
          </a:p>
        </p:txBody>
      </p:sp>
      <p:sp>
        <p:nvSpPr>
          <p:cNvPr id="36" name="Diamond 35"/>
          <p:cNvSpPr/>
          <p:nvPr/>
        </p:nvSpPr>
        <p:spPr>
          <a:xfrm rot="20925300">
            <a:off x="3991861" y="993112"/>
            <a:ext cx="1370289" cy="1376274"/>
          </a:xfrm>
          <a:prstGeom prst="diamond">
            <a:avLst/>
          </a:prstGeom>
          <a:solidFill>
            <a:srgbClr val="65CB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00" dirty="0">
              <a:latin typeface="Century Gothic" panose="020B0502020202020204" pitchFamily="34" charset="0"/>
            </a:endParaRPr>
          </a:p>
        </p:txBody>
      </p:sp>
      <p:sp>
        <p:nvSpPr>
          <p:cNvPr id="39" name="Hexagon 38"/>
          <p:cNvSpPr/>
          <p:nvPr/>
        </p:nvSpPr>
        <p:spPr>
          <a:xfrm rot="19137255">
            <a:off x="1087902" y="1182060"/>
            <a:ext cx="1172333" cy="998379"/>
          </a:xfrm>
          <a:prstGeom prst="hexagon">
            <a:avLst/>
          </a:prstGeom>
          <a:solidFill>
            <a:srgbClr val="00A0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00">
              <a:latin typeface="Century Gothic" panose="020B0502020202020204" pitchFamily="34" charset="0"/>
            </a:endParaRPr>
          </a:p>
        </p:txBody>
      </p:sp>
      <p:sp>
        <p:nvSpPr>
          <p:cNvPr id="27" name="Rectangle 26"/>
          <p:cNvSpPr/>
          <p:nvPr/>
        </p:nvSpPr>
        <p:spPr>
          <a:xfrm>
            <a:off x="648605" y="2403301"/>
            <a:ext cx="2270820" cy="14316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600" dirty="0">
                <a:solidFill>
                  <a:srgbClr val="1D7FC8"/>
                </a:solidFill>
                <a:latin typeface="Century Gothic" panose="020B0502020202020204" pitchFamily="34" charset="0"/>
              </a:rPr>
              <a:t>Des employés croient que leur milieu de travail est psychologiquement sain</a:t>
            </a:r>
          </a:p>
          <a:p>
            <a:pPr algn="ctr"/>
            <a:endParaRPr lang="en-CA" sz="1600" dirty="0">
              <a:solidFill>
                <a:srgbClr val="1D7FC8"/>
              </a:solidFill>
              <a:latin typeface="Century Gothic" panose="020B0502020202020204" pitchFamily="34" charset="0"/>
            </a:endParaRPr>
          </a:p>
        </p:txBody>
      </p:sp>
      <p:sp>
        <p:nvSpPr>
          <p:cNvPr id="28" name="Rectangle 27"/>
          <p:cNvSpPr/>
          <p:nvPr/>
        </p:nvSpPr>
        <p:spPr>
          <a:xfrm>
            <a:off x="3444284" y="2197208"/>
            <a:ext cx="2465441" cy="18438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600" dirty="0">
                <a:latin typeface="Century Gothic" panose="020B0502020202020204" pitchFamily="34" charset="0"/>
              </a:rPr>
              <a:t>Des GMO ont effectué </a:t>
            </a:r>
            <a:r>
              <a:rPr lang="fr-CA" sz="1600" dirty="0">
                <a:solidFill>
                  <a:srgbClr val="1D7FC8"/>
                </a:solidFill>
                <a:latin typeface="Century Gothic" panose="020B0502020202020204" pitchFamily="34" charset="0"/>
              </a:rPr>
              <a:t>une analyse conjointe des risques psychologiques à partir des résultats de l’enquête.</a:t>
            </a:r>
          </a:p>
          <a:p>
            <a:pPr algn="ctr"/>
            <a:endParaRPr lang="en-CA" sz="1600" dirty="0">
              <a:solidFill>
                <a:srgbClr val="1D7FC8"/>
              </a:solidFill>
              <a:latin typeface="Century Gothic" panose="020B0502020202020204" pitchFamily="34" charset="0"/>
            </a:endParaRPr>
          </a:p>
        </p:txBody>
      </p:sp>
      <p:sp>
        <p:nvSpPr>
          <p:cNvPr id="34" name="Rectangle 33"/>
          <p:cNvSpPr/>
          <p:nvPr/>
        </p:nvSpPr>
        <p:spPr>
          <a:xfrm>
            <a:off x="6184261" y="2269338"/>
            <a:ext cx="3034680" cy="16996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600" dirty="0">
                <a:solidFill>
                  <a:srgbClr val="1D7FC8"/>
                </a:solidFill>
                <a:latin typeface="Century Gothic" panose="020B0502020202020204" pitchFamily="34" charset="0"/>
              </a:rPr>
              <a:t>Des employés croient que leur organisation fait un bon travail de sensibilisation à la santé mentale en milieu de travail.</a:t>
            </a:r>
          </a:p>
          <a:p>
            <a:pPr algn="ctr"/>
            <a:endParaRPr lang="en-CA" sz="1600" dirty="0">
              <a:solidFill>
                <a:srgbClr val="1D7FC8"/>
              </a:solidFill>
              <a:latin typeface="Century Gothic" panose="020B0502020202020204" pitchFamily="34" charset="0"/>
            </a:endParaRPr>
          </a:p>
        </p:txBody>
      </p:sp>
      <p:sp>
        <p:nvSpPr>
          <p:cNvPr id="42" name="Rectangle 41"/>
          <p:cNvSpPr/>
          <p:nvPr/>
        </p:nvSpPr>
        <p:spPr>
          <a:xfrm>
            <a:off x="687490" y="5154078"/>
            <a:ext cx="2193050" cy="14100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600" dirty="0">
                <a:solidFill>
                  <a:srgbClr val="1D7FC8"/>
                </a:solidFill>
                <a:latin typeface="Century Gothic" panose="020B0502020202020204" pitchFamily="34" charset="0"/>
              </a:rPr>
              <a:t>Des employés se sentent épuisés sur le plan émotionnel à la fin de leur journée de travail</a:t>
            </a:r>
          </a:p>
          <a:p>
            <a:pPr algn="ctr"/>
            <a:endParaRPr lang="en-CA" sz="1600" dirty="0">
              <a:solidFill>
                <a:srgbClr val="1D7FC8"/>
              </a:solidFill>
              <a:latin typeface="Century Gothic" panose="020B0502020202020204" pitchFamily="34" charset="0"/>
            </a:endParaRPr>
          </a:p>
        </p:txBody>
      </p:sp>
      <p:sp>
        <p:nvSpPr>
          <p:cNvPr id="43" name="Rectangle 42"/>
          <p:cNvSpPr/>
          <p:nvPr/>
        </p:nvSpPr>
        <p:spPr>
          <a:xfrm>
            <a:off x="3554518" y="5038347"/>
            <a:ext cx="2319377" cy="16415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600" dirty="0">
              <a:solidFill>
                <a:srgbClr val="1D7FC8"/>
              </a:solidFill>
              <a:latin typeface="Century Gothic" panose="020B0502020202020204" pitchFamily="34" charset="0"/>
            </a:endParaRPr>
          </a:p>
        </p:txBody>
      </p:sp>
      <p:sp>
        <p:nvSpPr>
          <p:cNvPr id="44" name="Rectangle 43"/>
          <p:cNvSpPr/>
          <p:nvPr/>
        </p:nvSpPr>
        <p:spPr>
          <a:xfrm>
            <a:off x="6541913" y="5140764"/>
            <a:ext cx="2319377" cy="1436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600" dirty="0">
              <a:solidFill>
                <a:srgbClr val="1D7FC8"/>
              </a:solidFill>
              <a:latin typeface="Century Gothic" panose="020B0502020202020204" pitchFamily="34" charset="0"/>
            </a:endParaRPr>
          </a:p>
        </p:txBody>
      </p:sp>
      <p:sp>
        <p:nvSpPr>
          <p:cNvPr id="45" name="TextBox 44"/>
          <p:cNvSpPr txBox="1"/>
          <p:nvPr/>
        </p:nvSpPr>
        <p:spPr>
          <a:xfrm>
            <a:off x="856023" y="1346107"/>
            <a:ext cx="1645660" cy="630942"/>
          </a:xfrm>
          <a:prstGeom prst="rect">
            <a:avLst/>
          </a:prstGeom>
          <a:noFill/>
        </p:spPr>
        <p:txBody>
          <a:bodyPr wrap="square" rtlCol="0">
            <a:spAutoFit/>
          </a:bodyPr>
          <a:lstStyle/>
          <a:p>
            <a:pPr algn="ctr"/>
            <a:r>
              <a:rPr lang="en-US" sz="3500" dirty="0">
                <a:solidFill>
                  <a:schemeClr val="bg1"/>
                </a:solidFill>
                <a:latin typeface="Century Gothic" panose="020B0502020202020204" pitchFamily="34" charset="0"/>
              </a:rPr>
              <a:t>56%</a:t>
            </a:r>
            <a:endParaRPr lang="en-US" sz="1500" dirty="0">
              <a:solidFill>
                <a:schemeClr val="bg1"/>
              </a:solidFill>
              <a:latin typeface="Century Gothic" panose="020B0502020202020204" pitchFamily="34" charset="0"/>
            </a:endParaRPr>
          </a:p>
        </p:txBody>
      </p:sp>
      <p:sp>
        <p:nvSpPr>
          <p:cNvPr id="46" name="TextBox 45"/>
          <p:cNvSpPr txBox="1"/>
          <p:nvPr/>
        </p:nvSpPr>
        <p:spPr>
          <a:xfrm>
            <a:off x="3870201" y="1341983"/>
            <a:ext cx="1645660" cy="630942"/>
          </a:xfrm>
          <a:prstGeom prst="rect">
            <a:avLst/>
          </a:prstGeom>
          <a:noFill/>
        </p:spPr>
        <p:txBody>
          <a:bodyPr wrap="square" rtlCol="0">
            <a:spAutoFit/>
          </a:bodyPr>
          <a:lstStyle/>
          <a:p>
            <a:pPr algn="ctr"/>
            <a:r>
              <a:rPr lang="en-US" sz="3500" dirty="0">
                <a:solidFill>
                  <a:schemeClr val="bg1"/>
                </a:solidFill>
                <a:latin typeface="Century Gothic" panose="020B0502020202020204" pitchFamily="34" charset="0"/>
              </a:rPr>
              <a:t>48%</a:t>
            </a:r>
            <a:endParaRPr lang="en-US" sz="1500" dirty="0">
              <a:solidFill>
                <a:schemeClr val="bg1"/>
              </a:solidFill>
              <a:latin typeface="Century Gothic" panose="020B0502020202020204" pitchFamily="34" charset="0"/>
            </a:endParaRPr>
          </a:p>
        </p:txBody>
      </p:sp>
      <p:sp>
        <p:nvSpPr>
          <p:cNvPr id="47" name="TextBox 46"/>
          <p:cNvSpPr txBox="1"/>
          <p:nvPr/>
        </p:nvSpPr>
        <p:spPr>
          <a:xfrm>
            <a:off x="6878771" y="1341983"/>
            <a:ext cx="1645660" cy="630942"/>
          </a:xfrm>
          <a:prstGeom prst="rect">
            <a:avLst/>
          </a:prstGeom>
          <a:noFill/>
        </p:spPr>
        <p:txBody>
          <a:bodyPr wrap="square" rtlCol="0">
            <a:spAutoFit/>
          </a:bodyPr>
          <a:lstStyle/>
          <a:p>
            <a:pPr algn="ctr"/>
            <a:r>
              <a:rPr lang="en-US" sz="3500" dirty="0">
                <a:solidFill>
                  <a:schemeClr val="bg1"/>
                </a:solidFill>
                <a:latin typeface="Century Gothic" panose="020B0502020202020204" pitchFamily="34" charset="0"/>
              </a:rPr>
              <a:t>67%</a:t>
            </a:r>
            <a:endParaRPr lang="en-US" sz="1500" dirty="0">
              <a:solidFill>
                <a:schemeClr val="bg1"/>
              </a:solidFill>
              <a:latin typeface="Century Gothic" panose="020B0502020202020204" pitchFamily="34" charset="0"/>
            </a:endParaRPr>
          </a:p>
        </p:txBody>
      </p:sp>
      <p:sp>
        <p:nvSpPr>
          <p:cNvPr id="48" name="TextBox 47"/>
          <p:cNvSpPr txBox="1"/>
          <p:nvPr/>
        </p:nvSpPr>
        <p:spPr>
          <a:xfrm>
            <a:off x="806929" y="4322918"/>
            <a:ext cx="1645660" cy="630942"/>
          </a:xfrm>
          <a:prstGeom prst="rect">
            <a:avLst/>
          </a:prstGeom>
          <a:noFill/>
        </p:spPr>
        <p:txBody>
          <a:bodyPr wrap="square" rtlCol="0">
            <a:spAutoFit/>
          </a:bodyPr>
          <a:lstStyle/>
          <a:p>
            <a:pPr algn="ctr"/>
            <a:r>
              <a:rPr lang="en-US" sz="3500" dirty="0">
                <a:solidFill>
                  <a:schemeClr val="bg1"/>
                </a:solidFill>
                <a:latin typeface="Century Gothic" panose="020B0502020202020204" pitchFamily="34" charset="0"/>
              </a:rPr>
              <a:t>29%</a:t>
            </a:r>
            <a:endParaRPr lang="en-US" sz="1500" dirty="0">
              <a:solidFill>
                <a:schemeClr val="bg1"/>
              </a:solidFill>
              <a:latin typeface="Century Gothic" panose="020B0502020202020204" pitchFamily="34" charset="0"/>
            </a:endParaRPr>
          </a:p>
        </p:txBody>
      </p:sp>
      <p:sp>
        <p:nvSpPr>
          <p:cNvPr id="49" name="TextBox 48"/>
          <p:cNvSpPr txBox="1"/>
          <p:nvPr/>
        </p:nvSpPr>
        <p:spPr>
          <a:xfrm>
            <a:off x="3891376" y="4265351"/>
            <a:ext cx="1645660" cy="630942"/>
          </a:xfrm>
          <a:prstGeom prst="rect">
            <a:avLst/>
          </a:prstGeom>
          <a:noFill/>
        </p:spPr>
        <p:txBody>
          <a:bodyPr wrap="square" rtlCol="0">
            <a:spAutoFit/>
          </a:bodyPr>
          <a:lstStyle/>
          <a:p>
            <a:pPr algn="ctr"/>
            <a:r>
              <a:rPr lang="en-US" sz="3500" dirty="0">
                <a:solidFill>
                  <a:schemeClr val="bg1"/>
                </a:solidFill>
                <a:latin typeface="Century Gothic" panose="020B0502020202020204" pitchFamily="34" charset="0"/>
              </a:rPr>
              <a:t>34%</a:t>
            </a:r>
            <a:endParaRPr lang="en-US" sz="1500" dirty="0">
              <a:solidFill>
                <a:schemeClr val="bg1"/>
              </a:solidFill>
              <a:latin typeface="Century Gothic" panose="020B0502020202020204" pitchFamily="34" charset="0"/>
            </a:endParaRPr>
          </a:p>
        </p:txBody>
      </p:sp>
      <p:sp>
        <p:nvSpPr>
          <p:cNvPr id="50" name="TextBox 49"/>
          <p:cNvSpPr txBox="1"/>
          <p:nvPr/>
        </p:nvSpPr>
        <p:spPr>
          <a:xfrm>
            <a:off x="6886780" y="4185084"/>
            <a:ext cx="1645660" cy="630942"/>
          </a:xfrm>
          <a:prstGeom prst="rect">
            <a:avLst/>
          </a:prstGeom>
          <a:noFill/>
        </p:spPr>
        <p:txBody>
          <a:bodyPr wrap="square" rtlCol="0">
            <a:spAutoFit/>
          </a:bodyPr>
          <a:lstStyle/>
          <a:p>
            <a:pPr algn="ctr"/>
            <a:r>
              <a:rPr lang="en-US" sz="3500" dirty="0">
                <a:solidFill>
                  <a:schemeClr val="bg1"/>
                </a:solidFill>
                <a:latin typeface="Century Gothic" panose="020B0502020202020204" pitchFamily="34" charset="0"/>
              </a:rPr>
              <a:t>32%</a:t>
            </a:r>
            <a:endParaRPr lang="en-US" sz="1500" dirty="0">
              <a:solidFill>
                <a:schemeClr val="bg1"/>
              </a:solidFill>
              <a:latin typeface="Century Gothic" panose="020B0502020202020204" pitchFamily="34" charset="0"/>
            </a:endParaRPr>
          </a:p>
        </p:txBody>
      </p:sp>
      <p:sp>
        <p:nvSpPr>
          <p:cNvPr id="3" name="Rectangle 2"/>
          <p:cNvSpPr/>
          <p:nvPr/>
        </p:nvSpPr>
        <p:spPr>
          <a:xfrm>
            <a:off x="3444284" y="5133295"/>
            <a:ext cx="2597865" cy="1569660"/>
          </a:xfrm>
          <a:prstGeom prst="rect">
            <a:avLst/>
          </a:prstGeom>
        </p:spPr>
        <p:txBody>
          <a:bodyPr wrap="square">
            <a:spAutoFit/>
          </a:bodyPr>
          <a:lstStyle/>
          <a:p>
            <a:pPr algn="ctr"/>
            <a:r>
              <a:rPr lang="fr-CA" sz="1600" dirty="0">
                <a:solidFill>
                  <a:srgbClr val="1D7FC8"/>
                </a:solidFill>
                <a:latin typeface="Century Gothic" panose="020B0502020202020204" pitchFamily="34" charset="0"/>
              </a:rPr>
              <a:t>Des employés ressentent un niveau élevé de stress lié à la rémunération ou à d’autres questions liées à la rémunération.</a:t>
            </a:r>
          </a:p>
        </p:txBody>
      </p:sp>
      <p:sp>
        <p:nvSpPr>
          <p:cNvPr id="4" name="Rectangle 3"/>
          <p:cNvSpPr/>
          <p:nvPr/>
        </p:nvSpPr>
        <p:spPr>
          <a:xfrm>
            <a:off x="6467414" y="5021646"/>
            <a:ext cx="2209042" cy="1815882"/>
          </a:xfrm>
          <a:prstGeom prst="rect">
            <a:avLst/>
          </a:prstGeom>
        </p:spPr>
        <p:txBody>
          <a:bodyPr wrap="square">
            <a:spAutoFit/>
          </a:bodyPr>
          <a:lstStyle/>
          <a:p>
            <a:pPr algn="ctr"/>
            <a:r>
              <a:rPr lang="fr-CA" sz="1600" dirty="0">
                <a:solidFill>
                  <a:srgbClr val="1D7FC8"/>
                </a:solidFill>
                <a:latin typeface="Century Gothic" panose="020B0502020202020204" pitchFamily="34" charset="0"/>
              </a:rPr>
              <a:t>Des employés ressentent un niveau élevé de stress lié au fait de ne pas avoir assez d’employés pour faire le travail.</a:t>
            </a:r>
          </a:p>
        </p:txBody>
      </p:sp>
    </p:spTree>
    <p:extLst>
      <p:ext uri="{BB962C8B-B14F-4D97-AF65-F5344CB8AC3E}">
        <p14:creationId xmlns:p14="http://schemas.microsoft.com/office/powerpoint/2010/main" val="22326925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3">
            <a:lum bright="70000" contrast="-70000"/>
          </a:blip>
          <a:stretch>
            <a:fillRect/>
          </a:stretch>
        </p:blipFill>
        <p:spPr>
          <a:xfrm>
            <a:off x="3819832" y="5797"/>
            <a:ext cx="5324168" cy="3200400"/>
          </a:xfrm>
          <a:prstGeom prst="rect">
            <a:avLst/>
          </a:prstGeom>
        </p:spPr>
      </p:pic>
      <p:sp>
        <p:nvSpPr>
          <p:cNvPr id="17" name="TextBox 16"/>
          <p:cNvSpPr txBox="1"/>
          <p:nvPr/>
        </p:nvSpPr>
        <p:spPr>
          <a:xfrm>
            <a:off x="-216532" y="-87544"/>
            <a:ext cx="8572500" cy="461665"/>
          </a:xfrm>
          <a:prstGeom prst="rect">
            <a:avLst/>
          </a:prstGeom>
          <a:noFill/>
        </p:spPr>
        <p:txBody>
          <a:bodyPr wrap="square" rtlCol="0">
            <a:spAutoFit/>
          </a:bodyPr>
          <a:lstStyle/>
          <a:p>
            <a:pPr lvl="1">
              <a:lnSpc>
                <a:spcPct val="150000"/>
              </a:lnSpc>
            </a:pPr>
            <a:r>
              <a:rPr lang="en-CA" sz="1600" b="1" dirty="0">
                <a:solidFill>
                  <a:srgbClr val="1775BC"/>
                </a:solidFill>
                <a:latin typeface="Century Gothic" panose="020B0502020202020204" pitchFamily="34" charset="0"/>
              </a:rPr>
              <a:t>	</a:t>
            </a:r>
            <a:endParaRPr lang="en-CA" sz="1600" dirty="0">
              <a:solidFill>
                <a:srgbClr val="1775BC"/>
              </a:solidFill>
              <a:latin typeface="Century Gothic" panose="020B0502020202020204" pitchFamily="34" charset="0"/>
            </a:endParaRPr>
          </a:p>
        </p:txBody>
      </p:sp>
      <p:cxnSp>
        <p:nvCxnSpPr>
          <p:cNvPr id="22" name="Straight Connector 21"/>
          <p:cNvCxnSpPr/>
          <p:nvPr/>
        </p:nvCxnSpPr>
        <p:spPr>
          <a:xfrm>
            <a:off x="238125" y="793671"/>
            <a:ext cx="5086350" cy="0"/>
          </a:xfrm>
          <a:prstGeom prst="line">
            <a:avLst/>
          </a:prstGeom>
          <a:ln w="28575">
            <a:solidFill>
              <a:srgbClr val="9BDAE4"/>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238125" y="209550"/>
            <a:ext cx="8724900" cy="553998"/>
          </a:xfrm>
          <a:prstGeom prst="rect">
            <a:avLst/>
          </a:prstGeom>
          <a:noFill/>
        </p:spPr>
        <p:txBody>
          <a:bodyPr wrap="square" rtlCol="0">
            <a:spAutoFit/>
          </a:bodyPr>
          <a:lstStyle/>
          <a:p>
            <a:r>
              <a:rPr lang="en-CA" sz="3000" b="1" dirty="0" err="1">
                <a:solidFill>
                  <a:srgbClr val="05AAA8"/>
                </a:solidFill>
                <a:latin typeface="Century Gothic" panose="020B0502020202020204" pitchFamily="34" charset="0"/>
              </a:rPr>
              <a:t>Prioriser</a:t>
            </a:r>
            <a:r>
              <a:rPr lang="en-CA" sz="3000" b="1" dirty="0">
                <a:solidFill>
                  <a:srgbClr val="05AAA8"/>
                </a:solidFill>
                <a:latin typeface="Century Gothic" panose="020B0502020202020204" pitchFamily="34" charset="0"/>
              </a:rPr>
              <a:t> </a:t>
            </a:r>
            <a:r>
              <a:rPr lang="en-CA" sz="3000" b="1" dirty="0" err="1">
                <a:solidFill>
                  <a:srgbClr val="05AAA8"/>
                </a:solidFill>
                <a:latin typeface="Century Gothic" panose="020B0502020202020204" pitchFamily="34" charset="0"/>
              </a:rPr>
              <a:t>nos</a:t>
            </a:r>
            <a:r>
              <a:rPr lang="en-CA" sz="3000" b="1" dirty="0">
                <a:solidFill>
                  <a:srgbClr val="05AAA8"/>
                </a:solidFill>
                <a:latin typeface="Century Gothic" panose="020B0502020202020204" pitchFamily="34" charset="0"/>
              </a:rPr>
              <a:t> efforts </a:t>
            </a:r>
            <a:r>
              <a:rPr lang="en-CA" sz="3000" b="1" dirty="0" err="1">
                <a:solidFill>
                  <a:srgbClr val="05AAA8"/>
                </a:solidFill>
                <a:latin typeface="Century Gothic" panose="020B0502020202020204" pitchFamily="34" charset="0"/>
              </a:rPr>
              <a:t>futurs</a:t>
            </a:r>
            <a:endParaRPr lang="en-CA" sz="3000" b="1" dirty="0">
              <a:solidFill>
                <a:srgbClr val="05AAA8"/>
              </a:solidFill>
              <a:latin typeface="Century Gothic" panose="020B0502020202020204" pitchFamily="34" charset="0"/>
            </a:endParaRPr>
          </a:p>
        </p:txBody>
      </p:sp>
      <p:pic>
        <p:nvPicPr>
          <p:cNvPr id="2" name="Picture 1"/>
          <p:cNvPicPr>
            <a:picLocks noChangeAspect="1"/>
          </p:cNvPicPr>
          <p:nvPr/>
        </p:nvPicPr>
        <p:blipFill>
          <a:blip r:embed="rId4">
            <a:clrChange>
              <a:clrFrom>
                <a:srgbClr val="FFFFFF"/>
              </a:clrFrom>
              <a:clrTo>
                <a:srgbClr val="FFFFFF">
                  <a:alpha val="0"/>
                </a:srgbClr>
              </a:clrTo>
            </a:clrChange>
          </a:blip>
          <a:stretch>
            <a:fillRect/>
          </a:stretch>
        </p:blipFill>
        <p:spPr>
          <a:xfrm>
            <a:off x="0" y="1448780"/>
            <a:ext cx="9144000" cy="4581175"/>
          </a:xfrm>
          <a:prstGeom prst="rect">
            <a:avLst/>
          </a:prstGeom>
        </p:spPr>
      </p:pic>
    </p:spTree>
    <p:extLst>
      <p:ext uri="{BB962C8B-B14F-4D97-AF65-F5344CB8AC3E}">
        <p14:creationId xmlns:p14="http://schemas.microsoft.com/office/powerpoint/2010/main" val="6443614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p:cNvPicPr>
            <a:picLocks noChangeAspect="1"/>
          </p:cNvPicPr>
          <p:nvPr/>
        </p:nvPicPr>
        <p:blipFill>
          <a:blip r:embed="rId8">
            <a:lum bright="70000" contrast="-70000"/>
          </a:blip>
          <a:stretch>
            <a:fillRect/>
          </a:stretch>
        </p:blipFill>
        <p:spPr>
          <a:xfrm>
            <a:off x="3819832" y="5797"/>
            <a:ext cx="5324168" cy="3200400"/>
          </a:xfrm>
          <a:prstGeom prst="rect">
            <a:avLst/>
          </a:prstGeom>
        </p:spPr>
      </p:pic>
      <p:sp>
        <p:nvSpPr>
          <p:cNvPr id="3" name="Slide Number Placeholder 2"/>
          <p:cNvSpPr>
            <a:spLocks noGrp="1"/>
          </p:cNvSpPr>
          <p:nvPr>
            <p:ph type="sldNum" sz="quarter" idx="12"/>
          </p:nvPr>
        </p:nvSpPr>
        <p:spPr/>
        <p:txBody>
          <a:bodyPr/>
          <a:lstStyle/>
          <a:p>
            <a:fld id="{B53058B6-2087-46BC-9FBE-C4E9469698E3}" type="slidenum">
              <a:rPr lang="en-CA" smtClean="0"/>
              <a:t>14</a:t>
            </a:fld>
            <a:endParaRPr lang="en-CA"/>
          </a:p>
        </p:txBody>
      </p:sp>
      <p:sp>
        <p:nvSpPr>
          <p:cNvPr id="4" name="Title 3"/>
          <p:cNvSpPr>
            <a:spLocks noGrp="1"/>
          </p:cNvSpPr>
          <p:nvPr>
            <p:ph type="title"/>
          </p:nvPr>
        </p:nvSpPr>
        <p:spPr>
          <a:xfrm>
            <a:off x="279365" y="235616"/>
            <a:ext cx="8229600" cy="620588"/>
          </a:xfrm>
        </p:spPr>
        <p:txBody>
          <a:bodyPr>
            <a:noAutofit/>
          </a:bodyPr>
          <a:lstStyle/>
          <a:p>
            <a:r>
              <a:rPr lang="en-CA" sz="2400" b="1" dirty="0">
                <a:solidFill>
                  <a:srgbClr val="05AAA8"/>
                </a:solidFill>
                <a:latin typeface="Century Gothic" panose="020B0502020202020204" pitchFamily="34" charset="0"/>
              </a:rPr>
              <a:t>Changer la culture par des actions au </a:t>
            </a:r>
            <a:r>
              <a:rPr lang="en-CA" sz="2400" b="1" dirty="0" err="1">
                <a:solidFill>
                  <a:srgbClr val="05AAA8"/>
                </a:solidFill>
                <a:latin typeface="Century Gothic" panose="020B0502020202020204" pitchFamily="34" charset="0"/>
              </a:rPr>
              <a:t>quotidien</a:t>
            </a:r>
            <a:r>
              <a:rPr lang="en-CA" sz="2400" b="1" dirty="0">
                <a:solidFill>
                  <a:srgbClr val="05AAA8"/>
                </a:solidFill>
                <a:latin typeface="Century Gothic" panose="020B0502020202020204" pitchFamily="34" charset="0"/>
              </a:rPr>
              <a:t>…</a:t>
            </a:r>
          </a:p>
        </p:txBody>
      </p:sp>
      <p:grpSp>
        <p:nvGrpSpPr>
          <p:cNvPr id="5" name="Gruppieren 52"/>
          <p:cNvGrpSpPr>
            <a:grpSpLocks noChangeAspect="1"/>
          </p:cNvGrpSpPr>
          <p:nvPr/>
        </p:nvGrpSpPr>
        <p:grpSpPr bwMode="gray">
          <a:xfrm>
            <a:off x="2178756" y="1934087"/>
            <a:ext cx="6455857" cy="4451467"/>
            <a:chOff x="3276044" y="1443604"/>
            <a:chExt cx="7172664" cy="4842053"/>
          </a:xfrm>
        </p:grpSpPr>
        <p:sp>
          <p:nvSpPr>
            <p:cNvPr id="6" name="Freeform 5"/>
            <p:cNvSpPr>
              <a:spLocks/>
            </p:cNvSpPr>
            <p:nvPr/>
          </p:nvSpPr>
          <p:spPr bwMode="gray">
            <a:xfrm>
              <a:off x="4778376" y="4557713"/>
              <a:ext cx="4763" cy="7938"/>
            </a:xfrm>
            <a:custGeom>
              <a:avLst/>
              <a:gdLst>
                <a:gd name="T0" fmla="*/ 0 w 1"/>
                <a:gd name="T1" fmla="*/ 2 h 2"/>
                <a:gd name="T2" fmla="*/ 1 w 1"/>
                <a:gd name="T3" fmla="*/ 0 h 2"/>
                <a:gd name="T4" fmla="*/ 0 w 1"/>
                <a:gd name="T5" fmla="*/ 2 h 2"/>
              </a:gdLst>
              <a:ahLst/>
              <a:cxnLst>
                <a:cxn ang="0">
                  <a:pos x="T0" y="T1"/>
                </a:cxn>
                <a:cxn ang="0">
                  <a:pos x="T2" y="T3"/>
                </a:cxn>
                <a:cxn ang="0">
                  <a:pos x="T4" y="T5"/>
                </a:cxn>
              </a:cxnLst>
              <a:rect l="0" t="0" r="r" b="b"/>
              <a:pathLst>
                <a:path w="1" h="2">
                  <a:moveTo>
                    <a:pt x="0" y="2"/>
                  </a:moveTo>
                  <a:cubicBezTo>
                    <a:pt x="0" y="2"/>
                    <a:pt x="1" y="1"/>
                    <a:pt x="1" y="0"/>
                  </a:cubicBezTo>
                  <a:lnTo>
                    <a:pt x="0" y="2"/>
                  </a:ln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7" name="Freeform 6"/>
            <p:cNvSpPr>
              <a:spLocks/>
            </p:cNvSpPr>
            <p:nvPr/>
          </p:nvSpPr>
          <p:spPr bwMode="gray">
            <a:xfrm>
              <a:off x="5176838" y="4629151"/>
              <a:ext cx="7938" cy="11113"/>
            </a:xfrm>
            <a:custGeom>
              <a:avLst/>
              <a:gdLst>
                <a:gd name="T0" fmla="*/ 1 w 2"/>
                <a:gd name="T1" fmla="*/ 0 h 3"/>
                <a:gd name="T2" fmla="*/ 1 w 2"/>
                <a:gd name="T3" fmla="*/ 1 h 3"/>
                <a:gd name="T4" fmla="*/ 0 w 2"/>
                <a:gd name="T5" fmla="*/ 3 h 3"/>
                <a:gd name="T6" fmla="*/ 1 w 2"/>
                <a:gd name="T7" fmla="*/ 0 h 3"/>
              </a:gdLst>
              <a:ahLst/>
              <a:cxnLst>
                <a:cxn ang="0">
                  <a:pos x="T0" y="T1"/>
                </a:cxn>
                <a:cxn ang="0">
                  <a:pos x="T2" y="T3"/>
                </a:cxn>
                <a:cxn ang="0">
                  <a:pos x="T4" y="T5"/>
                </a:cxn>
                <a:cxn ang="0">
                  <a:pos x="T6" y="T7"/>
                </a:cxn>
              </a:cxnLst>
              <a:rect l="0" t="0" r="r" b="b"/>
              <a:pathLst>
                <a:path w="2" h="3">
                  <a:moveTo>
                    <a:pt x="1" y="0"/>
                  </a:moveTo>
                  <a:cubicBezTo>
                    <a:pt x="1" y="1"/>
                    <a:pt x="1" y="1"/>
                    <a:pt x="1" y="1"/>
                  </a:cubicBezTo>
                  <a:cubicBezTo>
                    <a:pt x="1" y="2"/>
                    <a:pt x="0" y="2"/>
                    <a:pt x="0" y="3"/>
                  </a:cubicBezTo>
                  <a:cubicBezTo>
                    <a:pt x="1" y="2"/>
                    <a:pt x="2" y="1"/>
                    <a:pt x="1" y="0"/>
                  </a:cubicBez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grpSp>
          <p:nvGrpSpPr>
            <p:cNvPr id="8" name="Gruppieren 55"/>
            <p:cNvGrpSpPr/>
            <p:nvPr/>
          </p:nvGrpSpPr>
          <p:grpSpPr bwMode="gray">
            <a:xfrm>
              <a:off x="3276044" y="1443604"/>
              <a:ext cx="7172664" cy="4842053"/>
              <a:chOff x="3276044" y="1443604"/>
              <a:chExt cx="7172664" cy="4842053"/>
            </a:xfrm>
          </p:grpSpPr>
          <p:grpSp>
            <p:nvGrpSpPr>
              <p:cNvPr id="9" name="Gruppieren 61"/>
              <p:cNvGrpSpPr/>
              <p:nvPr/>
            </p:nvGrpSpPr>
            <p:grpSpPr bwMode="gray">
              <a:xfrm>
                <a:off x="3276044" y="3428716"/>
                <a:ext cx="5055695" cy="2856941"/>
                <a:chOff x="1848776" y="3245064"/>
                <a:chExt cx="5751569" cy="3250176"/>
              </a:xfrm>
            </p:grpSpPr>
            <p:grpSp>
              <p:nvGrpSpPr>
                <p:cNvPr id="21" name="Gruppieren 93"/>
                <p:cNvGrpSpPr/>
                <p:nvPr/>
              </p:nvGrpSpPr>
              <p:grpSpPr bwMode="gray">
                <a:xfrm>
                  <a:off x="5382742" y="3504818"/>
                  <a:ext cx="2217603" cy="2751957"/>
                  <a:chOff x="6604993" y="3651935"/>
                  <a:chExt cx="2217603" cy="2751957"/>
                </a:xfrm>
              </p:grpSpPr>
              <p:sp>
                <p:nvSpPr>
                  <p:cNvPr id="28" name="Freeform 27"/>
                  <p:cNvSpPr>
                    <a:spLocks noEditPoints="1"/>
                  </p:cNvSpPr>
                  <p:nvPr>
                    <p:custDataLst>
                      <p:tags r:id="rId5"/>
                    </p:custDataLst>
                  </p:nvPr>
                </p:nvSpPr>
                <p:spPr bwMode="gray">
                  <a:xfrm flipH="1">
                    <a:off x="8105681" y="4042307"/>
                    <a:ext cx="716915" cy="1907764"/>
                  </a:xfrm>
                  <a:custGeom>
                    <a:avLst/>
                    <a:gdLst>
                      <a:gd name="T0" fmla="*/ 113 w 126"/>
                      <a:gd name="T1" fmla="*/ 71 h 336"/>
                      <a:gd name="T2" fmla="*/ 91 w 126"/>
                      <a:gd name="T3" fmla="*/ 54 h 336"/>
                      <a:gd name="T4" fmla="*/ 87 w 126"/>
                      <a:gd name="T5" fmla="*/ 44 h 336"/>
                      <a:gd name="T6" fmla="*/ 99 w 126"/>
                      <a:gd name="T7" fmla="*/ 53 h 336"/>
                      <a:gd name="T8" fmla="*/ 102 w 126"/>
                      <a:gd name="T9" fmla="*/ 54 h 336"/>
                      <a:gd name="T10" fmla="*/ 103 w 126"/>
                      <a:gd name="T11" fmla="*/ 46 h 336"/>
                      <a:gd name="T12" fmla="*/ 105 w 126"/>
                      <a:gd name="T13" fmla="*/ 42 h 336"/>
                      <a:gd name="T14" fmla="*/ 79 w 126"/>
                      <a:gd name="T15" fmla="*/ 4 h 336"/>
                      <a:gd name="T16" fmla="*/ 52 w 126"/>
                      <a:gd name="T17" fmla="*/ 31 h 336"/>
                      <a:gd name="T18" fmla="*/ 52 w 126"/>
                      <a:gd name="T19" fmla="*/ 44 h 336"/>
                      <a:gd name="T20" fmla="*/ 52 w 126"/>
                      <a:gd name="T21" fmla="*/ 54 h 336"/>
                      <a:gd name="T22" fmla="*/ 59 w 126"/>
                      <a:gd name="T23" fmla="*/ 49 h 336"/>
                      <a:gd name="T24" fmla="*/ 67 w 126"/>
                      <a:gd name="T25" fmla="*/ 39 h 336"/>
                      <a:gd name="T26" fmla="*/ 66 w 126"/>
                      <a:gd name="T27" fmla="*/ 51 h 336"/>
                      <a:gd name="T28" fmla="*/ 56 w 126"/>
                      <a:gd name="T29" fmla="*/ 53 h 336"/>
                      <a:gd name="T30" fmla="*/ 32 w 126"/>
                      <a:gd name="T31" fmla="*/ 87 h 336"/>
                      <a:gd name="T32" fmla="*/ 31 w 126"/>
                      <a:gd name="T33" fmla="*/ 88 h 336"/>
                      <a:gd name="T34" fmla="*/ 31 w 126"/>
                      <a:gd name="T35" fmla="*/ 124 h 336"/>
                      <a:gd name="T36" fmla="*/ 41 w 126"/>
                      <a:gd name="T37" fmla="*/ 137 h 336"/>
                      <a:gd name="T38" fmla="*/ 42 w 126"/>
                      <a:gd name="T39" fmla="*/ 151 h 336"/>
                      <a:gd name="T40" fmla="*/ 39 w 126"/>
                      <a:gd name="T41" fmla="*/ 190 h 336"/>
                      <a:gd name="T42" fmla="*/ 36 w 126"/>
                      <a:gd name="T43" fmla="*/ 234 h 336"/>
                      <a:gd name="T44" fmla="*/ 23 w 126"/>
                      <a:gd name="T45" fmla="*/ 283 h 336"/>
                      <a:gd name="T46" fmla="*/ 1 w 126"/>
                      <a:gd name="T47" fmla="*/ 324 h 336"/>
                      <a:gd name="T48" fmla="*/ 7 w 126"/>
                      <a:gd name="T49" fmla="*/ 325 h 336"/>
                      <a:gd name="T50" fmla="*/ 25 w 126"/>
                      <a:gd name="T51" fmla="*/ 318 h 336"/>
                      <a:gd name="T52" fmla="*/ 35 w 126"/>
                      <a:gd name="T53" fmla="*/ 322 h 336"/>
                      <a:gd name="T54" fmla="*/ 34 w 126"/>
                      <a:gd name="T55" fmla="*/ 298 h 336"/>
                      <a:gd name="T56" fmla="*/ 54 w 126"/>
                      <a:gd name="T57" fmla="*/ 248 h 336"/>
                      <a:gd name="T58" fmla="*/ 58 w 126"/>
                      <a:gd name="T59" fmla="*/ 231 h 336"/>
                      <a:gd name="T60" fmla="*/ 86 w 126"/>
                      <a:gd name="T61" fmla="*/ 276 h 336"/>
                      <a:gd name="T62" fmla="*/ 85 w 126"/>
                      <a:gd name="T63" fmla="*/ 319 h 336"/>
                      <a:gd name="T64" fmla="*/ 84 w 126"/>
                      <a:gd name="T65" fmla="*/ 313 h 336"/>
                      <a:gd name="T66" fmla="*/ 100 w 126"/>
                      <a:gd name="T67" fmla="*/ 326 h 336"/>
                      <a:gd name="T68" fmla="*/ 102 w 126"/>
                      <a:gd name="T69" fmla="*/ 263 h 336"/>
                      <a:gd name="T70" fmla="*/ 102 w 126"/>
                      <a:gd name="T71" fmla="*/ 227 h 336"/>
                      <a:gd name="T72" fmla="*/ 103 w 126"/>
                      <a:gd name="T73" fmla="*/ 204 h 336"/>
                      <a:gd name="T74" fmla="*/ 104 w 126"/>
                      <a:gd name="T75" fmla="*/ 160 h 336"/>
                      <a:gd name="T76" fmla="*/ 105 w 126"/>
                      <a:gd name="T77" fmla="*/ 153 h 336"/>
                      <a:gd name="T78" fmla="*/ 108 w 126"/>
                      <a:gd name="T79" fmla="*/ 151 h 336"/>
                      <a:gd name="T80" fmla="*/ 117 w 126"/>
                      <a:gd name="T81" fmla="*/ 134 h 336"/>
                      <a:gd name="T82" fmla="*/ 103 w 126"/>
                      <a:gd name="T83" fmla="*/ 121 h 336"/>
                      <a:gd name="T84" fmla="*/ 97 w 126"/>
                      <a:gd name="T85" fmla="*/ 116 h 336"/>
                      <a:gd name="T86" fmla="*/ 104 w 126"/>
                      <a:gd name="T87" fmla="*/ 105 h 336"/>
                      <a:gd name="T88" fmla="*/ 101 w 126"/>
                      <a:gd name="T89" fmla="*/ 105 h 336"/>
                      <a:gd name="T90" fmla="*/ 101 w 126"/>
                      <a:gd name="T91" fmla="*/ 105 h 336"/>
                      <a:gd name="T92" fmla="*/ 101 w 126"/>
                      <a:gd name="T93" fmla="*/ 105 h 336"/>
                      <a:gd name="T94" fmla="*/ 94 w 126"/>
                      <a:gd name="T95" fmla="*/ 31 h 336"/>
                      <a:gd name="T96" fmla="*/ 61 w 126"/>
                      <a:gd name="T97" fmla="*/ 27 h 336"/>
                      <a:gd name="T98" fmla="*/ 62 w 126"/>
                      <a:gd name="T99" fmla="*/ 27 h 336"/>
                      <a:gd name="T100" fmla="*/ 63 w 126"/>
                      <a:gd name="T101" fmla="*/ 34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6" h="336">
                        <a:moveTo>
                          <a:pt x="118" y="99"/>
                        </a:moveTo>
                        <a:cubicBezTo>
                          <a:pt x="118" y="92"/>
                          <a:pt x="114" y="88"/>
                          <a:pt x="114" y="82"/>
                        </a:cubicBezTo>
                        <a:cubicBezTo>
                          <a:pt x="114" y="77"/>
                          <a:pt x="115" y="74"/>
                          <a:pt x="113" y="71"/>
                        </a:cubicBezTo>
                        <a:cubicBezTo>
                          <a:pt x="114" y="70"/>
                          <a:pt x="114" y="69"/>
                          <a:pt x="114" y="68"/>
                        </a:cubicBezTo>
                        <a:cubicBezTo>
                          <a:pt x="107" y="64"/>
                          <a:pt x="99" y="60"/>
                          <a:pt x="93" y="55"/>
                        </a:cubicBezTo>
                        <a:cubicBezTo>
                          <a:pt x="92" y="55"/>
                          <a:pt x="92" y="55"/>
                          <a:pt x="91" y="54"/>
                        </a:cubicBezTo>
                        <a:cubicBezTo>
                          <a:pt x="90" y="51"/>
                          <a:pt x="90" y="47"/>
                          <a:pt x="87" y="46"/>
                        </a:cubicBezTo>
                        <a:cubicBezTo>
                          <a:pt x="87" y="45"/>
                          <a:pt x="87" y="45"/>
                          <a:pt x="87" y="44"/>
                        </a:cubicBezTo>
                        <a:cubicBezTo>
                          <a:pt x="87" y="44"/>
                          <a:pt x="87" y="44"/>
                          <a:pt x="87" y="44"/>
                        </a:cubicBezTo>
                        <a:cubicBezTo>
                          <a:pt x="87" y="45"/>
                          <a:pt x="89" y="45"/>
                          <a:pt x="91" y="47"/>
                        </a:cubicBezTo>
                        <a:cubicBezTo>
                          <a:pt x="93" y="53"/>
                          <a:pt x="91" y="56"/>
                          <a:pt x="101" y="57"/>
                        </a:cubicBezTo>
                        <a:cubicBezTo>
                          <a:pt x="100" y="56"/>
                          <a:pt x="99" y="54"/>
                          <a:pt x="99" y="53"/>
                        </a:cubicBezTo>
                        <a:cubicBezTo>
                          <a:pt x="100" y="53"/>
                          <a:pt x="102" y="54"/>
                          <a:pt x="103" y="54"/>
                        </a:cubicBezTo>
                        <a:cubicBezTo>
                          <a:pt x="102" y="54"/>
                          <a:pt x="102" y="54"/>
                          <a:pt x="102" y="54"/>
                        </a:cubicBezTo>
                        <a:cubicBezTo>
                          <a:pt x="102" y="54"/>
                          <a:pt x="102" y="54"/>
                          <a:pt x="102" y="54"/>
                        </a:cubicBezTo>
                        <a:cubicBezTo>
                          <a:pt x="102" y="53"/>
                          <a:pt x="102" y="53"/>
                          <a:pt x="102" y="52"/>
                        </a:cubicBezTo>
                        <a:cubicBezTo>
                          <a:pt x="102" y="50"/>
                          <a:pt x="103" y="48"/>
                          <a:pt x="103" y="46"/>
                        </a:cubicBezTo>
                        <a:cubicBezTo>
                          <a:pt x="103" y="46"/>
                          <a:pt x="103" y="46"/>
                          <a:pt x="103" y="46"/>
                        </a:cubicBezTo>
                        <a:cubicBezTo>
                          <a:pt x="104" y="47"/>
                          <a:pt x="104" y="47"/>
                          <a:pt x="105" y="47"/>
                        </a:cubicBezTo>
                        <a:cubicBezTo>
                          <a:pt x="104" y="47"/>
                          <a:pt x="104" y="46"/>
                          <a:pt x="104" y="46"/>
                        </a:cubicBezTo>
                        <a:cubicBezTo>
                          <a:pt x="107" y="46"/>
                          <a:pt x="105" y="43"/>
                          <a:pt x="105" y="42"/>
                        </a:cubicBezTo>
                        <a:cubicBezTo>
                          <a:pt x="104" y="39"/>
                          <a:pt x="104" y="37"/>
                          <a:pt x="104" y="34"/>
                        </a:cubicBezTo>
                        <a:cubicBezTo>
                          <a:pt x="104" y="28"/>
                          <a:pt x="101" y="25"/>
                          <a:pt x="99" y="19"/>
                        </a:cubicBezTo>
                        <a:cubicBezTo>
                          <a:pt x="97" y="12"/>
                          <a:pt x="89" y="1"/>
                          <a:pt x="79" y="4"/>
                        </a:cubicBezTo>
                        <a:cubicBezTo>
                          <a:pt x="78" y="4"/>
                          <a:pt x="77" y="4"/>
                          <a:pt x="76" y="4"/>
                        </a:cubicBezTo>
                        <a:cubicBezTo>
                          <a:pt x="67" y="0"/>
                          <a:pt x="59" y="13"/>
                          <a:pt x="57" y="19"/>
                        </a:cubicBezTo>
                        <a:cubicBezTo>
                          <a:pt x="56" y="24"/>
                          <a:pt x="53" y="26"/>
                          <a:pt x="52" y="31"/>
                        </a:cubicBezTo>
                        <a:cubicBezTo>
                          <a:pt x="50" y="35"/>
                          <a:pt x="53" y="42"/>
                          <a:pt x="49" y="45"/>
                        </a:cubicBezTo>
                        <a:cubicBezTo>
                          <a:pt x="49" y="45"/>
                          <a:pt x="50" y="46"/>
                          <a:pt x="51" y="46"/>
                        </a:cubicBezTo>
                        <a:cubicBezTo>
                          <a:pt x="51" y="45"/>
                          <a:pt x="52" y="45"/>
                          <a:pt x="52" y="44"/>
                        </a:cubicBezTo>
                        <a:cubicBezTo>
                          <a:pt x="55" y="48"/>
                          <a:pt x="51" y="50"/>
                          <a:pt x="50" y="53"/>
                        </a:cubicBezTo>
                        <a:cubicBezTo>
                          <a:pt x="51" y="53"/>
                          <a:pt x="52" y="53"/>
                          <a:pt x="53" y="53"/>
                        </a:cubicBezTo>
                        <a:cubicBezTo>
                          <a:pt x="53" y="53"/>
                          <a:pt x="53" y="53"/>
                          <a:pt x="52" y="54"/>
                        </a:cubicBezTo>
                        <a:cubicBezTo>
                          <a:pt x="52" y="54"/>
                          <a:pt x="52" y="54"/>
                          <a:pt x="52" y="54"/>
                        </a:cubicBezTo>
                        <a:cubicBezTo>
                          <a:pt x="55" y="53"/>
                          <a:pt x="56" y="52"/>
                          <a:pt x="58" y="50"/>
                        </a:cubicBezTo>
                        <a:cubicBezTo>
                          <a:pt x="58" y="50"/>
                          <a:pt x="59" y="49"/>
                          <a:pt x="59" y="49"/>
                        </a:cubicBezTo>
                        <a:cubicBezTo>
                          <a:pt x="63" y="46"/>
                          <a:pt x="64" y="44"/>
                          <a:pt x="68" y="43"/>
                        </a:cubicBezTo>
                        <a:cubicBezTo>
                          <a:pt x="68" y="41"/>
                          <a:pt x="67" y="40"/>
                          <a:pt x="67" y="39"/>
                        </a:cubicBezTo>
                        <a:cubicBezTo>
                          <a:pt x="67" y="39"/>
                          <a:pt x="67" y="39"/>
                          <a:pt x="67" y="39"/>
                        </a:cubicBezTo>
                        <a:cubicBezTo>
                          <a:pt x="67" y="39"/>
                          <a:pt x="68" y="40"/>
                          <a:pt x="68" y="41"/>
                        </a:cubicBezTo>
                        <a:cubicBezTo>
                          <a:pt x="68" y="42"/>
                          <a:pt x="69" y="43"/>
                          <a:pt x="70" y="44"/>
                        </a:cubicBezTo>
                        <a:cubicBezTo>
                          <a:pt x="69" y="47"/>
                          <a:pt x="68" y="49"/>
                          <a:pt x="66" y="51"/>
                        </a:cubicBezTo>
                        <a:cubicBezTo>
                          <a:pt x="66" y="50"/>
                          <a:pt x="67" y="49"/>
                          <a:pt x="66" y="48"/>
                        </a:cubicBezTo>
                        <a:cubicBezTo>
                          <a:pt x="66" y="46"/>
                          <a:pt x="66" y="46"/>
                          <a:pt x="66" y="46"/>
                        </a:cubicBezTo>
                        <a:cubicBezTo>
                          <a:pt x="62" y="47"/>
                          <a:pt x="59" y="51"/>
                          <a:pt x="56" y="53"/>
                        </a:cubicBezTo>
                        <a:cubicBezTo>
                          <a:pt x="54" y="55"/>
                          <a:pt x="51" y="56"/>
                          <a:pt x="49" y="57"/>
                        </a:cubicBezTo>
                        <a:cubicBezTo>
                          <a:pt x="41" y="59"/>
                          <a:pt x="36" y="61"/>
                          <a:pt x="33" y="69"/>
                        </a:cubicBezTo>
                        <a:cubicBezTo>
                          <a:pt x="32" y="74"/>
                          <a:pt x="32" y="81"/>
                          <a:pt x="32" y="87"/>
                        </a:cubicBezTo>
                        <a:cubicBezTo>
                          <a:pt x="32" y="87"/>
                          <a:pt x="32" y="87"/>
                          <a:pt x="32" y="87"/>
                        </a:cubicBezTo>
                        <a:cubicBezTo>
                          <a:pt x="32" y="87"/>
                          <a:pt x="32" y="87"/>
                          <a:pt x="32" y="87"/>
                        </a:cubicBezTo>
                        <a:cubicBezTo>
                          <a:pt x="32" y="88"/>
                          <a:pt x="31" y="88"/>
                          <a:pt x="31" y="88"/>
                        </a:cubicBezTo>
                        <a:cubicBezTo>
                          <a:pt x="31" y="89"/>
                          <a:pt x="31" y="90"/>
                          <a:pt x="31" y="90"/>
                        </a:cubicBezTo>
                        <a:cubicBezTo>
                          <a:pt x="30" y="98"/>
                          <a:pt x="28" y="105"/>
                          <a:pt x="28" y="113"/>
                        </a:cubicBezTo>
                        <a:cubicBezTo>
                          <a:pt x="28" y="117"/>
                          <a:pt x="28" y="121"/>
                          <a:pt x="31" y="124"/>
                        </a:cubicBezTo>
                        <a:cubicBezTo>
                          <a:pt x="33" y="126"/>
                          <a:pt x="35" y="126"/>
                          <a:pt x="38" y="127"/>
                        </a:cubicBezTo>
                        <a:cubicBezTo>
                          <a:pt x="38" y="130"/>
                          <a:pt x="39" y="134"/>
                          <a:pt x="39" y="137"/>
                        </a:cubicBezTo>
                        <a:cubicBezTo>
                          <a:pt x="40" y="137"/>
                          <a:pt x="40" y="137"/>
                          <a:pt x="41" y="137"/>
                        </a:cubicBezTo>
                        <a:cubicBezTo>
                          <a:pt x="41" y="137"/>
                          <a:pt x="41" y="138"/>
                          <a:pt x="41" y="138"/>
                        </a:cubicBezTo>
                        <a:cubicBezTo>
                          <a:pt x="41" y="142"/>
                          <a:pt x="39" y="147"/>
                          <a:pt x="39" y="150"/>
                        </a:cubicBezTo>
                        <a:cubicBezTo>
                          <a:pt x="40" y="151"/>
                          <a:pt x="41" y="151"/>
                          <a:pt x="42" y="151"/>
                        </a:cubicBezTo>
                        <a:cubicBezTo>
                          <a:pt x="41" y="162"/>
                          <a:pt x="40" y="173"/>
                          <a:pt x="39" y="184"/>
                        </a:cubicBezTo>
                        <a:cubicBezTo>
                          <a:pt x="39" y="184"/>
                          <a:pt x="39" y="185"/>
                          <a:pt x="39" y="185"/>
                        </a:cubicBezTo>
                        <a:cubicBezTo>
                          <a:pt x="39" y="187"/>
                          <a:pt x="39" y="188"/>
                          <a:pt x="39" y="190"/>
                        </a:cubicBezTo>
                        <a:cubicBezTo>
                          <a:pt x="37" y="201"/>
                          <a:pt x="34" y="215"/>
                          <a:pt x="36" y="227"/>
                        </a:cubicBezTo>
                        <a:cubicBezTo>
                          <a:pt x="36" y="227"/>
                          <a:pt x="37" y="227"/>
                          <a:pt x="37" y="227"/>
                        </a:cubicBezTo>
                        <a:cubicBezTo>
                          <a:pt x="36" y="229"/>
                          <a:pt x="36" y="232"/>
                          <a:pt x="36" y="234"/>
                        </a:cubicBezTo>
                        <a:cubicBezTo>
                          <a:pt x="35" y="238"/>
                          <a:pt x="34" y="241"/>
                          <a:pt x="33" y="245"/>
                        </a:cubicBezTo>
                        <a:cubicBezTo>
                          <a:pt x="32" y="252"/>
                          <a:pt x="30" y="258"/>
                          <a:pt x="29" y="265"/>
                        </a:cubicBezTo>
                        <a:cubicBezTo>
                          <a:pt x="28" y="272"/>
                          <a:pt x="25" y="277"/>
                          <a:pt x="23" y="283"/>
                        </a:cubicBezTo>
                        <a:cubicBezTo>
                          <a:pt x="23" y="287"/>
                          <a:pt x="23" y="290"/>
                          <a:pt x="21" y="293"/>
                        </a:cubicBezTo>
                        <a:cubicBezTo>
                          <a:pt x="19" y="296"/>
                          <a:pt x="14" y="311"/>
                          <a:pt x="12" y="314"/>
                        </a:cubicBezTo>
                        <a:cubicBezTo>
                          <a:pt x="9" y="318"/>
                          <a:pt x="0" y="320"/>
                          <a:pt x="1" y="324"/>
                        </a:cubicBezTo>
                        <a:cubicBezTo>
                          <a:pt x="2" y="324"/>
                          <a:pt x="3" y="325"/>
                          <a:pt x="4" y="325"/>
                        </a:cubicBezTo>
                        <a:cubicBezTo>
                          <a:pt x="5" y="325"/>
                          <a:pt x="5" y="325"/>
                          <a:pt x="6" y="325"/>
                        </a:cubicBezTo>
                        <a:cubicBezTo>
                          <a:pt x="6" y="325"/>
                          <a:pt x="6" y="325"/>
                          <a:pt x="7" y="325"/>
                        </a:cubicBezTo>
                        <a:cubicBezTo>
                          <a:pt x="6" y="325"/>
                          <a:pt x="6" y="325"/>
                          <a:pt x="6" y="325"/>
                        </a:cubicBezTo>
                        <a:cubicBezTo>
                          <a:pt x="7" y="325"/>
                          <a:pt x="7" y="325"/>
                          <a:pt x="7" y="325"/>
                        </a:cubicBezTo>
                        <a:cubicBezTo>
                          <a:pt x="14" y="325"/>
                          <a:pt x="21" y="324"/>
                          <a:pt x="25" y="318"/>
                        </a:cubicBezTo>
                        <a:cubicBezTo>
                          <a:pt x="26" y="317"/>
                          <a:pt x="29" y="312"/>
                          <a:pt x="31" y="311"/>
                        </a:cubicBezTo>
                        <a:cubicBezTo>
                          <a:pt x="34" y="311"/>
                          <a:pt x="33" y="319"/>
                          <a:pt x="33" y="322"/>
                        </a:cubicBezTo>
                        <a:cubicBezTo>
                          <a:pt x="34" y="322"/>
                          <a:pt x="35" y="322"/>
                          <a:pt x="35" y="322"/>
                        </a:cubicBezTo>
                        <a:cubicBezTo>
                          <a:pt x="36" y="317"/>
                          <a:pt x="36" y="313"/>
                          <a:pt x="38" y="309"/>
                        </a:cubicBezTo>
                        <a:cubicBezTo>
                          <a:pt x="40" y="306"/>
                          <a:pt x="39" y="300"/>
                          <a:pt x="35" y="298"/>
                        </a:cubicBezTo>
                        <a:cubicBezTo>
                          <a:pt x="35" y="298"/>
                          <a:pt x="34" y="298"/>
                          <a:pt x="34" y="298"/>
                        </a:cubicBezTo>
                        <a:cubicBezTo>
                          <a:pt x="33" y="295"/>
                          <a:pt x="33" y="291"/>
                          <a:pt x="35" y="289"/>
                        </a:cubicBezTo>
                        <a:cubicBezTo>
                          <a:pt x="39" y="282"/>
                          <a:pt x="42" y="277"/>
                          <a:pt x="45" y="271"/>
                        </a:cubicBezTo>
                        <a:cubicBezTo>
                          <a:pt x="49" y="264"/>
                          <a:pt x="53" y="256"/>
                          <a:pt x="54" y="248"/>
                        </a:cubicBezTo>
                        <a:cubicBezTo>
                          <a:pt x="54" y="243"/>
                          <a:pt x="55" y="239"/>
                          <a:pt x="57" y="235"/>
                        </a:cubicBezTo>
                        <a:cubicBezTo>
                          <a:pt x="57" y="235"/>
                          <a:pt x="57" y="234"/>
                          <a:pt x="57" y="234"/>
                        </a:cubicBezTo>
                        <a:cubicBezTo>
                          <a:pt x="58" y="233"/>
                          <a:pt x="58" y="232"/>
                          <a:pt x="58" y="231"/>
                        </a:cubicBezTo>
                        <a:cubicBezTo>
                          <a:pt x="66" y="231"/>
                          <a:pt x="74" y="230"/>
                          <a:pt x="82" y="230"/>
                        </a:cubicBezTo>
                        <a:cubicBezTo>
                          <a:pt x="83" y="237"/>
                          <a:pt x="87" y="242"/>
                          <a:pt x="86" y="250"/>
                        </a:cubicBezTo>
                        <a:cubicBezTo>
                          <a:pt x="85" y="260"/>
                          <a:pt x="84" y="267"/>
                          <a:pt x="86" y="276"/>
                        </a:cubicBezTo>
                        <a:cubicBezTo>
                          <a:pt x="88" y="282"/>
                          <a:pt x="88" y="292"/>
                          <a:pt x="87" y="298"/>
                        </a:cubicBezTo>
                        <a:cubicBezTo>
                          <a:pt x="86" y="302"/>
                          <a:pt x="85" y="306"/>
                          <a:pt x="85" y="310"/>
                        </a:cubicBezTo>
                        <a:cubicBezTo>
                          <a:pt x="85" y="313"/>
                          <a:pt x="84" y="316"/>
                          <a:pt x="85" y="319"/>
                        </a:cubicBezTo>
                        <a:cubicBezTo>
                          <a:pt x="85" y="320"/>
                          <a:pt x="85" y="321"/>
                          <a:pt x="85" y="322"/>
                        </a:cubicBezTo>
                        <a:cubicBezTo>
                          <a:pt x="85" y="322"/>
                          <a:pt x="84" y="322"/>
                          <a:pt x="84" y="321"/>
                        </a:cubicBezTo>
                        <a:cubicBezTo>
                          <a:pt x="84" y="319"/>
                          <a:pt x="84" y="315"/>
                          <a:pt x="84" y="313"/>
                        </a:cubicBezTo>
                        <a:cubicBezTo>
                          <a:pt x="84" y="312"/>
                          <a:pt x="84" y="312"/>
                          <a:pt x="84" y="312"/>
                        </a:cubicBezTo>
                        <a:cubicBezTo>
                          <a:pt x="84" y="319"/>
                          <a:pt x="80" y="329"/>
                          <a:pt x="87" y="333"/>
                        </a:cubicBezTo>
                        <a:cubicBezTo>
                          <a:pt x="93" y="336"/>
                          <a:pt x="100" y="332"/>
                          <a:pt x="100" y="326"/>
                        </a:cubicBezTo>
                        <a:cubicBezTo>
                          <a:pt x="101" y="321"/>
                          <a:pt x="98" y="311"/>
                          <a:pt x="98" y="308"/>
                        </a:cubicBezTo>
                        <a:cubicBezTo>
                          <a:pt x="96" y="299"/>
                          <a:pt x="95" y="294"/>
                          <a:pt x="98" y="286"/>
                        </a:cubicBezTo>
                        <a:cubicBezTo>
                          <a:pt x="101" y="279"/>
                          <a:pt x="102" y="271"/>
                          <a:pt x="102" y="263"/>
                        </a:cubicBezTo>
                        <a:cubicBezTo>
                          <a:pt x="102" y="255"/>
                          <a:pt x="105" y="248"/>
                          <a:pt x="104" y="240"/>
                        </a:cubicBezTo>
                        <a:cubicBezTo>
                          <a:pt x="104" y="236"/>
                          <a:pt x="103" y="232"/>
                          <a:pt x="102" y="227"/>
                        </a:cubicBezTo>
                        <a:cubicBezTo>
                          <a:pt x="102" y="227"/>
                          <a:pt x="102" y="227"/>
                          <a:pt x="102" y="227"/>
                        </a:cubicBezTo>
                        <a:cubicBezTo>
                          <a:pt x="103" y="226"/>
                          <a:pt x="103" y="226"/>
                          <a:pt x="104" y="225"/>
                        </a:cubicBezTo>
                        <a:cubicBezTo>
                          <a:pt x="105" y="222"/>
                          <a:pt x="103" y="215"/>
                          <a:pt x="103" y="212"/>
                        </a:cubicBezTo>
                        <a:cubicBezTo>
                          <a:pt x="103" y="209"/>
                          <a:pt x="103" y="207"/>
                          <a:pt x="103" y="204"/>
                        </a:cubicBezTo>
                        <a:cubicBezTo>
                          <a:pt x="103" y="201"/>
                          <a:pt x="104" y="198"/>
                          <a:pt x="104" y="195"/>
                        </a:cubicBezTo>
                        <a:cubicBezTo>
                          <a:pt x="104" y="192"/>
                          <a:pt x="104" y="188"/>
                          <a:pt x="104" y="185"/>
                        </a:cubicBezTo>
                        <a:cubicBezTo>
                          <a:pt x="105" y="176"/>
                          <a:pt x="106" y="168"/>
                          <a:pt x="104" y="160"/>
                        </a:cubicBezTo>
                        <a:cubicBezTo>
                          <a:pt x="104" y="159"/>
                          <a:pt x="104" y="158"/>
                          <a:pt x="104" y="158"/>
                        </a:cubicBezTo>
                        <a:cubicBezTo>
                          <a:pt x="104" y="158"/>
                          <a:pt x="104" y="158"/>
                          <a:pt x="105" y="157"/>
                        </a:cubicBezTo>
                        <a:cubicBezTo>
                          <a:pt x="105" y="156"/>
                          <a:pt x="105" y="154"/>
                          <a:pt x="105" y="153"/>
                        </a:cubicBezTo>
                        <a:cubicBezTo>
                          <a:pt x="104" y="153"/>
                          <a:pt x="103" y="153"/>
                          <a:pt x="102" y="153"/>
                        </a:cubicBezTo>
                        <a:cubicBezTo>
                          <a:pt x="102" y="153"/>
                          <a:pt x="102" y="153"/>
                          <a:pt x="102" y="152"/>
                        </a:cubicBezTo>
                        <a:cubicBezTo>
                          <a:pt x="104" y="152"/>
                          <a:pt x="106" y="151"/>
                          <a:pt x="108" y="151"/>
                        </a:cubicBezTo>
                        <a:cubicBezTo>
                          <a:pt x="108" y="147"/>
                          <a:pt x="107" y="143"/>
                          <a:pt x="106" y="139"/>
                        </a:cubicBezTo>
                        <a:cubicBezTo>
                          <a:pt x="107" y="139"/>
                          <a:pt x="107" y="138"/>
                          <a:pt x="107" y="138"/>
                        </a:cubicBezTo>
                        <a:cubicBezTo>
                          <a:pt x="111" y="138"/>
                          <a:pt x="115" y="138"/>
                          <a:pt x="117" y="134"/>
                        </a:cubicBezTo>
                        <a:cubicBezTo>
                          <a:pt x="126" y="133"/>
                          <a:pt x="119" y="105"/>
                          <a:pt x="118" y="99"/>
                        </a:cubicBezTo>
                        <a:close/>
                        <a:moveTo>
                          <a:pt x="104" y="121"/>
                        </a:moveTo>
                        <a:cubicBezTo>
                          <a:pt x="104" y="121"/>
                          <a:pt x="103" y="121"/>
                          <a:pt x="103" y="121"/>
                        </a:cubicBezTo>
                        <a:cubicBezTo>
                          <a:pt x="103" y="121"/>
                          <a:pt x="103" y="122"/>
                          <a:pt x="103" y="122"/>
                        </a:cubicBezTo>
                        <a:cubicBezTo>
                          <a:pt x="101" y="122"/>
                          <a:pt x="100" y="122"/>
                          <a:pt x="99" y="122"/>
                        </a:cubicBezTo>
                        <a:cubicBezTo>
                          <a:pt x="98" y="120"/>
                          <a:pt x="98" y="118"/>
                          <a:pt x="97" y="116"/>
                        </a:cubicBezTo>
                        <a:cubicBezTo>
                          <a:pt x="98" y="112"/>
                          <a:pt x="101" y="108"/>
                          <a:pt x="102" y="103"/>
                        </a:cubicBezTo>
                        <a:cubicBezTo>
                          <a:pt x="102" y="103"/>
                          <a:pt x="103" y="103"/>
                          <a:pt x="103" y="102"/>
                        </a:cubicBezTo>
                        <a:cubicBezTo>
                          <a:pt x="103" y="103"/>
                          <a:pt x="104" y="104"/>
                          <a:pt x="104" y="105"/>
                        </a:cubicBezTo>
                        <a:cubicBezTo>
                          <a:pt x="105" y="108"/>
                          <a:pt x="104" y="116"/>
                          <a:pt x="104" y="119"/>
                        </a:cubicBezTo>
                        <a:cubicBezTo>
                          <a:pt x="104" y="120"/>
                          <a:pt x="104" y="120"/>
                          <a:pt x="104" y="121"/>
                        </a:cubicBezTo>
                        <a:close/>
                        <a:moveTo>
                          <a:pt x="101" y="105"/>
                        </a:moveTo>
                        <a:cubicBezTo>
                          <a:pt x="101" y="105"/>
                          <a:pt x="101" y="105"/>
                          <a:pt x="101" y="105"/>
                        </a:cubicBezTo>
                        <a:cubicBezTo>
                          <a:pt x="101" y="106"/>
                          <a:pt x="100" y="107"/>
                          <a:pt x="99" y="108"/>
                        </a:cubicBezTo>
                        <a:cubicBezTo>
                          <a:pt x="99" y="107"/>
                          <a:pt x="100" y="106"/>
                          <a:pt x="101" y="105"/>
                        </a:cubicBezTo>
                        <a:close/>
                        <a:moveTo>
                          <a:pt x="101" y="105"/>
                        </a:moveTo>
                        <a:cubicBezTo>
                          <a:pt x="101" y="104"/>
                          <a:pt x="102" y="104"/>
                          <a:pt x="102" y="103"/>
                        </a:cubicBezTo>
                        <a:cubicBezTo>
                          <a:pt x="102" y="104"/>
                          <a:pt x="102" y="105"/>
                          <a:pt x="101" y="105"/>
                        </a:cubicBezTo>
                        <a:close/>
                        <a:moveTo>
                          <a:pt x="94" y="31"/>
                        </a:moveTo>
                        <a:cubicBezTo>
                          <a:pt x="94" y="31"/>
                          <a:pt x="94" y="31"/>
                          <a:pt x="94" y="31"/>
                        </a:cubicBezTo>
                        <a:cubicBezTo>
                          <a:pt x="94" y="31"/>
                          <a:pt x="94" y="31"/>
                          <a:pt x="94" y="31"/>
                        </a:cubicBezTo>
                        <a:cubicBezTo>
                          <a:pt x="94" y="31"/>
                          <a:pt x="94" y="31"/>
                          <a:pt x="94" y="31"/>
                        </a:cubicBezTo>
                        <a:close/>
                        <a:moveTo>
                          <a:pt x="63" y="34"/>
                        </a:moveTo>
                        <a:cubicBezTo>
                          <a:pt x="62" y="32"/>
                          <a:pt x="61" y="30"/>
                          <a:pt x="61" y="27"/>
                        </a:cubicBezTo>
                        <a:cubicBezTo>
                          <a:pt x="61" y="26"/>
                          <a:pt x="62" y="26"/>
                          <a:pt x="62" y="26"/>
                        </a:cubicBezTo>
                        <a:cubicBezTo>
                          <a:pt x="62" y="27"/>
                          <a:pt x="62" y="27"/>
                          <a:pt x="62" y="27"/>
                        </a:cubicBezTo>
                        <a:cubicBezTo>
                          <a:pt x="62" y="27"/>
                          <a:pt x="62" y="27"/>
                          <a:pt x="62" y="27"/>
                        </a:cubicBezTo>
                        <a:cubicBezTo>
                          <a:pt x="62" y="27"/>
                          <a:pt x="62" y="28"/>
                          <a:pt x="63" y="28"/>
                        </a:cubicBezTo>
                        <a:cubicBezTo>
                          <a:pt x="63" y="30"/>
                          <a:pt x="63" y="32"/>
                          <a:pt x="64" y="34"/>
                        </a:cubicBezTo>
                        <a:cubicBezTo>
                          <a:pt x="64" y="34"/>
                          <a:pt x="63" y="34"/>
                          <a:pt x="63" y="34"/>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29" name="Freeform 28"/>
                  <p:cNvSpPr>
                    <a:spLocks noEditPoints="1"/>
                  </p:cNvSpPr>
                  <p:nvPr/>
                </p:nvSpPr>
                <p:spPr bwMode="gray">
                  <a:xfrm flipH="1">
                    <a:off x="7626249" y="3982772"/>
                    <a:ext cx="676811" cy="2026834"/>
                  </a:xfrm>
                  <a:custGeom>
                    <a:avLst/>
                    <a:gdLst>
                      <a:gd name="T0" fmla="*/ 127 w 159"/>
                      <a:gd name="T1" fmla="*/ 442 h 477"/>
                      <a:gd name="T2" fmla="*/ 133 w 159"/>
                      <a:gd name="T3" fmla="*/ 384 h 477"/>
                      <a:gd name="T4" fmla="*/ 142 w 159"/>
                      <a:gd name="T5" fmla="*/ 337 h 477"/>
                      <a:gd name="T6" fmla="*/ 136 w 159"/>
                      <a:gd name="T7" fmla="*/ 284 h 477"/>
                      <a:gd name="T8" fmla="*/ 130 w 159"/>
                      <a:gd name="T9" fmla="*/ 261 h 477"/>
                      <a:gd name="T10" fmla="*/ 139 w 159"/>
                      <a:gd name="T11" fmla="*/ 246 h 477"/>
                      <a:gd name="T12" fmla="*/ 148 w 159"/>
                      <a:gd name="T13" fmla="*/ 212 h 477"/>
                      <a:gd name="T14" fmla="*/ 151 w 159"/>
                      <a:gd name="T15" fmla="*/ 188 h 477"/>
                      <a:gd name="T16" fmla="*/ 146 w 159"/>
                      <a:gd name="T17" fmla="*/ 98 h 477"/>
                      <a:gd name="T18" fmla="*/ 119 w 159"/>
                      <a:gd name="T19" fmla="*/ 75 h 477"/>
                      <a:gd name="T20" fmla="*/ 96 w 159"/>
                      <a:gd name="T21" fmla="*/ 66 h 477"/>
                      <a:gd name="T22" fmla="*/ 96 w 159"/>
                      <a:gd name="T23" fmla="*/ 61 h 477"/>
                      <a:gd name="T24" fmla="*/ 105 w 159"/>
                      <a:gd name="T25" fmla="*/ 39 h 477"/>
                      <a:gd name="T26" fmla="*/ 105 w 159"/>
                      <a:gd name="T27" fmla="*/ 32 h 477"/>
                      <a:gd name="T28" fmla="*/ 96 w 159"/>
                      <a:gd name="T29" fmla="*/ 8 h 477"/>
                      <a:gd name="T30" fmla="*/ 85 w 159"/>
                      <a:gd name="T31" fmla="*/ 2 h 477"/>
                      <a:gd name="T32" fmla="*/ 61 w 159"/>
                      <a:gd name="T33" fmla="*/ 7 h 477"/>
                      <a:gd name="T34" fmla="*/ 54 w 159"/>
                      <a:gd name="T35" fmla="*/ 28 h 477"/>
                      <a:gd name="T36" fmla="*/ 54 w 159"/>
                      <a:gd name="T37" fmla="*/ 34 h 477"/>
                      <a:gd name="T38" fmla="*/ 60 w 159"/>
                      <a:gd name="T39" fmla="*/ 46 h 477"/>
                      <a:gd name="T40" fmla="*/ 60 w 159"/>
                      <a:gd name="T41" fmla="*/ 46 h 477"/>
                      <a:gd name="T42" fmla="*/ 63 w 159"/>
                      <a:gd name="T43" fmla="*/ 60 h 477"/>
                      <a:gd name="T44" fmla="*/ 65 w 159"/>
                      <a:gd name="T45" fmla="*/ 72 h 477"/>
                      <a:gd name="T46" fmla="*/ 64 w 159"/>
                      <a:gd name="T47" fmla="*/ 71 h 477"/>
                      <a:gd name="T48" fmla="*/ 23 w 159"/>
                      <a:gd name="T49" fmla="*/ 90 h 477"/>
                      <a:gd name="T50" fmla="*/ 20 w 159"/>
                      <a:gd name="T51" fmla="*/ 92 h 477"/>
                      <a:gd name="T52" fmla="*/ 2 w 159"/>
                      <a:gd name="T53" fmla="*/ 173 h 477"/>
                      <a:gd name="T54" fmla="*/ 12 w 159"/>
                      <a:gd name="T55" fmla="*/ 225 h 477"/>
                      <a:gd name="T56" fmla="*/ 17 w 159"/>
                      <a:gd name="T57" fmla="*/ 266 h 477"/>
                      <a:gd name="T58" fmla="*/ 33 w 159"/>
                      <a:gd name="T59" fmla="*/ 266 h 477"/>
                      <a:gd name="T60" fmla="*/ 32 w 159"/>
                      <a:gd name="T61" fmla="*/ 289 h 477"/>
                      <a:gd name="T62" fmla="*/ 40 w 159"/>
                      <a:gd name="T63" fmla="*/ 374 h 477"/>
                      <a:gd name="T64" fmla="*/ 43 w 159"/>
                      <a:gd name="T65" fmla="*/ 404 h 477"/>
                      <a:gd name="T66" fmla="*/ 45 w 159"/>
                      <a:gd name="T67" fmla="*/ 418 h 477"/>
                      <a:gd name="T68" fmla="*/ 41 w 159"/>
                      <a:gd name="T69" fmla="*/ 474 h 477"/>
                      <a:gd name="T70" fmla="*/ 70 w 159"/>
                      <a:gd name="T71" fmla="*/ 442 h 477"/>
                      <a:gd name="T72" fmla="*/ 75 w 159"/>
                      <a:gd name="T73" fmla="*/ 425 h 477"/>
                      <a:gd name="T74" fmla="*/ 68 w 159"/>
                      <a:gd name="T75" fmla="*/ 403 h 477"/>
                      <a:gd name="T76" fmla="*/ 74 w 159"/>
                      <a:gd name="T77" fmla="*/ 379 h 477"/>
                      <a:gd name="T78" fmla="*/ 72 w 159"/>
                      <a:gd name="T79" fmla="*/ 361 h 477"/>
                      <a:gd name="T80" fmla="*/ 76 w 159"/>
                      <a:gd name="T81" fmla="*/ 318 h 477"/>
                      <a:gd name="T82" fmla="*/ 77 w 159"/>
                      <a:gd name="T83" fmla="*/ 304 h 477"/>
                      <a:gd name="T84" fmla="*/ 78 w 159"/>
                      <a:gd name="T85" fmla="*/ 275 h 477"/>
                      <a:gd name="T86" fmla="*/ 81 w 159"/>
                      <a:gd name="T87" fmla="*/ 274 h 477"/>
                      <a:gd name="T88" fmla="*/ 90 w 159"/>
                      <a:gd name="T89" fmla="*/ 301 h 477"/>
                      <a:gd name="T90" fmla="*/ 96 w 159"/>
                      <a:gd name="T91" fmla="*/ 330 h 477"/>
                      <a:gd name="T92" fmla="*/ 101 w 159"/>
                      <a:gd name="T93" fmla="*/ 365 h 477"/>
                      <a:gd name="T94" fmla="*/ 101 w 159"/>
                      <a:gd name="T95" fmla="*/ 395 h 477"/>
                      <a:gd name="T96" fmla="*/ 96 w 159"/>
                      <a:gd name="T97" fmla="*/ 431 h 477"/>
                      <a:gd name="T98" fmla="*/ 97 w 159"/>
                      <a:gd name="T99" fmla="*/ 442 h 477"/>
                      <a:gd name="T100" fmla="*/ 106 w 159"/>
                      <a:gd name="T101" fmla="*/ 459 h 477"/>
                      <a:gd name="T102" fmla="*/ 134 w 159"/>
                      <a:gd name="T103" fmla="*/ 469 h 477"/>
                      <a:gd name="T104" fmla="*/ 41 w 159"/>
                      <a:gd name="T105" fmla="*/ 203 h 477"/>
                      <a:gd name="T106" fmla="*/ 41 w 159"/>
                      <a:gd name="T107" fmla="*/ 202 h 477"/>
                      <a:gd name="T108" fmla="*/ 29 w 159"/>
                      <a:gd name="T109" fmla="*/ 195 h 477"/>
                      <a:gd name="T110" fmla="*/ 35 w 159"/>
                      <a:gd name="T111" fmla="*/ 209 h 477"/>
                      <a:gd name="T112" fmla="*/ 29 w 159"/>
                      <a:gd name="T113" fmla="*/ 194 h 477"/>
                      <a:gd name="T114" fmla="*/ 26 w 159"/>
                      <a:gd name="T115" fmla="*/ 184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9" h="477">
                        <a:moveTo>
                          <a:pt x="140" y="457"/>
                        </a:moveTo>
                        <a:cubicBezTo>
                          <a:pt x="137" y="454"/>
                          <a:pt x="136" y="451"/>
                          <a:pt x="133" y="448"/>
                        </a:cubicBezTo>
                        <a:cubicBezTo>
                          <a:pt x="131" y="446"/>
                          <a:pt x="129" y="444"/>
                          <a:pt x="127" y="442"/>
                        </a:cubicBezTo>
                        <a:cubicBezTo>
                          <a:pt x="129" y="440"/>
                          <a:pt x="128" y="438"/>
                          <a:pt x="129" y="434"/>
                        </a:cubicBezTo>
                        <a:cubicBezTo>
                          <a:pt x="129" y="428"/>
                          <a:pt x="130" y="424"/>
                          <a:pt x="131" y="419"/>
                        </a:cubicBezTo>
                        <a:cubicBezTo>
                          <a:pt x="133" y="407"/>
                          <a:pt x="132" y="395"/>
                          <a:pt x="133" y="384"/>
                        </a:cubicBezTo>
                        <a:cubicBezTo>
                          <a:pt x="134" y="372"/>
                          <a:pt x="138" y="361"/>
                          <a:pt x="141" y="350"/>
                        </a:cubicBezTo>
                        <a:cubicBezTo>
                          <a:pt x="141" y="349"/>
                          <a:pt x="141" y="347"/>
                          <a:pt x="142" y="346"/>
                        </a:cubicBezTo>
                        <a:cubicBezTo>
                          <a:pt x="143" y="342"/>
                          <a:pt x="144" y="340"/>
                          <a:pt x="142" y="337"/>
                        </a:cubicBezTo>
                        <a:cubicBezTo>
                          <a:pt x="142" y="331"/>
                          <a:pt x="141" y="326"/>
                          <a:pt x="139" y="320"/>
                        </a:cubicBezTo>
                        <a:cubicBezTo>
                          <a:pt x="135" y="310"/>
                          <a:pt x="136" y="300"/>
                          <a:pt x="136" y="289"/>
                        </a:cubicBezTo>
                        <a:cubicBezTo>
                          <a:pt x="136" y="288"/>
                          <a:pt x="136" y="286"/>
                          <a:pt x="136" y="284"/>
                        </a:cubicBezTo>
                        <a:cubicBezTo>
                          <a:pt x="135" y="280"/>
                          <a:pt x="135" y="277"/>
                          <a:pt x="133" y="273"/>
                        </a:cubicBezTo>
                        <a:cubicBezTo>
                          <a:pt x="133" y="273"/>
                          <a:pt x="133" y="273"/>
                          <a:pt x="133" y="273"/>
                        </a:cubicBezTo>
                        <a:cubicBezTo>
                          <a:pt x="132" y="271"/>
                          <a:pt x="131" y="265"/>
                          <a:pt x="130" y="261"/>
                        </a:cubicBezTo>
                        <a:cubicBezTo>
                          <a:pt x="133" y="261"/>
                          <a:pt x="136" y="261"/>
                          <a:pt x="139" y="260"/>
                        </a:cubicBezTo>
                        <a:cubicBezTo>
                          <a:pt x="143" y="258"/>
                          <a:pt x="145" y="260"/>
                          <a:pt x="144" y="254"/>
                        </a:cubicBezTo>
                        <a:cubicBezTo>
                          <a:pt x="144" y="251"/>
                          <a:pt x="141" y="248"/>
                          <a:pt x="139" y="246"/>
                        </a:cubicBezTo>
                        <a:cubicBezTo>
                          <a:pt x="138" y="244"/>
                          <a:pt x="137" y="241"/>
                          <a:pt x="136" y="238"/>
                        </a:cubicBezTo>
                        <a:cubicBezTo>
                          <a:pt x="138" y="234"/>
                          <a:pt x="141" y="228"/>
                          <a:pt x="143" y="225"/>
                        </a:cubicBezTo>
                        <a:cubicBezTo>
                          <a:pt x="145" y="220"/>
                          <a:pt x="148" y="218"/>
                          <a:pt x="148" y="212"/>
                        </a:cubicBezTo>
                        <a:cubicBezTo>
                          <a:pt x="149" y="213"/>
                          <a:pt x="150" y="212"/>
                          <a:pt x="151" y="212"/>
                        </a:cubicBezTo>
                        <a:cubicBezTo>
                          <a:pt x="153" y="208"/>
                          <a:pt x="150" y="204"/>
                          <a:pt x="149" y="200"/>
                        </a:cubicBezTo>
                        <a:cubicBezTo>
                          <a:pt x="148" y="195"/>
                          <a:pt x="150" y="193"/>
                          <a:pt x="151" y="188"/>
                        </a:cubicBezTo>
                        <a:cubicBezTo>
                          <a:pt x="152" y="183"/>
                          <a:pt x="151" y="178"/>
                          <a:pt x="152" y="173"/>
                        </a:cubicBezTo>
                        <a:cubicBezTo>
                          <a:pt x="153" y="168"/>
                          <a:pt x="154" y="163"/>
                          <a:pt x="154" y="158"/>
                        </a:cubicBezTo>
                        <a:cubicBezTo>
                          <a:pt x="152" y="138"/>
                          <a:pt x="150" y="117"/>
                          <a:pt x="146" y="98"/>
                        </a:cubicBezTo>
                        <a:cubicBezTo>
                          <a:pt x="146" y="96"/>
                          <a:pt x="146" y="91"/>
                          <a:pt x="144" y="90"/>
                        </a:cubicBezTo>
                        <a:cubicBezTo>
                          <a:pt x="143" y="87"/>
                          <a:pt x="138" y="85"/>
                          <a:pt x="138" y="85"/>
                        </a:cubicBezTo>
                        <a:cubicBezTo>
                          <a:pt x="130" y="85"/>
                          <a:pt x="126" y="77"/>
                          <a:pt x="119" y="75"/>
                        </a:cubicBezTo>
                        <a:cubicBezTo>
                          <a:pt x="116" y="74"/>
                          <a:pt x="112" y="76"/>
                          <a:pt x="108" y="75"/>
                        </a:cubicBezTo>
                        <a:cubicBezTo>
                          <a:pt x="106" y="74"/>
                          <a:pt x="103" y="73"/>
                          <a:pt x="101" y="72"/>
                        </a:cubicBezTo>
                        <a:cubicBezTo>
                          <a:pt x="100" y="69"/>
                          <a:pt x="99" y="67"/>
                          <a:pt x="96" y="66"/>
                        </a:cubicBezTo>
                        <a:cubicBezTo>
                          <a:pt x="96" y="66"/>
                          <a:pt x="96" y="66"/>
                          <a:pt x="96" y="67"/>
                        </a:cubicBezTo>
                        <a:cubicBezTo>
                          <a:pt x="96" y="66"/>
                          <a:pt x="96" y="66"/>
                          <a:pt x="95" y="65"/>
                        </a:cubicBezTo>
                        <a:cubicBezTo>
                          <a:pt x="96" y="64"/>
                          <a:pt x="96" y="63"/>
                          <a:pt x="96" y="61"/>
                        </a:cubicBezTo>
                        <a:cubicBezTo>
                          <a:pt x="98" y="58"/>
                          <a:pt x="98" y="54"/>
                          <a:pt x="99" y="50"/>
                        </a:cubicBezTo>
                        <a:cubicBezTo>
                          <a:pt x="99" y="50"/>
                          <a:pt x="100" y="50"/>
                          <a:pt x="101" y="50"/>
                        </a:cubicBezTo>
                        <a:cubicBezTo>
                          <a:pt x="103" y="46"/>
                          <a:pt x="105" y="44"/>
                          <a:pt x="105" y="39"/>
                        </a:cubicBezTo>
                        <a:cubicBezTo>
                          <a:pt x="104" y="38"/>
                          <a:pt x="104" y="37"/>
                          <a:pt x="104" y="36"/>
                        </a:cubicBezTo>
                        <a:cubicBezTo>
                          <a:pt x="103" y="34"/>
                          <a:pt x="103" y="32"/>
                          <a:pt x="103" y="31"/>
                        </a:cubicBezTo>
                        <a:cubicBezTo>
                          <a:pt x="104" y="31"/>
                          <a:pt x="105" y="31"/>
                          <a:pt x="105" y="32"/>
                        </a:cubicBezTo>
                        <a:cubicBezTo>
                          <a:pt x="105" y="30"/>
                          <a:pt x="105" y="28"/>
                          <a:pt x="105" y="26"/>
                        </a:cubicBezTo>
                        <a:cubicBezTo>
                          <a:pt x="105" y="26"/>
                          <a:pt x="106" y="26"/>
                          <a:pt x="106" y="27"/>
                        </a:cubicBezTo>
                        <a:cubicBezTo>
                          <a:pt x="107" y="19"/>
                          <a:pt x="101" y="14"/>
                          <a:pt x="96" y="8"/>
                        </a:cubicBezTo>
                        <a:cubicBezTo>
                          <a:pt x="95" y="7"/>
                          <a:pt x="94" y="6"/>
                          <a:pt x="92" y="5"/>
                        </a:cubicBezTo>
                        <a:cubicBezTo>
                          <a:pt x="90" y="2"/>
                          <a:pt x="86" y="0"/>
                          <a:pt x="83" y="0"/>
                        </a:cubicBezTo>
                        <a:cubicBezTo>
                          <a:pt x="84" y="1"/>
                          <a:pt x="85" y="2"/>
                          <a:pt x="85" y="2"/>
                        </a:cubicBezTo>
                        <a:cubicBezTo>
                          <a:pt x="80" y="1"/>
                          <a:pt x="75" y="0"/>
                          <a:pt x="70" y="0"/>
                        </a:cubicBezTo>
                        <a:cubicBezTo>
                          <a:pt x="71" y="1"/>
                          <a:pt x="71" y="3"/>
                          <a:pt x="72" y="4"/>
                        </a:cubicBezTo>
                        <a:cubicBezTo>
                          <a:pt x="69" y="4"/>
                          <a:pt x="64" y="5"/>
                          <a:pt x="61" y="7"/>
                        </a:cubicBezTo>
                        <a:cubicBezTo>
                          <a:pt x="62" y="7"/>
                          <a:pt x="62" y="8"/>
                          <a:pt x="63" y="9"/>
                        </a:cubicBezTo>
                        <a:cubicBezTo>
                          <a:pt x="60" y="11"/>
                          <a:pt x="56" y="16"/>
                          <a:pt x="55" y="20"/>
                        </a:cubicBezTo>
                        <a:cubicBezTo>
                          <a:pt x="54" y="23"/>
                          <a:pt x="55" y="25"/>
                          <a:pt x="54" y="28"/>
                        </a:cubicBezTo>
                        <a:cubicBezTo>
                          <a:pt x="54" y="30"/>
                          <a:pt x="53" y="31"/>
                          <a:pt x="52" y="34"/>
                        </a:cubicBezTo>
                        <a:cubicBezTo>
                          <a:pt x="52" y="33"/>
                          <a:pt x="53" y="33"/>
                          <a:pt x="53" y="33"/>
                        </a:cubicBezTo>
                        <a:cubicBezTo>
                          <a:pt x="54" y="34"/>
                          <a:pt x="54" y="34"/>
                          <a:pt x="54" y="34"/>
                        </a:cubicBezTo>
                        <a:cubicBezTo>
                          <a:pt x="52" y="37"/>
                          <a:pt x="55" y="44"/>
                          <a:pt x="56" y="47"/>
                        </a:cubicBezTo>
                        <a:cubicBezTo>
                          <a:pt x="59" y="48"/>
                          <a:pt x="60" y="50"/>
                          <a:pt x="60" y="52"/>
                        </a:cubicBezTo>
                        <a:cubicBezTo>
                          <a:pt x="60" y="46"/>
                          <a:pt x="60" y="46"/>
                          <a:pt x="60" y="46"/>
                        </a:cubicBezTo>
                        <a:cubicBezTo>
                          <a:pt x="60" y="43"/>
                          <a:pt x="60" y="40"/>
                          <a:pt x="60" y="36"/>
                        </a:cubicBezTo>
                        <a:cubicBezTo>
                          <a:pt x="60" y="36"/>
                          <a:pt x="60" y="36"/>
                          <a:pt x="60" y="36"/>
                        </a:cubicBezTo>
                        <a:cubicBezTo>
                          <a:pt x="60" y="46"/>
                          <a:pt x="60" y="46"/>
                          <a:pt x="60" y="46"/>
                        </a:cubicBezTo>
                        <a:cubicBezTo>
                          <a:pt x="60" y="49"/>
                          <a:pt x="60" y="52"/>
                          <a:pt x="61" y="54"/>
                        </a:cubicBezTo>
                        <a:cubicBezTo>
                          <a:pt x="61" y="56"/>
                          <a:pt x="62" y="58"/>
                          <a:pt x="63" y="60"/>
                        </a:cubicBezTo>
                        <a:cubicBezTo>
                          <a:pt x="63" y="60"/>
                          <a:pt x="63" y="60"/>
                          <a:pt x="63" y="60"/>
                        </a:cubicBezTo>
                        <a:cubicBezTo>
                          <a:pt x="63" y="61"/>
                          <a:pt x="63" y="62"/>
                          <a:pt x="64" y="63"/>
                        </a:cubicBezTo>
                        <a:cubicBezTo>
                          <a:pt x="64" y="66"/>
                          <a:pt x="64" y="69"/>
                          <a:pt x="65" y="72"/>
                        </a:cubicBezTo>
                        <a:cubicBezTo>
                          <a:pt x="65" y="72"/>
                          <a:pt x="65" y="72"/>
                          <a:pt x="65" y="72"/>
                        </a:cubicBezTo>
                        <a:cubicBezTo>
                          <a:pt x="65" y="71"/>
                          <a:pt x="65" y="71"/>
                          <a:pt x="65" y="71"/>
                        </a:cubicBezTo>
                        <a:cubicBezTo>
                          <a:pt x="65" y="71"/>
                          <a:pt x="65" y="72"/>
                          <a:pt x="65" y="72"/>
                        </a:cubicBezTo>
                        <a:cubicBezTo>
                          <a:pt x="65" y="71"/>
                          <a:pt x="64" y="71"/>
                          <a:pt x="64" y="71"/>
                        </a:cubicBezTo>
                        <a:cubicBezTo>
                          <a:pt x="62" y="72"/>
                          <a:pt x="61" y="73"/>
                          <a:pt x="61" y="74"/>
                        </a:cubicBezTo>
                        <a:cubicBezTo>
                          <a:pt x="55" y="77"/>
                          <a:pt x="50" y="79"/>
                          <a:pt x="44" y="81"/>
                        </a:cubicBezTo>
                        <a:cubicBezTo>
                          <a:pt x="36" y="83"/>
                          <a:pt x="29" y="86"/>
                          <a:pt x="23" y="90"/>
                        </a:cubicBezTo>
                        <a:cubicBezTo>
                          <a:pt x="22" y="91"/>
                          <a:pt x="21" y="92"/>
                          <a:pt x="20" y="92"/>
                        </a:cubicBezTo>
                        <a:cubicBezTo>
                          <a:pt x="20" y="92"/>
                          <a:pt x="20" y="92"/>
                          <a:pt x="20" y="92"/>
                        </a:cubicBezTo>
                        <a:cubicBezTo>
                          <a:pt x="20" y="92"/>
                          <a:pt x="20" y="92"/>
                          <a:pt x="20" y="92"/>
                        </a:cubicBezTo>
                        <a:cubicBezTo>
                          <a:pt x="13" y="97"/>
                          <a:pt x="12" y="104"/>
                          <a:pt x="11" y="113"/>
                        </a:cubicBezTo>
                        <a:cubicBezTo>
                          <a:pt x="10" y="124"/>
                          <a:pt x="6" y="134"/>
                          <a:pt x="5" y="145"/>
                        </a:cubicBezTo>
                        <a:cubicBezTo>
                          <a:pt x="4" y="155"/>
                          <a:pt x="4" y="164"/>
                          <a:pt x="2" y="173"/>
                        </a:cubicBezTo>
                        <a:cubicBezTo>
                          <a:pt x="0" y="183"/>
                          <a:pt x="4" y="192"/>
                          <a:pt x="7" y="202"/>
                        </a:cubicBezTo>
                        <a:cubicBezTo>
                          <a:pt x="8" y="206"/>
                          <a:pt x="8" y="207"/>
                          <a:pt x="7" y="212"/>
                        </a:cubicBezTo>
                        <a:cubicBezTo>
                          <a:pt x="7" y="218"/>
                          <a:pt x="9" y="220"/>
                          <a:pt x="12" y="225"/>
                        </a:cubicBezTo>
                        <a:cubicBezTo>
                          <a:pt x="14" y="230"/>
                          <a:pt x="15" y="238"/>
                          <a:pt x="20" y="243"/>
                        </a:cubicBezTo>
                        <a:cubicBezTo>
                          <a:pt x="19" y="244"/>
                          <a:pt x="19" y="244"/>
                          <a:pt x="19" y="245"/>
                        </a:cubicBezTo>
                        <a:cubicBezTo>
                          <a:pt x="18" y="251"/>
                          <a:pt x="11" y="262"/>
                          <a:pt x="17" y="266"/>
                        </a:cubicBezTo>
                        <a:cubicBezTo>
                          <a:pt x="19" y="268"/>
                          <a:pt x="25" y="266"/>
                          <a:pt x="30" y="263"/>
                        </a:cubicBezTo>
                        <a:cubicBezTo>
                          <a:pt x="30" y="266"/>
                          <a:pt x="30" y="269"/>
                          <a:pt x="31" y="270"/>
                        </a:cubicBezTo>
                        <a:cubicBezTo>
                          <a:pt x="31" y="269"/>
                          <a:pt x="32" y="267"/>
                          <a:pt x="33" y="266"/>
                        </a:cubicBezTo>
                        <a:cubicBezTo>
                          <a:pt x="33" y="268"/>
                          <a:pt x="33" y="271"/>
                          <a:pt x="33" y="274"/>
                        </a:cubicBezTo>
                        <a:cubicBezTo>
                          <a:pt x="32" y="276"/>
                          <a:pt x="32" y="278"/>
                          <a:pt x="32" y="280"/>
                        </a:cubicBezTo>
                        <a:cubicBezTo>
                          <a:pt x="32" y="283"/>
                          <a:pt x="32" y="286"/>
                          <a:pt x="32" y="289"/>
                        </a:cubicBezTo>
                        <a:cubicBezTo>
                          <a:pt x="33" y="294"/>
                          <a:pt x="35" y="297"/>
                          <a:pt x="35" y="303"/>
                        </a:cubicBezTo>
                        <a:cubicBezTo>
                          <a:pt x="35" y="322"/>
                          <a:pt x="34" y="343"/>
                          <a:pt x="38" y="361"/>
                        </a:cubicBezTo>
                        <a:cubicBezTo>
                          <a:pt x="39" y="365"/>
                          <a:pt x="40" y="369"/>
                          <a:pt x="40" y="374"/>
                        </a:cubicBezTo>
                        <a:cubicBezTo>
                          <a:pt x="39" y="379"/>
                          <a:pt x="37" y="385"/>
                          <a:pt x="38" y="391"/>
                        </a:cubicBezTo>
                        <a:cubicBezTo>
                          <a:pt x="39" y="395"/>
                          <a:pt x="42" y="398"/>
                          <a:pt x="43" y="403"/>
                        </a:cubicBezTo>
                        <a:cubicBezTo>
                          <a:pt x="43" y="403"/>
                          <a:pt x="43" y="404"/>
                          <a:pt x="43" y="404"/>
                        </a:cubicBezTo>
                        <a:cubicBezTo>
                          <a:pt x="43" y="405"/>
                          <a:pt x="43" y="405"/>
                          <a:pt x="43" y="405"/>
                        </a:cubicBezTo>
                        <a:cubicBezTo>
                          <a:pt x="43" y="406"/>
                          <a:pt x="44" y="407"/>
                          <a:pt x="44" y="408"/>
                        </a:cubicBezTo>
                        <a:cubicBezTo>
                          <a:pt x="45" y="411"/>
                          <a:pt x="45" y="415"/>
                          <a:pt x="45" y="418"/>
                        </a:cubicBezTo>
                        <a:cubicBezTo>
                          <a:pt x="46" y="427"/>
                          <a:pt x="40" y="436"/>
                          <a:pt x="47" y="443"/>
                        </a:cubicBezTo>
                        <a:cubicBezTo>
                          <a:pt x="44" y="446"/>
                          <a:pt x="42" y="451"/>
                          <a:pt x="39" y="455"/>
                        </a:cubicBezTo>
                        <a:cubicBezTo>
                          <a:pt x="35" y="461"/>
                          <a:pt x="32" y="472"/>
                          <a:pt x="41" y="474"/>
                        </a:cubicBezTo>
                        <a:cubicBezTo>
                          <a:pt x="51" y="477"/>
                          <a:pt x="58" y="468"/>
                          <a:pt x="62" y="461"/>
                        </a:cubicBezTo>
                        <a:cubicBezTo>
                          <a:pt x="64" y="457"/>
                          <a:pt x="67" y="455"/>
                          <a:pt x="69" y="452"/>
                        </a:cubicBezTo>
                        <a:cubicBezTo>
                          <a:pt x="70" y="449"/>
                          <a:pt x="70" y="445"/>
                          <a:pt x="70" y="442"/>
                        </a:cubicBezTo>
                        <a:cubicBezTo>
                          <a:pt x="71" y="441"/>
                          <a:pt x="71" y="441"/>
                          <a:pt x="72" y="440"/>
                        </a:cubicBezTo>
                        <a:cubicBezTo>
                          <a:pt x="72" y="440"/>
                          <a:pt x="72" y="439"/>
                          <a:pt x="72" y="439"/>
                        </a:cubicBezTo>
                        <a:cubicBezTo>
                          <a:pt x="75" y="434"/>
                          <a:pt x="76" y="430"/>
                          <a:pt x="75" y="425"/>
                        </a:cubicBezTo>
                        <a:cubicBezTo>
                          <a:pt x="76" y="419"/>
                          <a:pt x="72" y="412"/>
                          <a:pt x="69" y="407"/>
                        </a:cubicBezTo>
                        <a:cubicBezTo>
                          <a:pt x="69" y="407"/>
                          <a:pt x="69" y="406"/>
                          <a:pt x="69" y="406"/>
                        </a:cubicBezTo>
                        <a:cubicBezTo>
                          <a:pt x="68" y="405"/>
                          <a:pt x="68" y="404"/>
                          <a:pt x="68" y="403"/>
                        </a:cubicBezTo>
                        <a:cubicBezTo>
                          <a:pt x="68" y="399"/>
                          <a:pt x="71" y="396"/>
                          <a:pt x="72" y="392"/>
                        </a:cubicBezTo>
                        <a:cubicBezTo>
                          <a:pt x="73" y="389"/>
                          <a:pt x="73" y="386"/>
                          <a:pt x="73" y="384"/>
                        </a:cubicBezTo>
                        <a:cubicBezTo>
                          <a:pt x="74" y="382"/>
                          <a:pt x="74" y="381"/>
                          <a:pt x="74" y="379"/>
                        </a:cubicBezTo>
                        <a:cubicBezTo>
                          <a:pt x="74" y="376"/>
                          <a:pt x="74" y="374"/>
                          <a:pt x="73" y="371"/>
                        </a:cubicBezTo>
                        <a:cubicBezTo>
                          <a:pt x="73" y="371"/>
                          <a:pt x="72" y="368"/>
                          <a:pt x="72" y="365"/>
                        </a:cubicBezTo>
                        <a:cubicBezTo>
                          <a:pt x="72" y="364"/>
                          <a:pt x="72" y="362"/>
                          <a:pt x="72" y="361"/>
                        </a:cubicBezTo>
                        <a:cubicBezTo>
                          <a:pt x="74" y="355"/>
                          <a:pt x="75" y="349"/>
                          <a:pt x="76" y="343"/>
                        </a:cubicBezTo>
                        <a:cubicBezTo>
                          <a:pt x="76" y="338"/>
                          <a:pt x="76" y="334"/>
                          <a:pt x="77" y="329"/>
                        </a:cubicBezTo>
                        <a:cubicBezTo>
                          <a:pt x="78" y="325"/>
                          <a:pt x="76" y="322"/>
                          <a:pt x="76" y="318"/>
                        </a:cubicBezTo>
                        <a:cubicBezTo>
                          <a:pt x="75" y="318"/>
                          <a:pt x="75" y="317"/>
                          <a:pt x="75" y="316"/>
                        </a:cubicBezTo>
                        <a:cubicBezTo>
                          <a:pt x="76" y="314"/>
                          <a:pt x="76" y="311"/>
                          <a:pt x="76" y="308"/>
                        </a:cubicBezTo>
                        <a:cubicBezTo>
                          <a:pt x="76" y="307"/>
                          <a:pt x="76" y="306"/>
                          <a:pt x="77" y="304"/>
                        </a:cubicBezTo>
                        <a:cubicBezTo>
                          <a:pt x="77" y="301"/>
                          <a:pt x="79" y="291"/>
                          <a:pt x="77" y="287"/>
                        </a:cubicBezTo>
                        <a:cubicBezTo>
                          <a:pt x="77" y="287"/>
                          <a:pt x="77" y="287"/>
                          <a:pt x="77" y="287"/>
                        </a:cubicBezTo>
                        <a:cubicBezTo>
                          <a:pt x="77" y="284"/>
                          <a:pt x="77" y="277"/>
                          <a:pt x="78" y="275"/>
                        </a:cubicBezTo>
                        <a:cubicBezTo>
                          <a:pt x="78" y="275"/>
                          <a:pt x="79" y="275"/>
                          <a:pt x="79" y="275"/>
                        </a:cubicBezTo>
                        <a:cubicBezTo>
                          <a:pt x="79" y="275"/>
                          <a:pt x="80" y="275"/>
                          <a:pt x="81" y="274"/>
                        </a:cubicBezTo>
                        <a:cubicBezTo>
                          <a:pt x="81" y="274"/>
                          <a:pt x="81" y="274"/>
                          <a:pt x="81" y="274"/>
                        </a:cubicBezTo>
                        <a:cubicBezTo>
                          <a:pt x="85" y="278"/>
                          <a:pt x="86" y="285"/>
                          <a:pt x="87" y="289"/>
                        </a:cubicBezTo>
                        <a:cubicBezTo>
                          <a:pt x="88" y="291"/>
                          <a:pt x="89" y="294"/>
                          <a:pt x="89" y="297"/>
                        </a:cubicBezTo>
                        <a:cubicBezTo>
                          <a:pt x="90" y="298"/>
                          <a:pt x="90" y="300"/>
                          <a:pt x="90" y="301"/>
                        </a:cubicBezTo>
                        <a:cubicBezTo>
                          <a:pt x="91" y="304"/>
                          <a:pt x="92" y="308"/>
                          <a:pt x="93" y="311"/>
                        </a:cubicBezTo>
                        <a:cubicBezTo>
                          <a:pt x="93" y="315"/>
                          <a:pt x="94" y="318"/>
                          <a:pt x="94" y="322"/>
                        </a:cubicBezTo>
                        <a:cubicBezTo>
                          <a:pt x="94" y="325"/>
                          <a:pt x="95" y="328"/>
                          <a:pt x="96" y="330"/>
                        </a:cubicBezTo>
                        <a:cubicBezTo>
                          <a:pt x="98" y="337"/>
                          <a:pt x="99" y="344"/>
                          <a:pt x="100" y="351"/>
                        </a:cubicBezTo>
                        <a:cubicBezTo>
                          <a:pt x="105" y="352"/>
                          <a:pt x="104" y="358"/>
                          <a:pt x="102" y="363"/>
                        </a:cubicBezTo>
                        <a:cubicBezTo>
                          <a:pt x="102" y="364"/>
                          <a:pt x="102" y="364"/>
                          <a:pt x="101" y="365"/>
                        </a:cubicBezTo>
                        <a:cubicBezTo>
                          <a:pt x="101" y="365"/>
                          <a:pt x="101" y="365"/>
                          <a:pt x="101" y="366"/>
                        </a:cubicBezTo>
                        <a:cubicBezTo>
                          <a:pt x="101" y="367"/>
                          <a:pt x="100" y="369"/>
                          <a:pt x="100" y="370"/>
                        </a:cubicBezTo>
                        <a:cubicBezTo>
                          <a:pt x="99" y="379"/>
                          <a:pt x="102" y="386"/>
                          <a:pt x="101" y="395"/>
                        </a:cubicBezTo>
                        <a:cubicBezTo>
                          <a:pt x="100" y="403"/>
                          <a:pt x="98" y="412"/>
                          <a:pt x="97" y="421"/>
                        </a:cubicBezTo>
                        <a:cubicBezTo>
                          <a:pt x="97" y="422"/>
                          <a:pt x="97" y="423"/>
                          <a:pt x="97" y="424"/>
                        </a:cubicBezTo>
                        <a:cubicBezTo>
                          <a:pt x="96" y="426"/>
                          <a:pt x="96" y="429"/>
                          <a:pt x="96" y="431"/>
                        </a:cubicBezTo>
                        <a:cubicBezTo>
                          <a:pt x="96" y="434"/>
                          <a:pt x="94" y="439"/>
                          <a:pt x="96" y="441"/>
                        </a:cubicBezTo>
                        <a:cubicBezTo>
                          <a:pt x="96" y="441"/>
                          <a:pt x="96" y="441"/>
                          <a:pt x="96" y="442"/>
                        </a:cubicBezTo>
                        <a:cubicBezTo>
                          <a:pt x="96" y="442"/>
                          <a:pt x="96" y="442"/>
                          <a:pt x="97" y="442"/>
                        </a:cubicBezTo>
                        <a:cubicBezTo>
                          <a:pt x="97" y="442"/>
                          <a:pt x="97" y="442"/>
                          <a:pt x="97" y="442"/>
                        </a:cubicBezTo>
                        <a:cubicBezTo>
                          <a:pt x="95" y="445"/>
                          <a:pt x="94" y="450"/>
                          <a:pt x="95" y="454"/>
                        </a:cubicBezTo>
                        <a:cubicBezTo>
                          <a:pt x="98" y="455"/>
                          <a:pt x="102" y="458"/>
                          <a:pt x="106" y="459"/>
                        </a:cubicBezTo>
                        <a:cubicBezTo>
                          <a:pt x="110" y="460"/>
                          <a:pt x="110" y="456"/>
                          <a:pt x="114" y="458"/>
                        </a:cubicBezTo>
                        <a:cubicBezTo>
                          <a:pt x="117" y="460"/>
                          <a:pt x="120" y="463"/>
                          <a:pt x="122" y="465"/>
                        </a:cubicBezTo>
                        <a:cubicBezTo>
                          <a:pt x="127" y="468"/>
                          <a:pt x="129" y="468"/>
                          <a:pt x="134" y="469"/>
                        </a:cubicBezTo>
                        <a:cubicBezTo>
                          <a:pt x="139" y="470"/>
                          <a:pt x="159" y="476"/>
                          <a:pt x="151" y="464"/>
                        </a:cubicBezTo>
                        <a:cubicBezTo>
                          <a:pt x="148" y="461"/>
                          <a:pt x="144" y="460"/>
                          <a:pt x="140" y="457"/>
                        </a:cubicBezTo>
                        <a:close/>
                        <a:moveTo>
                          <a:pt x="41" y="203"/>
                        </a:moveTo>
                        <a:cubicBezTo>
                          <a:pt x="41" y="203"/>
                          <a:pt x="41" y="203"/>
                          <a:pt x="41" y="203"/>
                        </a:cubicBezTo>
                        <a:cubicBezTo>
                          <a:pt x="41" y="203"/>
                          <a:pt x="41" y="203"/>
                          <a:pt x="41" y="203"/>
                        </a:cubicBezTo>
                        <a:cubicBezTo>
                          <a:pt x="41" y="203"/>
                          <a:pt x="41" y="203"/>
                          <a:pt x="41" y="202"/>
                        </a:cubicBezTo>
                        <a:cubicBezTo>
                          <a:pt x="41" y="202"/>
                          <a:pt x="41" y="202"/>
                          <a:pt x="41" y="203"/>
                        </a:cubicBezTo>
                        <a:close/>
                        <a:moveTo>
                          <a:pt x="29" y="191"/>
                        </a:moveTo>
                        <a:cubicBezTo>
                          <a:pt x="29" y="192"/>
                          <a:pt x="29" y="194"/>
                          <a:pt x="29" y="195"/>
                        </a:cubicBezTo>
                        <a:cubicBezTo>
                          <a:pt x="32" y="198"/>
                          <a:pt x="35" y="200"/>
                          <a:pt x="36" y="205"/>
                        </a:cubicBezTo>
                        <a:cubicBezTo>
                          <a:pt x="36" y="205"/>
                          <a:pt x="36" y="205"/>
                          <a:pt x="36" y="205"/>
                        </a:cubicBezTo>
                        <a:cubicBezTo>
                          <a:pt x="36" y="206"/>
                          <a:pt x="35" y="208"/>
                          <a:pt x="35" y="209"/>
                        </a:cubicBezTo>
                        <a:cubicBezTo>
                          <a:pt x="32" y="206"/>
                          <a:pt x="30" y="201"/>
                          <a:pt x="29" y="197"/>
                        </a:cubicBezTo>
                        <a:cubicBezTo>
                          <a:pt x="29" y="196"/>
                          <a:pt x="29" y="195"/>
                          <a:pt x="29" y="195"/>
                        </a:cubicBezTo>
                        <a:cubicBezTo>
                          <a:pt x="29" y="194"/>
                          <a:pt x="29" y="194"/>
                          <a:pt x="29" y="194"/>
                        </a:cubicBezTo>
                        <a:cubicBezTo>
                          <a:pt x="28" y="192"/>
                          <a:pt x="28" y="190"/>
                          <a:pt x="27" y="188"/>
                        </a:cubicBezTo>
                        <a:cubicBezTo>
                          <a:pt x="27" y="187"/>
                          <a:pt x="27" y="186"/>
                          <a:pt x="27" y="186"/>
                        </a:cubicBezTo>
                        <a:cubicBezTo>
                          <a:pt x="27" y="185"/>
                          <a:pt x="27" y="185"/>
                          <a:pt x="26" y="184"/>
                        </a:cubicBezTo>
                        <a:cubicBezTo>
                          <a:pt x="27" y="185"/>
                          <a:pt x="27" y="186"/>
                          <a:pt x="27" y="188"/>
                        </a:cubicBezTo>
                        <a:cubicBezTo>
                          <a:pt x="28" y="189"/>
                          <a:pt x="29" y="190"/>
                          <a:pt x="29" y="191"/>
                        </a:cubicBezTo>
                        <a:close/>
                      </a:path>
                    </a:pathLst>
                  </a:custGeom>
                  <a:solidFill>
                    <a:schemeClr val="tx1">
                      <a:lumMod val="65000"/>
                      <a:lumOff val="35000"/>
                    </a:schemeClr>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30" name="Freeform 29"/>
                  <p:cNvSpPr>
                    <a:spLocks noEditPoints="1"/>
                  </p:cNvSpPr>
                  <p:nvPr/>
                </p:nvSpPr>
                <p:spPr bwMode="gray">
                  <a:xfrm flipH="1">
                    <a:off x="7082206" y="3896869"/>
                    <a:ext cx="789088" cy="2415379"/>
                  </a:xfrm>
                  <a:custGeom>
                    <a:avLst/>
                    <a:gdLst>
                      <a:gd name="T0" fmla="*/ 137 w 139"/>
                      <a:gd name="T1" fmla="*/ 182 h 425"/>
                      <a:gd name="T2" fmla="*/ 133 w 139"/>
                      <a:gd name="T3" fmla="*/ 148 h 425"/>
                      <a:gd name="T4" fmla="*/ 131 w 139"/>
                      <a:gd name="T5" fmla="*/ 114 h 425"/>
                      <a:gd name="T6" fmla="*/ 128 w 139"/>
                      <a:gd name="T7" fmla="*/ 91 h 425"/>
                      <a:gd name="T8" fmla="*/ 126 w 139"/>
                      <a:gd name="T9" fmla="*/ 78 h 425"/>
                      <a:gd name="T10" fmla="*/ 117 w 139"/>
                      <a:gd name="T11" fmla="*/ 68 h 425"/>
                      <a:gd name="T12" fmla="*/ 112 w 139"/>
                      <a:gd name="T13" fmla="*/ 67 h 425"/>
                      <a:gd name="T14" fmla="*/ 111 w 139"/>
                      <a:gd name="T15" fmla="*/ 68 h 425"/>
                      <a:gd name="T16" fmla="*/ 102 w 139"/>
                      <a:gd name="T17" fmla="*/ 17 h 425"/>
                      <a:gd name="T18" fmla="*/ 90 w 139"/>
                      <a:gd name="T19" fmla="*/ 3 h 425"/>
                      <a:gd name="T20" fmla="*/ 61 w 139"/>
                      <a:gd name="T21" fmla="*/ 17 h 425"/>
                      <a:gd name="T22" fmla="*/ 58 w 139"/>
                      <a:gd name="T23" fmla="*/ 46 h 425"/>
                      <a:gd name="T24" fmla="*/ 51 w 139"/>
                      <a:gd name="T25" fmla="*/ 62 h 425"/>
                      <a:gd name="T26" fmla="*/ 49 w 139"/>
                      <a:gd name="T27" fmla="*/ 63 h 425"/>
                      <a:gd name="T28" fmla="*/ 45 w 139"/>
                      <a:gd name="T29" fmla="*/ 66 h 425"/>
                      <a:gd name="T30" fmla="*/ 47 w 139"/>
                      <a:gd name="T31" fmla="*/ 67 h 425"/>
                      <a:gd name="T32" fmla="*/ 44 w 139"/>
                      <a:gd name="T33" fmla="*/ 70 h 425"/>
                      <a:gd name="T34" fmla="*/ 26 w 139"/>
                      <a:gd name="T35" fmla="*/ 88 h 425"/>
                      <a:gd name="T36" fmla="*/ 20 w 139"/>
                      <a:gd name="T37" fmla="*/ 95 h 425"/>
                      <a:gd name="T38" fmla="*/ 1 w 139"/>
                      <a:gd name="T39" fmla="*/ 129 h 425"/>
                      <a:gd name="T40" fmla="*/ 17 w 139"/>
                      <a:gd name="T41" fmla="*/ 158 h 425"/>
                      <a:gd name="T42" fmla="*/ 35 w 139"/>
                      <a:gd name="T43" fmla="*/ 175 h 425"/>
                      <a:gd name="T44" fmla="*/ 35 w 139"/>
                      <a:gd name="T45" fmla="*/ 175 h 425"/>
                      <a:gd name="T46" fmla="*/ 43 w 139"/>
                      <a:gd name="T47" fmla="*/ 174 h 425"/>
                      <a:gd name="T48" fmla="*/ 44 w 139"/>
                      <a:gd name="T49" fmla="*/ 177 h 425"/>
                      <a:gd name="T50" fmla="*/ 50 w 139"/>
                      <a:gd name="T51" fmla="*/ 206 h 425"/>
                      <a:gd name="T52" fmla="*/ 53 w 139"/>
                      <a:gd name="T53" fmla="*/ 298 h 425"/>
                      <a:gd name="T54" fmla="*/ 44 w 139"/>
                      <a:gd name="T55" fmla="*/ 386 h 425"/>
                      <a:gd name="T56" fmla="*/ 26 w 139"/>
                      <a:gd name="T57" fmla="*/ 401 h 425"/>
                      <a:gd name="T58" fmla="*/ 22 w 139"/>
                      <a:gd name="T59" fmla="*/ 419 h 425"/>
                      <a:gd name="T60" fmla="*/ 44 w 139"/>
                      <a:gd name="T61" fmla="*/ 412 h 425"/>
                      <a:gd name="T62" fmla="*/ 59 w 139"/>
                      <a:gd name="T63" fmla="*/ 387 h 425"/>
                      <a:gd name="T64" fmla="*/ 56 w 139"/>
                      <a:gd name="T65" fmla="*/ 379 h 425"/>
                      <a:gd name="T66" fmla="*/ 69 w 139"/>
                      <a:gd name="T67" fmla="*/ 334 h 425"/>
                      <a:gd name="T68" fmla="*/ 75 w 139"/>
                      <a:gd name="T69" fmla="*/ 302 h 425"/>
                      <a:gd name="T70" fmla="*/ 85 w 139"/>
                      <a:gd name="T71" fmla="*/ 316 h 425"/>
                      <a:gd name="T72" fmla="*/ 84 w 139"/>
                      <a:gd name="T73" fmla="*/ 379 h 425"/>
                      <a:gd name="T74" fmla="*/ 80 w 139"/>
                      <a:gd name="T75" fmla="*/ 394 h 425"/>
                      <a:gd name="T76" fmla="*/ 92 w 139"/>
                      <a:gd name="T77" fmla="*/ 420 h 425"/>
                      <a:gd name="T78" fmla="*/ 108 w 139"/>
                      <a:gd name="T79" fmla="*/ 414 h 425"/>
                      <a:gd name="T80" fmla="*/ 99 w 139"/>
                      <a:gd name="T81" fmla="*/ 394 h 425"/>
                      <a:gd name="T82" fmla="*/ 109 w 139"/>
                      <a:gd name="T83" fmla="*/ 293 h 425"/>
                      <a:gd name="T84" fmla="*/ 121 w 139"/>
                      <a:gd name="T85" fmla="*/ 289 h 425"/>
                      <a:gd name="T86" fmla="*/ 128 w 139"/>
                      <a:gd name="T87" fmla="*/ 240 h 425"/>
                      <a:gd name="T88" fmla="*/ 138 w 139"/>
                      <a:gd name="T89" fmla="*/ 205 h 425"/>
                      <a:gd name="T90" fmla="*/ 139 w 139"/>
                      <a:gd name="T91" fmla="*/ 184 h 425"/>
                      <a:gd name="T92" fmla="*/ 64 w 139"/>
                      <a:gd name="T93" fmla="*/ 85 h 425"/>
                      <a:gd name="T94" fmla="*/ 72 w 139"/>
                      <a:gd name="T95" fmla="*/ 53 h 425"/>
                      <a:gd name="T96" fmla="*/ 29 w 139"/>
                      <a:gd name="T97" fmla="*/ 121 h 425"/>
                      <a:gd name="T98" fmla="*/ 39 w 139"/>
                      <a:gd name="T99" fmla="*/ 111 h 425"/>
                      <a:gd name="T100" fmla="*/ 48 w 139"/>
                      <a:gd name="T101" fmla="*/ 145 h 425"/>
                      <a:gd name="T102" fmla="*/ 48 w 139"/>
                      <a:gd name="T103" fmla="*/ 157 h 425"/>
                      <a:gd name="T104" fmla="*/ 45 w 139"/>
                      <a:gd name="T105" fmla="*/ 160 h 425"/>
                      <a:gd name="T106" fmla="*/ 33 w 139"/>
                      <a:gd name="T107" fmla="*/ 152 h 425"/>
                      <a:gd name="T108" fmla="*/ 24 w 139"/>
                      <a:gd name="T109" fmla="*/ 131 h 425"/>
                      <a:gd name="T110" fmla="*/ 26 w 139"/>
                      <a:gd name="T111" fmla="*/ 127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39" h="425">
                        <a:moveTo>
                          <a:pt x="138" y="183"/>
                        </a:moveTo>
                        <a:cubicBezTo>
                          <a:pt x="138" y="183"/>
                          <a:pt x="139" y="183"/>
                          <a:pt x="139" y="183"/>
                        </a:cubicBezTo>
                        <a:cubicBezTo>
                          <a:pt x="138" y="183"/>
                          <a:pt x="138" y="183"/>
                          <a:pt x="137" y="182"/>
                        </a:cubicBezTo>
                        <a:cubicBezTo>
                          <a:pt x="137" y="182"/>
                          <a:pt x="137" y="182"/>
                          <a:pt x="137" y="182"/>
                        </a:cubicBezTo>
                        <a:cubicBezTo>
                          <a:pt x="138" y="178"/>
                          <a:pt x="138" y="173"/>
                          <a:pt x="136" y="169"/>
                        </a:cubicBezTo>
                        <a:cubicBezTo>
                          <a:pt x="135" y="165"/>
                          <a:pt x="136" y="161"/>
                          <a:pt x="135" y="157"/>
                        </a:cubicBezTo>
                        <a:cubicBezTo>
                          <a:pt x="135" y="153"/>
                          <a:pt x="134" y="151"/>
                          <a:pt x="133" y="148"/>
                        </a:cubicBezTo>
                        <a:cubicBezTo>
                          <a:pt x="133" y="148"/>
                          <a:pt x="133" y="148"/>
                          <a:pt x="133" y="148"/>
                        </a:cubicBezTo>
                        <a:cubicBezTo>
                          <a:pt x="133" y="147"/>
                          <a:pt x="133" y="146"/>
                          <a:pt x="133" y="145"/>
                        </a:cubicBezTo>
                        <a:cubicBezTo>
                          <a:pt x="133" y="145"/>
                          <a:pt x="133" y="146"/>
                          <a:pt x="133" y="146"/>
                        </a:cubicBezTo>
                        <a:cubicBezTo>
                          <a:pt x="133" y="145"/>
                          <a:pt x="133" y="143"/>
                          <a:pt x="133" y="142"/>
                        </a:cubicBezTo>
                        <a:cubicBezTo>
                          <a:pt x="132" y="137"/>
                          <a:pt x="131" y="119"/>
                          <a:pt x="131" y="114"/>
                        </a:cubicBezTo>
                        <a:cubicBezTo>
                          <a:pt x="131" y="111"/>
                          <a:pt x="130" y="108"/>
                          <a:pt x="130" y="105"/>
                        </a:cubicBezTo>
                        <a:cubicBezTo>
                          <a:pt x="131" y="100"/>
                          <a:pt x="130" y="93"/>
                          <a:pt x="129" y="90"/>
                        </a:cubicBezTo>
                        <a:cubicBezTo>
                          <a:pt x="129" y="89"/>
                          <a:pt x="129" y="89"/>
                          <a:pt x="129" y="89"/>
                        </a:cubicBezTo>
                        <a:cubicBezTo>
                          <a:pt x="129" y="90"/>
                          <a:pt x="129" y="91"/>
                          <a:pt x="128" y="91"/>
                        </a:cubicBezTo>
                        <a:cubicBezTo>
                          <a:pt x="128" y="91"/>
                          <a:pt x="128" y="90"/>
                          <a:pt x="128" y="89"/>
                        </a:cubicBezTo>
                        <a:cubicBezTo>
                          <a:pt x="126" y="86"/>
                          <a:pt x="127" y="82"/>
                          <a:pt x="126" y="78"/>
                        </a:cubicBezTo>
                        <a:cubicBezTo>
                          <a:pt x="126" y="78"/>
                          <a:pt x="126" y="78"/>
                          <a:pt x="126" y="78"/>
                        </a:cubicBezTo>
                        <a:cubicBezTo>
                          <a:pt x="126" y="78"/>
                          <a:pt x="126" y="78"/>
                          <a:pt x="126" y="78"/>
                        </a:cubicBezTo>
                        <a:cubicBezTo>
                          <a:pt x="126" y="77"/>
                          <a:pt x="126" y="77"/>
                          <a:pt x="126" y="77"/>
                        </a:cubicBezTo>
                        <a:cubicBezTo>
                          <a:pt x="123" y="76"/>
                          <a:pt x="120" y="75"/>
                          <a:pt x="117" y="73"/>
                        </a:cubicBezTo>
                        <a:cubicBezTo>
                          <a:pt x="116" y="73"/>
                          <a:pt x="115" y="72"/>
                          <a:pt x="114" y="71"/>
                        </a:cubicBezTo>
                        <a:cubicBezTo>
                          <a:pt x="115" y="71"/>
                          <a:pt x="116" y="70"/>
                          <a:pt x="117" y="68"/>
                        </a:cubicBezTo>
                        <a:cubicBezTo>
                          <a:pt x="116" y="70"/>
                          <a:pt x="113" y="69"/>
                          <a:pt x="111" y="69"/>
                        </a:cubicBezTo>
                        <a:cubicBezTo>
                          <a:pt x="111" y="69"/>
                          <a:pt x="111" y="69"/>
                          <a:pt x="111" y="69"/>
                        </a:cubicBezTo>
                        <a:cubicBezTo>
                          <a:pt x="113" y="68"/>
                          <a:pt x="115" y="68"/>
                          <a:pt x="115" y="66"/>
                        </a:cubicBezTo>
                        <a:cubicBezTo>
                          <a:pt x="114" y="67"/>
                          <a:pt x="113" y="67"/>
                          <a:pt x="112" y="67"/>
                        </a:cubicBezTo>
                        <a:cubicBezTo>
                          <a:pt x="113" y="67"/>
                          <a:pt x="114" y="66"/>
                          <a:pt x="114" y="65"/>
                        </a:cubicBezTo>
                        <a:cubicBezTo>
                          <a:pt x="112" y="67"/>
                          <a:pt x="110" y="66"/>
                          <a:pt x="108" y="65"/>
                        </a:cubicBezTo>
                        <a:cubicBezTo>
                          <a:pt x="109" y="66"/>
                          <a:pt x="111" y="68"/>
                          <a:pt x="111" y="68"/>
                        </a:cubicBezTo>
                        <a:cubicBezTo>
                          <a:pt x="111" y="68"/>
                          <a:pt x="111" y="68"/>
                          <a:pt x="111" y="68"/>
                        </a:cubicBezTo>
                        <a:cubicBezTo>
                          <a:pt x="108" y="68"/>
                          <a:pt x="104" y="64"/>
                          <a:pt x="103" y="60"/>
                        </a:cubicBezTo>
                        <a:cubicBezTo>
                          <a:pt x="101" y="53"/>
                          <a:pt x="107" y="46"/>
                          <a:pt x="106" y="38"/>
                        </a:cubicBezTo>
                        <a:cubicBezTo>
                          <a:pt x="105" y="34"/>
                          <a:pt x="104" y="32"/>
                          <a:pt x="104" y="27"/>
                        </a:cubicBezTo>
                        <a:cubicBezTo>
                          <a:pt x="104" y="23"/>
                          <a:pt x="104" y="21"/>
                          <a:pt x="102" y="17"/>
                        </a:cubicBezTo>
                        <a:cubicBezTo>
                          <a:pt x="101" y="16"/>
                          <a:pt x="101" y="15"/>
                          <a:pt x="100" y="14"/>
                        </a:cubicBezTo>
                        <a:cubicBezTo>
                          <a:pt x="101" y="15"/>
                          <a:pt x="101" y="15"/>
                          <a:pt x="102" y="16"/>
                        </a:cubicBezTo>
                        <a:cubicBezTo>
                          <a:pt x="101" y="14"/>
                          <a:pt x="100" y="13"/>
                          <a:pt x="99" y="12"/>
                        </a:cubicBezTo>
                        <a:cubicBezTo>
                          <a:pt x="96" y="8"/>
                          <a:pt x="93" y="5"/>
                          <a:pt x="90" y="3"/>
                        </a:cubicBezTo>
                        <a:cubicBezTo>
                          <a:pt x="84" y="0"/>
                          <a:pt x="75" y="2"/>
                          <a:pt x="69" y="4"/>
                        </a:cubicBezTo>
                        <a:cubicBezTo>
                          <a:pt x="70" y="4"/>
                          <a:pt x="71" y="4"/>
                          <a:pt x="72" y="4"/>
                        </a:cubicBezTo>
                        <a:cubicBezTo>
                          <a:pt x="70" y="5"/>
                          <a:pt x="68" y="8"/>
                          <a:pt x="66" y="10"/>
                        </a:cubicBezTo>
                        <a:cubicBezTo>
                          <a:pt x="64" y="12"/>
                          <a:pt x="62" y="14"/>
                          <a:pt x="61" y="17"/>
                        </a:cubicBezTo>
                        <a:cubicBezTo>
                          <a:pt x="60" y="19"/>
                          <a:pt x="61" y="21"/>
                          <a:pt x="60" y="23"/>
                        </a:cubicBezTo>
                        <a:cubicBezTo>
                          <a:pt x="60" y="24"/>
                          <a:pt x="58" y="25"/>
                          <a:pt x="58" y="27"/>
                        </a:cubicBezTo>
                        <a:cubicBezTo>
                          <a:pt x="57" y="30"/>
                          <a:pt x="59" y="33"/>
                          <a:pt x="56" y="35"/>
                        </a:cubicBezTo>
                        <a:cubicBezTo>
                          <a:pt x="55" y="39"/>
                          <a:pt x="57" y="43"/>
                          <a:pt x="58" y="46"/>
                        </a:cubicBezTo>
                        <a:cubicBezTo>
                          <a:pt x="58" y="48"/>
                          <a:pt x="58" y="49"/>
                          <a:pt x="58" y="51"/>
                        </a:cubicBezTo>
                        <a:cubicBezTo>
                          <a:pt x="58" y="51"/>
                          <a:pt x="58" y="52"/>
                          <a:pt x="58" y="52"/>
                        </a:cubicBezTo>
                        <a:cubicBezTo>
                          <a:pt x="58" y="55"/>
                          <a:pt x="58" y="57"/>
                          <a:pt x="56" y="59"/>
                        </a:cubicBezTo>
                        <a:cubicBezTo>
                          <a:pt x="55" y="60"/>
                          <a:pt x="53" y="62"/>
                          <a:pt x="51" y="62"/>
                        </a:cubicBezTo>
                        <a:cubicBezTo>
                          <a:pt x="48" y="63"/>
                          <a:pt x="47" y="60"/>
                          <a:pt x="47" y="58"/>
                        </a:cubicBezTo>
                        <a:cubicBezTo>
                          <a:pt x="46" y="58"/>
                          <a:pt x="46" y="58"/>
                          <a:pt x="46" y="58"/>
                        </a:cubicBezTo>
                        <a:cubicBezTo>
                          <a:pt x="47" y="59"/>
                          <a:pt x="47" y="60"/>
                          <a:pt x="47" y="61"/>
                        </a:cubicBezTo>
                        <a:cubicBezTo>
                          <a:pt x="47" y="62"/>
                          <a:pt x="48" y="62"/>
                          <a:pt x="49" y="63"/>
                        </a:cubicBezTo>
                        <a:cubicBezTo>
                          <a:pt x="50" y="64"/>
                          <a:pt x="51" y="64"/>
                          <a:pt x="53" y="64"/>
                        </a:cubicBezTo>
                        <a:cubicBezTo>
                          <a:pt x="50" y="65"/>
                          <a:pt x="47" y="64"/>
                          <a:pt x="46" y="60"/>
                        </a:cubicBezTo>
                        <a:cubicBezTo>
                          <a:pt x="46" y="61"/>
                          <a:pt x="45" y="64"/>
                          <a:pt x="47" y="66"/>
                        </a:cubicBezTo>
                        <a:cubicBezTo>
                          <a:pt x="46" y="66"/>
                          <a:pt x="46" y="66"/>
                          <a:pt x="45" y="66"/>
                        </a:cubicBezTo>
                        <a:cubicBezTo>
                          <a:pt x="42" y="67"/>
                          <a:pt x="44" y="65"/>
                          <a:pt x="40" y="65"/>
                        </a:cubicBezTo>
                        <a:cubicBezTo>
                          <a:pt x="40" y="65"/>
                          <a:pt x="40" y="65"/>
                          <a:pt x="40" y="65"/>
                        </a:cubicBezTo>
                        <a:cubicBezTo>
                          <a:pt x="40" y="66"/>
                          <a:pt x="40" y="66"/>
                          <a:pt x="40" y="66"/>
                        </a:cubicBezTo>
                        <a:cubicBezTo>
                          <a:pt x="44" y="67"/>
                          <a:pt x="45" y="67"/>
                          <a:pt x="47" y="67"/>
                        </a:cubicBezTo>
                        <a:cubicBezTo>
                          <a:pt x="46" y="69"/>
                          <a:pt x="42" y="68"/>
                          <a:pt x="40" y="66"/>
                        </a:cubicBezTo>
                        <a:cubicBezTo>
                          <a:pt x="40" y="67"/>
                          <a:pt x="41" y="69"/>
                          <a:pt x="41" y="69"/>
                        </a:cubicBezTo>
                        <a:cubicBezTo>
                          <a:pt x="43" y="69"/>
                          <a:pt x="44" y="69"/>
                          <a:pt x="46" y="69"/>
                        </a:cubicBezTo>
                        <a:cubicBezTo>
                          <a:pt x="45" y="69"/>
                          <a:pt x="44" y="69"/>
                          <a:pt x="44" y="70"/>
                        </a:cubicBezTo>
                        <a:cubicBezTo>
                          <a:pt x="41" y="70"/>
                          <a:pt x="39" y="69"/>
                          <a:pt x="37" y="70"/>
                        </a:cubicBezTo>
                        <a:cubicBezTo>
                          <a:pt x="35" y="71"/>
                          <a:pt x="33" y="74"/>
                          <a:pt x="32" y="76"/>
                        </a:cubicBezTo>
                        <a:cubicBezTo>
                          <a:pt x="31" y="79"/>
                          <a:pt x="31" y="81"/>
                          <a:pt x="30" y="83"/>
                        </a:cubicBezTo>
                        <a:cubicBezTo>
                          <a:pt x="29" y="86"/>
                          <a:pt x="27" y="86"/>
                          <a:pt x="26" y="88"/>
                        </a:cubicBezTo>
                        <a:cubicBezTo>
                          <a:pt x="24" y="90"/>
                          <a:pt x="22" y="91"/>
                          <a:pt x="21" y="93"/>
                        </a:cubicBezTo>
                        <a:cubicBezTo>
                          <a:pt x="21" y="94"/>
                          <a:pt x="21" y="95"/>
                          <a:pt x="21" y="95"/>
                        </a:cubicBezTo>
                        <a:cubicBezTo>
                          <a:pt x="21" y="93"/>
                          <a:pt x="22" y="92"/>
                          <a:pt x="22" y="89"/>
                        </a:cubicBezTo>
                        <a:cubicBezTo>
                          <a:pt x="20" y="95"/>
                          <a:pt x="20" y="95"/>
                          <a:pt x="20" y="95"/>
                        </a:cubicBezTo>
                        <a:cubicBezTo>
                          <a:pt x="20" y="97"/>
                          <a:pt x="19" y="98"/>
                          <a:pt x="19" y="99"/>
                        </a:cubicBezTo>
                        <a:cubicBezTo>
                          <a:pt x="19" y="99"/>
                          <a:pt x="19" y="100"/>
                          <a:pt x="18" y="100"/>
                        </a:cubicBezTo>
                        <a:cubicBezTo>
                          <a:pt x="13" y="104"/>
                          <a:pt x="11" y="110"/>
                          <a:pt x="8" y="115"/>
                        </a:cubicBezTo>
                        <a:cubicBezTo>
                          <a:pt x="5" y="119"/>
                          <a:pt x="1" y="123"/>
                          <a:pt x="1" y="129"/>
                        </a:cubicBezTo>
                        <a:cubicBezTo>
                          <a:pt x="0" y="134"/>
                          <a:pt x="4" y="137"/>
                          <a:pt x="6" y="142"/>
                        </a:cubicBezTo>
                        <a:cubicBezTo>
                          <a:pt x="7" y="143"/>
                          <a:pt x="7" y="145"/>
                          <a:pt x="8" y="147"/>
                        </a:cubicBezTo>
                        <a:cubicBezTo>
                          <a:pt x="9" y="148"/>
                          <a:pt x="10" y="149"/>
                          <a:pt x="11" y="150"/>
                        </a:cubicBezTo>
                        <a:cubicBezTo>
                          <a:pt x="13" y="153"/>
                          <a:pt x="15" y="156"/>
                          <a:pt x="17" y="158"/>
                        </a:cubicBezTo>
                        <a:cubicBezTo>
                          <a:pt x="18" y="160"/>
                          <a:pt x="21" y="162"/>
                          <a:pt x="22" y="164"/>
                        </a:cubicBezTo>
                        <a:cubicBezTo>
                          <a:pt x="23" y="167"/>
                          <a:pt x="24" y="169"/>
                          <a:pt x="26" y="171"/>
                        </a:cubicBezTo>
                        <a:cubicBezTo>
                          <a:pt x="28" y="175"/>
                          <a:pt x="32" y="179"/>
                          <a:pt x="37" y="178"/>
                        </a:cubicBezTo>
                        <a:cubicBezTo>
                          <a:pt x="36" y="178"/>
                          <a:pt x="35" y="175"/>
                          <a:pt x="35" y="175"/>
                        </a:cubicBezTo>
                        <a:cubicBezTo>
                          <a:pt x="35" y="175"/>
                          <a:pt x="35" y="175"/>
                          <a:pt x="35" y="175"/>
                        </a:cubicBezTo>
                        <a:cubicBezTo>
                          <a:pt x="35" y="175"/>
                          <a:pt x="35" y="175"/>
                          <a:pt x="35" y="175"/>
                        </a:cubicBezTo>
                        <a:cubicBezTo>
                          <a:pt x="35" y="175"/>
                          <a:pt x="35" y="175"/>
                          <a:pt x="35" y="175"/>
                        </a:cubicBezTo>
                        <a:cubicBezTo>
                          <a:pt x="35" y="175"/>
                          <a:pt x="35" y="175"/>
                          <a:pt x="35" y="175"/>
                        </a:cubicBezTo>
                        <a:cubicBezTo>
                          <a:pt x="35" y="175"/>
                          <a:pt x="35" y="175"/>
                          <a:pt x="35" y="175"/>
                        </a:cubicBezTo>
                        <a:cubicBezTo>
                          <a:pt x="35" y="175"/>
                          <a:pt x="35" y="175"/>
                          <a:pt x="35" y="175"/>
                        </a:cubicBezTo>
                        <a:cubicBezTo>
                          <a:pt x="37" y="175"/>
                          <a:pt x="38" y="175"/>
                          <a:pt x="40" y="175"/>
                        </a:cubicBezTo>
                        <a:cubicBezTo>
                          <a:pt x="41" y="175"/>
                          <a:pt x="42" y="174"/>
                          <a:pt x="43" y="174"/>
                        </a:cubicBezTo>
                        <a:cubicBezTo>
                          <a:pt x="44" y="174"/>
                          <a:pt x="44" y="175"/>
                          <a:pt x="44" y="175"/>
                        </a:cubicBezTo>
                        <a:cubicBezTo>
                          <a:pt x="44" y="176"/>
                          <a:pt x="44" y="176"/>
                          <a:pt x="43" y="176"/>
                        </a:cubicBezTo>
                        <a:cubicBezTo>
                          <a:pt x="44" y="176"/>
                          <a:pt x="44" y="176"/>
                          <a:pt x="44" y="176"/>
                        </a:cubicBezTo>
                        <a:cubicBezTo>
                          <a:pt x="44" y="176"/>
                          <a:pt x="44" y="177"/>
                          <a:pt x="44" y="177"/>
                        </a:cubicBezTo>
                        <a:cubicBezTo>
                          <a:pt x="44" y="178"/>
                          <a:pt x="44" y="178"/>
                          <a:pt x="44" y="179"/>
                        </a:cubicBezTo>
                        <a:cubicBezTo>
                          <a:pt x="44" y="185"/>
                          <a:pt x="44" y="191"/>
                          <a:pt x="44" y="197"/>
                        </a:cubicBezTo>
                        <a:cubicBezTo>
                          <a:pt x="46" y="197"/>
                          <a:pt x="48" y="198"/>
                          <a:pt x="52" y="199"/>
                        </a:cubicBezTo>
                        <a:cubicBezTo>
                          <a:pt x="51" y="202"/>
                          <a:pt x="50" y="204"/>
                          <a:pt x="50" y="206"/>
                        </a:cubicBezTo>
                        <a:cubicBezTo>
                          <a:pt x="50" y="212"/>
                          <a:pt x="51" y="216"/>
                          <a:pt x="51" y="222"/>
                        </a:cubicBezTo>
                        <a:cubicBezTo>
                          <a:pt x="50" y="234"/>
                          <a:pt x="53" y="245"/>
                          <a:pt x="53" y="257"/>
                        </a:cubicBezTo>
                        <a:cubicBezTo>
                          <a:pt x="53" y="268"/>
                          <a:pt x="54" y="279"/>
                          <a:pt x="53" y="289"/>
                        </a:cubicBezTo>
                        <a:cubicBezTo>
                          <a:pt x="52" y="293"/>
                          <a:pt x="51" y="296"/>
                          <a:pt x="53" y="298"/>
                        </a:cubicBezTo>
                        <a:cubicBezTo>
                          <a:pt x="51" y="302"/>
                          <a:pt x="49" y="306"/>
                          <a:pt x="49" y="310"/>
                        </a:cubicBezTo>
                        <a:cubicBezTo>
                          <a:pt x="49" y="313"/>
                          <a:pt x="49" y="315"/>
                          <a:pt x="48" y="318"/>
                        </a:cubicBezTo>
                        <a:cubicBezTo>
                          <a:pt x="48" y="320"/>
                          <a:pt x="47" y="336"/>
                          <a:pt x="47" y="338"/>
                        </a:cubicBezTo>
                        <a:cubicBezTo>
                          <a:pt x="47" y="343"/>
                          <a:pt x="46" y="382"/>
                          <a:pt x="44" y="386"/>
                        </a:cubicBezTo>
                        <a:cubicBezTo>
                          <a:pt x="42" y="389"/>
                          <a:pt x="39" y="393"/>
                          <a:pt x="36" y="395"/>
                        </a:cubicBezTo>
                        <a:cubicBezTo>
                          <a:pt x="36" y="396"/>
                          <a:pt x="36" y="396"/>
                          <a:pt x="36" y="396"/>
                        </a:cubicBezTo>
                        <a:cubicBezTo>
                          <a:pt x="36" y="396"/>
                          <a:pt x="35" y="396"/>
                          <a:pt x="35" y="396"/>
                        </a:cubicBezTo>
                        <a:cubicBezTo>
                          <a:pt x="32" y="398"/>
                          <a:pt x="28" y="398"/>
                          <a:pt x="26" y="401"/>
                        </a:cubicBezTo>
                        <a:cubicBezTo>
                          <a:pt x="24" y="403"/>
                          <a:pt x="24" y="407"/>
                          <a:pt x="22" y="409"/>
                        </a:cubicBezTo>
                        <a:cubicBezTo>
                          <a:pt x="21" y="411"/>
                          <a:pt x="19" y="416"/>
                          <a:pt x="19" y="418"/>
                        </a:cubicBezTo>
                        <a:cubicBezTo>
                          <a:pt x="20" y="418"/>
                          <a:pt x="21" y="418"/>
                          <a:pt x="22" y="418"/>
                        </a:cubicBezTo>
                        <a:cubicBezTo>
                          <a:pt x="22" y="419"/>
                          <a:pt x="22" y="419"/>
                          <a:pt x="22" y="419"/>
                        </a:cubicBezTo>
                        <a:cubicBezTo>
                          <a:pt x="22" y="419"/>
                          <a:pt x="22" y="419"/>
                          <a:pt x="22" y="418"/>
                        </a:cubicBezTo>
                        <a:cubicBezTo>
                          <a:pt x="22" y="419"/>
                          <a:pt x="23" y="419"/>
                          <a:pt x="23" y="419"/>
                        </a:cubicBezTo>
                        <a:cubicBezTo>
                          <a:pt x="27" y="418"/>
                          <a:pt x="31" y="418"/>
                          <a:pt x="34" y="417"/>
                        </a:cubicBezTo>
                        <a:cubicBezTo>
                          <a:pt x="38" y="415"/>
                          <a:pt x="42" y="415"/>
                          <a:pt x="44" y="412"/>
                        </a:cubicBezTo>
                        <a:cubicBezTo>
                          <a:pt x="46" y="410"/>
                          <a:pt x="45" y="409"/>
                          <a:pt x="46" y="407"/>
                        </a:cubicBezTo>
                        <a:cubicBezTo>
                          <a:pt x="46" y="406"/>
                          <a:pt x="48" y="404"/>
                          <a:pt x="49" y="403"/>
                        </a:cubicBezTo>
                        <a:cubicBezTo>
                          <a:pt x="51" y="401"/>
                          <a:pt x="53" y="398"/>
                          <a:pt x="55" y="396"/>
                        </a:cubicBezTo>
                        <a:cubicBezTo>
                          <a:pt x="58" y="395"/>
                          <a:pt x="59" y="390"/>
                          <a:pt x="59" y="387"/>
                        </a:cubicBezTo>
                        <a:cubicBezTo>
                          <a:pt x="59" y="385"/>
                          <a:pt x="58" y="384"/>
                          <a:pt x="58" y="382"/>
                        </a:cubicBezTo>
                        <a:cubicBezTo>
                          <a:pt x="57" y="381"/>
                          <a:pt x="57" y="380"/>
                          <a:pt x="56" y="380"/>
                        </a:cubicBezTo>
                        <a:cubicBezTo>
                          <a:pt x="56" y="380"/>
                          <a:pt x="56" y="380"/>
                          <a:pt x="56" y="379"/>
                        </a:cubicBezTo>
                        <a:cubicBezTo>
                          <a:pt x="56" y="379"/>
                          <a:pt x="56" y="379"/>
                          <a:pt x="56" y="379"/>
                        </a:cubicBezTo>
                        <a:cubicBezTo>
                          <a:pt x="56" y="379"/>
                          <a:pt x="56" y="379"/>
                          <a:pt x="56" y="379"/>
                        </a:cubicBezTo>
                        <a:cubicBezTo>
                          <a:pt x="56" y="378"/>
                          <a:pt x="56" y="376"/>
                          <a:pt x="56" y="374"/>
                        </a:cubicBezTo>
                        <a:cubicBezTo>
                          <a:pt x="57" y="369"/>
                          <a:pt x="58" y="365"/>
                          <a:pt x="60" y="361"/>
                        </a:cubicBezTo>
                        <a:cubicBezTo>
                          <a:pt x="61" y="356"/>
                          <a:pt x="68" y="338"/>
                          <a:pt x="69" y="334"/>
                        </a:cubicBezTo>
                        <a:cubicBezTo>
                          <a:pt x="69" y="333"/>
                          <a:pt x="69" y="333"/>
                          <a:pt x="69" y="332"/>
                        </a:cubicBezTo>
                        <a:cubicBezTo>
                          <a:pt x="72" y="329"/>
                          <a:pt x="71" y="321"/>
                          <a:pt x="71" y="317"/>
                        </a:cubicBezTo>
                        <a:cubicBezTo>
                          <a:pt x="71" y="312"/>
                          <a:pt x="74" y="308"/>
                          <a:pt x="75" y="303"/>
                        </a:cubicBezTo>
                        <a:cubicBezTo>
                          <a:pt x="75" y="303"/>
                          <a:pt x="75" y="303"/>
                          <a:pt x="75" y="302"/>
                        </a:cubicBezTo>
                        <a:cubicBezTo>
                          <a:pt x="76" y="302"/>
                          <a:pt x="76" y="302"/>
                          <a:pt x="76" y="302"/>
                        </a:cubicBezTo>
                        <a:cubicBezTo>
                          <a:pt x="80" y="302"/>
                          <a:pt x="85" y="298"/>
                          <a:pt x="89" y="298"/>
                        </a:cubicBezTo>
                        <a:cubicBezTo>
                          <a:pt x="89" y="300"/>
                          <a:pt x="89" y="303"/>
                          <a:pt x="89" y="305"/>
                        </a:cubicBezTo>
                        <a:cubicBezTo>
                          <a:pt x="89" y="309"/>
                          <a:pt x="86" y="312"/>
                          <a:pt x="85" y="316"/>
                        </a:cubicBezTo>
                        <a:cubicBezTo>
                          <a:pt x="84" y="322"/>
                          <a:pt x="85" y="327"/>
                          <a:pt x="87" y="333"/>
                        </a:cubicBezTo>
                        <a:cubicBezTo>
                          <a:pt x="87" y="337"/>
                          <a:pt x="88" y="340"/>
                          <a:pt x="88" y="345"/>
                        </a:cubicBezTo>
                        <a:cubicBezTo>
                          <a:pt x="88" y="351"/>
                          <a:pt x="87" y="367"/>
                          <a:pt x="86" y="377"/>
                        </a:cubicBezTo>
                        <a:cubicBezTo>
                          <a:pt x="85" y="377"/>
                          <a:pt x="84" y="379"/>
                          <a:pt x="84" y="379"/>
                        </a:cubicBezTo>
                        <a:cubicBezTo>
                          <a:pt x="85" y="379"/>
                          <a:pt x="85" y="379"/>
                          <a:pt x="85" y="379"/>
                        </a:cubicBezTo>
                        <a:cubicBezTo>
                          <a:pt x="81" y="379"/>
                          <a:pt x="80" y="382"/>
                          <a:pt x="80" y="385"/>
                        </a:cubicBezTo>
                        <a:cubicBezTo>
                          <a:pt x="79" y="386"/>
                          <a:pt x="78" y="388"/>
                          <a:pt x="78" y="389"/>
                        </a:cubicBezTo>
                        <a:cubicBezTo>
                          <a:pt x="77" y="392"/>
                          <a:pt x="79" y="392"/>
                          <a:pt x="80" y="394"/>
                        </a:cubicBezTo>
                        <a:cubicBezTo>
                          <a:pt x="81" y="397"/>
                          <a:pt x="83" y="401"/>
                          <a:pt x="84" y="404"/>
                        </a:cubicBezTo>
                        <a:cubicBezTo>
                          <a:pt x="84" y="406"/>
                          <a:pt x="84" y="407"/>
                          <a:pt x="85" y="409"/>
                        </a:cubicBezTo>
                        <a:cubicBezTo>
                          <a:pt x="85" y="410"/>
                          <a:pt x="85" y="413"/>
                          <a:pt x="85" y="415"/>
                        </a:cubicBezTo>
                        <a:cubicBezTo>
                          <a:pt x="86" y="418"/>
                          <a:pt x="89" y="419"/>
                          <a:pt x="92" y="420"/>
                        </a:cubicBezTo>
                        <a:cubicBezTo>
                          <a:pt x="93" y="420"/>
                          <a:pt x="93" y="420"/>
                          <a:pt x="93" y="421"/>
                        </a:cubicBezTo>
                        <a:cubicBezTo>
                          <a:pt x="94" y="421"/>
                          <a:pt x="94" y="421"/>
                          <a:pt x="94" y="421"/>
                        </a:cubicBezTo>
                        <a:cubicBezTo>
                          <a:pt x="98" y="422"/>
                          <a:pt x="103" y="425"/>
                          <a:pt x="107" y="425"/>
                        </a:cubicBezTo>
                        <a:cubicBezTo>
                          <a:pt x="108" y="421"/>
                          <a:pt x="108" y="417"/>
                          <a:pt x="108" y="414"/>
                        </a:cubicBezTo>
                        <a:cubicBezTo>
                          <a:pt x="107" y="412"/>
                          <a:pt x="107" y="411"/>
                          <a:pt x="106" y="409"/>
                        </a:cubicBezTo>
                        <a:cubicBezTo>
                          <a:pt x="106" y="408"/>
                          <a:pt x="104" y="407"/>
                          <a:pt x="104" y="406"/>
                        </a:cubicBezTo>
                        <a:cubicBezTo>
                          <a:pt x="102" y="403"/>
                          <a:pt x="101" y="400"/>
                          <a:pt x="100" y="397"/>
                        </a:cubicBezTo>
                        <a:cubicBezTo>
                          <a:pt x="99" y="396"/>
                          <a:pt x="99" y="395"/>
                          <a:pt x="99" y="394"/>
                        </a:cubicBezTo>
                        <a:cubicBezTo>
                          <a:pt x="98" y="388"/>
                          <a:pt x="97" y="382"/>
                          <a:pt x="98" y="377"/>
                        </a:cubicBezTo>
                        <a:cubicBezTo>
                          <a:pt x="99" y="367"/>
                          <a:pt x="110" y="324"/>
                          <a:pt x="110" y="311"/>
                        </a:cubicBezTo>
                        <a:cubicBezTo>
                          <a:pt x="109" y="302"/>
                          <a:pt x="108" y="302"/>
                          <a:pt x="109" y="293"/>
                        </a:cubicBezTo>
                        <a:cubicBezTo>
                          <a:pt x="109" y="293"/>
                          <a:pt x="109" y="293"/>
                          <a:pt x="109" y="293"/>
                        </a:cubicBezTo>
                        <a:cubicBezTo>
                          <a:pt x="112" y="292"/>
                          <a:pt x="114" y="292"/>
                          <a:pt x="117" y="291"/>
                        </a:cubicBezTo>
                        <a:cubicBezTo>
                          <a:pt x="117" y="291"/>
                          <a:pt x="118" y="291"/>
                          <a:pt x="119" y="291"/>
                        </a:cubicBezTo>
                        <a:cubicBezTo>
                          <a:pt x="119" y="291"/>
                          <a:pt x="119" y="290"/>
                          <a:pt x="119" y="290"/>
                        </a:cubicBezTo>
                        <a:cubicBezTo>
                          <a:pt x="120" y="290"/>
                          <a:pt x="120" y="289"/>
                          <a:pt x="121" y="289"/>
                        </a:cubicBezTo>
                        <a:cubicBezTo>
                          <a:pt x="121" y="288"/>
                          <a:pt x="121" y="286"/>
                          <a:pt x="121" y="285"/>
                        </a:cubicBezTo>
                        <a:cubicBezTo>
                          <a:pt x="122" y="282"/>
                          <a:pt x="123" y="279"/>
                          <a:pt x="124" y="277"/>
                        </a:cubicBezTo>
                        <a:cubicBezTo>
                          <a:pt x="124" y="276"/>
                          <a:pt x="125" y="275"/>
                          <a:pt x="125" y="273"/>
                        </a:cubicBezTo>
                        <a:cubicBezTo>
                          <a:pt x="128" y="263"/>
                          <a:pt x="126" y="250"/>
                          <a:pt x="128" y="240"/>
                        </a:cubicBezTo>
                        <a:cubicBezTo>
                          <a:pt x="129" y="235"/>
                          <a:pt x="130" y="231"/>
                          <a:pt x="130" y="226"/>
                        </a:cubicBezTo>
                        <a:cubicBezTo>
                          <a:pt x="131" y="226"/>
                          <a:pt x="132" y="219"/>
                          <a:pt x="133" y="218"/>
                        </a:cubicBezTo>
                        <a:cubicBezTo>
                          <a:pt x="133" y="219"/>
                          <a:pt x="132" y="224"/>
                          <a:pt x="133" y="225"/>
                        </a:cubicBezTo>
                        <a:cubicBezTo>
                          <a:pt x="135" y="225"/>
                          <a:pt x="139" y="211"/>
                          <a:pt x="138" y="205"/>
                        </a:cubicBezTo>
                        <a:cubicBezTo>
                          <a:pt x="138" y="201"/>
                          <a:pt x="138" y="197"/>
                          <a:pt x="138" y="193"/>
                        </a:cubicBezTo>
                        <a:cubicBezTo>
                          <a:pt x="138" y="192"/>
                          <a:pt x="138" y="190"/>
                          <a:pt x="138" y="189"/>
                        </a:cubicBezTo>
                        <a:cubicBezTo>
                          <a:pt x="138" y="188"/>
                          <a:pt x="138" y="188"/>
                          <a:pt x="138" y="187"/>
                        </a:cubicBezTo>
                        <a:cubicBezTo>
                          <a:pt x="138" y="186"/>
                          <a:pt x="139" y="185"/>
                          <a:pt x="139" y="184"/>
                        </a:cubicBezTo>
                        <a:lnTo>
                          <a:pt x="138" y="183"/>
                        </a:lnTo>
                        <a:close/>
                        <a:moveTo>
                          <a:pt x="64" y="83"/>
                        </a:moveTo>
                        <a:cubicBezTo>
                          <a:pt x="64" y="83"/>
                          <a:pt x="64" y="84"/>
                          <a:pt x="64" y="85"/>
                        </a:cubicBezTo>
                        <a:cubicBezTo>
                          <a:pt x="64" y="85"/>
                          <a:pt x="64" y="85"/>
                          <a:pt x="64" y="85"/>
                        </a:cubicBezTo>
                        <a:cubicBezTo>
                          <a:pt x="64" y="84"/>
                          <a:pt x="64" y="83"/>
                          <a:pt x="64" y="83"/>
                        </a:cubicBezTo>
                        <a:close/>
                        <a:moveTo>
                          <a:pt x="68" y="39"/>
                        </a:moveTo>
                        <a:cubicBezTo>
                          <a:pt x="69" y="44"/>
                          <a:pt x="69" y="48"/>
                          <a:pt x="71" y="52"/>
                        </a:cubicBezTo>
                        <a:cubicBezTo>
                          <a:pt x="71" y="52"/>
                          <a:pt x="71" y="53"/>
                          <a:pt x="72" y="53"/>
                        </a:cubicBezTo>
                        <a:cubicBezTo>
                          <a:pt x="71" y="53"/>
                          <a:pt x="71" y="53"/>
                          <a:pt x="71" y="54"/>
                        </a:cubicBezTo>
                        <a:cubicBezTo>
                          <a:pt x="69" y="47"/>
                          <a:pt x="67" y="40"/>
                          <a:pt x="66" y="33"/>
                        </a:cubicBezTo>
                        <a:cubicBezTo>
                          <a:pt x="66" y="35"/>
                          <a:pt x="67" y="37"/>
                          <a:pt x="68" y="39"/>
                        </a:cubicBezTo>
                        <a:close/>
                        <a:moveTo>
                          <a:pt x="29" y="121"/>
                        </a:moveTo>
                        <a:cubicBezTo>
                          <a:pt x="30" y="119"/>
                          <a:pt x="32" y="117"/>
                          <a:pt x="32" y="115"/>
                        </a:cubicBezTo>
                        <a:cubicBezTo>
                          <a:pt x="33" y="115"/>
                          <a:pt x="34" y="114"/>
                          <a:pt x="35" y="114"/>
                        </a:cubicBezTo>
                        <a:cubicBezTo>
                          <a:pt x="36" y="113"/>
                          <a:pt x="37" y="111"/>
                          <a:pt x="38" y="111"/>
                        </a:cubicBezTo>
                        <a:cubicBezTo>
                          <a:pt x="38" y="111"/>
                          <a:pt x="39" y="111"/>
                          <a:pt x="39" y="111"/>
                        </a:cubicBezTo>
                        <a:cubicBezTo>
                          <a:pt x="40" y="112"/>
                          <a:pt x="41" y="115"/>
                          <a:pt x="42" y="116"/>
                        </a:cubicBezTo>
                        <a:cubicBezTo>
                          <a:pt x="43" y="121"/>
                          <a:pt x="43" y="124"/>
                          <a:pt x="43" y="128"/>
                        </a:cubicBezTo>
                        <a:cubicBezTo>
                          <a:pt x="43" y="131"/>
                          <a:pt x="44" y="134"/>
                          <a:pt x="45" y="137"/>
                        </a:cubicBezTo>
                        <a:cubicBezTo>
                          <a:pt x="46" y="139"/>
                          <a:pt x="47" y="143"/>
                          <a:pt x="48" y="145"/>
                        </a:cubicBezTo>
                        <a:cubicBezTo>
                          <a:pt x="48" y="148"/>
                          <a:pt x="46" y="150"/>
                          <a:pt x="46" y="152"/>
                        </a:cubicBezTo>
                        <a:cubicBezTo>
                          <a:pt x="46" y="153"/>
                          <a:pt x="46" y="156"/>
                          <a:pt x="46" y="156"/>
                        </a:cubicBezTo>
                        <a:cubicBezTo>
                          <a:pt x="47" y="157"/>
                          <a:pt x="47" y="157"/>
                          <a:pt x="47" y="157"/>
                        </a:cubicBezTo>
                        <a:cubicBezTo>
                          <a:pt x="47" y="157"/>
                          <a:pt x="47" y="157"/>
                          <a:pt x="48" y="157"/>
                        </a:cubicBezTo>
                        <a:cubicBezTo>
                          <a:pt x="48" y="157"/>
                          <a:pt x="48" y="157"/>
                          <a:pt x="48" y="157"/>
                        </a:cubicBezTo>
                        <a:cubicBezTo>
                          <a:pt x="48" y="157"/>
                          <a:pt x="49" y="157"/>
                          <a:pt x="49" y="157"/>
                        </a:cubicBezTo>
                        <a:cubicBezTo>
                          <a:pt x="49" y="157"/>
                          <a:pt x="49" y="158"/>
                          <a:pt x="49" y="158"/>
                        </a:cubicBezTo>
                        <a:cubicBezTo>
                          <a:pt x="48" y="158"/>
                          <a:pt x="47" y="159"/>
                          <a:pt x="45" y="160"/>
                        </a:cubicBezTo>
                        <a:cubicBezTo>
                          <a:pt x="44" y="161"/>
                          <a:pt x="44" y="161"/>
                          <a:pt x="43" y="162"/>
                        </a:cubicBezTo>
                        <a:cubicBezTo>
                          <a:pt x="43" y="161"/>
                          <a:pt x="42" y="161"/>
                          <a:pt x="41" y="161"/>
                        </a:cubicBezTo>
                        <a:cubicBezTo>
                          <a:pt x="39" y="159"/>
                          <a:pt x="38" y="158"/>
                          <a:pt x="36" y="157"/>
                        </a:cubicBezTo>
                        <a:cubicBezTo>
                          <a:pt x="35" y="155"/>
                          <a:pt x="34" y="154"/>
                          <a:pt x="33" y="152"/>
                        </a:cubicBezTo>
                        <a:cubicBezTo>
                          <a:pt x="32" y="151"/>
                          <a:pt x="32" y="150"/>
                          <a:pt x="31" y="149"/>
                        </a:cubicBezTo>
                        <a:cubicBezTo>
                          <a:pt x="32" y="150"/>
                          <a:pt x="33" y="151"/>
                          <a:pt x="34" y="151"/>
                        </a:cubicBezTo>
                        <a:cubicBezTo>
                          <a:pt x="31" y="149"/>
                          <a:pt x="30" y="141"/>
                          <a:pt x="28" y="137"/>
                        </a:cubicBezTo>
                        <a:cubicBezTo>
                          <a:pt x="27" y="135"/>
                          <a:pt x="24" y="133"/>
                          <a:pt x="24" y="131"/>
                        </a:cubicBezTo>
                        <a:cubicBezTo>
                          <a:pt x="24" y="130"/>
                          <a:pt x="24" y="130"/>
                          <a:pt x="24" y="129"/>
                        </a:cubicBezTo>
                        <a:cubicBezTo>
                          <a:pt x="24" y="129"/>
                          <a:pt x="25" y="128"/>
                          <a:pt x="26" y="127"/>
                        </a:cubicBezTo>
                        <a:cubicBezTo>
                          <a:pt x="26" y="127"/>
                          <a:pt x="26" y="127"/>
                          <a:pt x="26" y="127"/>
                        </a:cubicBezTo>
                        <a:cubicBezTo>
                          <a:pt x="26" y="127"/>
                          <a:pt x="26" y="127"/>
                          <a:pt x="26" y="127"/>
                        </a:cubicBezTo>
                        <a:cubicBezTo>
                          <a:pt x="27" y="125"/>
                          <a:pt x="27" y="125"/>
                          <a:pt x="27" y="125"/>
                        </a:cubicBezTo>
                        <a:cubicBezTo>
                          <a:pt x="27" y="125"/>
                          <a:pt x="27" y="126"/>
                          <a:pt x="26" y="126"/>
                        </a:cubicBezTo>
                        <a:cubicBezTo>
                          <a:pt x="27" y="124"/>
                          <a:pt x="27" y="123"/>
                          <a:pt x="29" y="121"/>
                        </a:cubicBezTo>
                        <a:close/>
                      </a:path>
                    </a:pathLst>
                  </a:custGeom>
                  <a:solidFill>
                    <a:srgbClr val="9BA64A"/>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31" name="Freeform 30"/>
                  <p:cNvSpPr>
                    <a:spLocks noEditPoints="1"/>
                  </p:cNvSpPr>
                  <p:nvPr/>
                </p:nvSpPr>
                <p:spPr bwMode="gray">
                  <a:xfrm flipH="1">
                    <a:off x="6604993" y="3651935"/>
                    <a:ext cx="774671" cy="2751957"/>
                  </a:xfrm>
                  <a:custGeom>
                    <a:avLst/>
                    <a:gdLst>
                      <a:gd name="T0" fmla="*/ 89 w 105"/>
                      <a:gd name="T1" fmla="*/ 343 h 373"/>
                      <a:gd name="T2" fmla="*/ 88 w 105"/>
                      <a:gd name="T3" fmla="*/ 318 h 373"/>
                      <a:gd name="T4" fmla="*/ 91 w 105"/>
                      <a:gd name="T5" fmla="*/ 277 h 373"/>
                      <a:gd name="T6" fmla="*/ 90 w 105"/>
                      <a:gd name="T7" fmla="*/ 225 h 373"/>
                      <a:gd name="T8" fmla="*/ 88 w 105"/>
                      <a:gd name="T9" fmla="*/ 177 h 373"/>
                      <a:gd name="T10" fmla="*/ 84 w 105"/>
                      <a:gd name="T11" fmla="*/ 154 h 373"/>
                      <a:gd name="T12" fmla="*/ 97 w 105"/>
                      <a:gd name="T13" fmla="*/ 125 h 373"/>
                      <a:gd name="T14" fmla="*/ 95 w 105"/>
                      <a:gd name="T15" fmla="*/ 63 h 373"/>
                      <a:gd name="T16" fmla="*/ 66 w 105"/>
                      <a:gd name="T17" fmla="*/ 52 h 373"/>
                      <a:gd name="T18" fmla="*/ 67 w 105"/>
                      <a:gd name="T19" fmla="*/ 30 h 373"/>
                      <a:gd name="T20" fmla="*/ 68 w 105"/>
                      <a:gd name="T21" fmla="*/ 34 h 373"/>
                      <a:gd name="T22" fmla="*/ 69 w 105"/>
                      <a:gd name="T23" fmla="*/ 33 h 373"/>
                      <a:gd name="T24" fmla="*/ 70 w 105"/>
                      <a:gd name="T25" fmla="*/ 25 h 373"/>
                      <a:gd name="T26" fmla="*/ 71 w 105"/>
                      <a:gd name="T27" fmla="*/ 17 h 373"/>
                      <a:gd name="T28" fmla="*/ 68 w 105"/>
                      <a:gd name="T29" fmla="*/ 12 h 373"/>
                      <a:gd name="T30" fmla="*/ 61 w 105"/>
                      <a:gd name="T31" fmla="*/ 5 h 373"/>
                      <a:gd name="T32" fmla="*/ 48 w 105"/>
                      <a:gd name="T33" fmla="*/ 1 h 373"/>
                      <a:gd name="T34" fmla="*/ 39 w 105"/>
                      <a:gd name="T35" fmla="*/ 5 h 373"/>
                      <a:gd name="T36" fmla="*/ 34 w 105"/>
                      <a:gd name="T37" fmla="*/ 9 h 373"/>
                      <a:gd name="T38" fmla="*/ 35 w 105"/>
                      <a:gd name="T39" fmla="*/ 9 h 373"/>
                      <a:gd name="T40" fmla="*/ 32 w 105"/>
                      <a:gd name="T41" fmla="*/ 20 h 373"/>
                      <a:gd name="T42" fmla="*/ 31 w 105"/>
                      <a:gd name="T43" fmla="*/ 20 h 373"/>
                      <a:gd name="T44" fmla="*/ 32 w 105"/>
                      <a:gd name="T45" fmla="*/ 25 h 373"/>
                      <a:gd name="T46" fmla="*/ 34 w 105"/>
                      <a:gd name="T47" fmla="*/ 25 h 373"/>
                      <a:gd name="T48" fmla="*/ 34 w 105"/>
                      <a:gd name="T49" fmla="*/ 22 h 373"/>
                      <a:gd name="T50" fmla="*/ 34 w 105"/>
                      <a:gd name="T51" fmla="*/ 28 h 373"/>
                      <a:gd name="T52" fmla="*/ 37 w 105"/>
                      <a:gd name="T53" fmla="*/ 33 h 373"/>
                      <a:gd name="T54" fmla="*/ 39 w 105"/>
                      <a:gd name="T55" fmla="*/ 38 h 373"/>
                      <a:gd name="T56" fmla="*/ 40 w 105"/>
                      <a:gd name="T57" fmla="*/ 47 h 373"/>
                      <a:gd name="T58" fmla="*/ 43 w 105"/>
                      <a:gd name="T59" fmla="*/ 52 h 373"/>
                      <a:gd name="T60" fmla="*/ 42 w 105"/>
                      <a:gd name="T61" fmla="*/ 53 h 373"/>
                      <a:gd name="T62" fmla="*/ 38 w 105"/>
                      <a:gd name="T63" fmla="*/ 57 h 373"/>
                      <a:gd name="T64" fmla="*/ 25 w 105"/>
                      <a:gd name="T65" fmla="*/ 65 h 373"/>
                      <a:gd name="T66" fmla="*/ 5 w 105"/>
                      <a:gd name="T67" fmla="*/ 94 h 373"/>
                      <a:gd name="T68" fmla="*/ 1 w 105"/>
                      <a:gd name="T69" fmla="*/ 130 h 373"/>
                      <a:gd name="T70" fmla="*/ 19 w 105"/>
                      <a:gd name="T71" fmla="*/ 154 h 373"/>
                      <a:gd name="T72" fmla="*/ 21 w 105"/>
                      <a:gd name="T73" fmla="*/ 160 h 373"/>
                      <a:gd name="T74" fmla="*/ 18 w 105"/>
                      <a:gd name="T75" fmla="*/ 167 h 373"/>
                      <a:gd name="T76" fmla="*/ 17 w 105"/>
                      <a:gd name="T77" fmla="*/ 172 h 373"/>
                      <a:gd name="T78" fmla="*/ 22 w 105"/>
                      <a:gd name="T79" fmla="*/ 238 h 373"/>
                      <a:gd name="T80" fmla="*/ 37 w 105"/>
                      <a:gd name="T81" fmla="*/ 316 h 373"/>
                      <a:gd name="T82" fmla="*/ 41 w 105"/>
                      <a:gd name="T83" fmla="*/ 338 h 373"/>
                      <a:gd name="T84" fmla="*/ 27 w 105"/>
                      <a:gd name="T85" fmla="*/ 351 h 373"/>
                      <a:gd name="T86" fmla="*/ 26 w 105"/>
                      <a:gd name="T87" fmla="*/ 363 h 373"/>
                      <a:gd name="T88" fmla="*/ 60 w 105"/>
                      <a:gd name="T89" fmla="*/ 355 h 373"/>
                      <a:gd name="T90" fmla="*/ 64 w 105"/>
                      <a:gd name="T91" fmla="*/ 340 h 373"/>
                      <a:gd name="T92" fmla="*/ 63 w 105"/>
                      <a:gd name="T93" fmla="*/ 338 h 373"/>
                      <a:gd name="T94" fmla="*/ 60 w 105"/>
                      <a:gd name="T95" fmla="*/ 327 h 373"/>
                      <a:gd name="T96" fmla="*/ 65 w 105"/>
                      <a:gd name="T97" fmla="*/ 329 h 373"/>
                      <a:gd name="T98" fmla="*/ 65 w 105"/>
                      <a:gd name="T99" fmla="*/ 341 h 373"/>
                      <a:gd name="T100" fmla="*/ 77 w 105"/>
                      <a:gd name="T101" fmla="*/ 360 h 373"/>
                      <a:gd name="T102" fmla="*/ 103 w 105"/>
                      <a:gd name="T103" fmla="*/ 368 h 373"/>
                      <a:gd name="T104" fmla="*/ 79 w 105"/>
                      <a:gd name="T105" fmla="*/ 361 h 373"/>
                      <a:gd name="T106" fmla="*/ 61 w 105"/>
                      <a:gd name="T107" fmla="*/ 307 h 373"/>
                      <a:gd name="T108" fmla="*/ 59 w 105"/>
                      <a:gd name="T109" fmla="*/ 273 h 373"/>
                      <a:gd name="T110" fmla="*/ 57 w 105"/>
                      <a:gd name="T111" fmla="*/ 244 h 373"/>
                      <a:gd name="T112" fmla="*/ 61 w 105"/>
                      <a:gd name="T113" fmla="*/ 240 h 373"/>
                      <a:gd name="T114" fmla="*/ 63 w 105"/>
                      <a:gd name="T115" fmla="*/ 301 h 373"/>
                      <a:gd name="T116" fmla="*/ 66 w 105"/>
                      <a:gd name="T117" fmla="*/ 19 h 373"/>
                      <a:gd name="T118" fmla="*/ 66 w 105"/>
                      <a:gd name="T119" fmla="*/ 19 h 373"/>
                      <a:gd name="T120" fmla="*/ 33 w 105"/>
                      <a:gd name="T121" fmla="*/ 22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5" h="373">
                        <a:moveTo>
                          <a:pt x="95" y="354"/>
                        </a:moveTo>
                        <a:cubicBezTo>
                          <a:pt x="93" y="351"/>
                          <a:pt x="92" y="350"/>
                          <a:pt x="90" y="347"/>
                        </a:cubicBezTo>
                        <a:cubicBezTo>
                          <a:pt x="90" y="346"/>
                          <a:pt x="89" y="345"/>
                          <a:pt x="89" y="343"/>
                        </a:cubicBezTo>
                        <a:cubicBezTo>
                          <a:pt x="92" y="339"/>
                          <a:pt x="89" y="333"/>
                          <a:pt x="89" y="327"/>
                        </a:cubicBezTo>
                        <a:cubicBezTo>
                          <a:pt x="89" y="325"/>
                          <a:pt x="89" y="324"/>
                          <a:pt x="89" y="322"/>
                        </a:cubicBezTo>
                        <a:cubicBezTo>
                          <a:pt x="89" y="321"/>
                          <a:pt x="88" y="319"/>
                          <a:pt x="88" y="318"/>
                        </a:cubicBezTo>
                        <a:cubicBezTo>
                          <a:pt x="88" y="316"/>
                          <a:pt x="90" y="312"/>
                          <a:pt x="90" y="310"/>
                        </a:cubicBezTo>
                        <a:cubicBezTo>
                          <a:pt x="92" y="302"/>
                          <a:pt x="91" y="295"/>
                          <a:pt x="90" y="287"/>
                        </a:cubicBezTo>
                        <a:cubicBezTo>
                          <a:pt x="90" y="284"/>
                          <a:pt x="91" y="280"/>
                          <a:pt x="91" y="277"/>
                        </a:cubicBezTo>
                        <a:cubicBezTo>
                          <a:pt x="91" y="273"/>
                          <a:pt x="89" y="270"/>
                          <a:pt x="89" y="267"/>
                        </a:cubicBezTo>
                        <a:cubicBezTo>
                          <a:pt x="88" y="259"/>
                          <a:pt x="90" y="252"/>
                          <a:pt x="90" y="245"/>
                        </a:cubicBezTo>
                        <a:cubicBezTo>
                          <a:pt x="91" y="239"/>
                          <a:pt x="90" y="232"/>
                          <a:pt x="90" y="225"/>
                        </a:cubicBezTo>
                        <a:cubicBezTo>
                          <a:pt x="90" y="221"/>
                          <a:pt x="91" y="217"/>
                          <a:pt x="91" y="213"/>
                        </a:cubicBezTo>
                        <a:cubicBezTo>
                          <a:pt x="91" y="209"/>
                          <a:pt x="89" y="205"/>
                          <a:pt x="89" y="201"/>
                        </a:cubicBezTo>
                        <a:cubicBezTo>
                          <a:pt x="88" y="193"/>
                          <a:pt x="91" y="185"/>
                          <a:pt x="88" y="177"/>
                        </a:cubicBezTo>
                        <a:cubicBezTo>
                          <a:pt x="86" y="172"/>
                          <a:pt x="85" y="167"/>
                          <a:pt x="84" y="162"/>
                        </a:cubicBezTo>
                        <a:cubicBezTo>
                          <a:pt x="84" y="162"/>
                          <a:pt x="85" y="162"/>
                          <a:pt x="85" y="162"/>
                        </a:cubicBezTo>
                        <a:cubicBezTo>
                          <a:pt x="86" y="159"/>
                          <a:pt x="84" y="157"/>
                          <a:pt x="84" y="154"/>
                        </a:cubicBezTo>
                        <a:cubicBezTo>
                          <a:pt x="84" y="154"/>
                          <a:pt x="84" y="154"/>
                          <a:pt x="83" y="154"/>
                        </a:cubicBezTo>
                        <a:cubicBezTo>
                          <a:pt x="85" y="153"/>
                          <a:pt x="86" y="153"/>
                          <a:pt x="86" y="152"/>
                        </a:cubicBezTo>
                        <a:cubicBezTo>
                          <a:pt x="91" y="144"/>
                          <a:pt x="91" y="140"/>
                          <a:pt x="97" y="125"/>
                        </a:cubicBezTo>
                        <a:cubicBezTo>
                          <a:pt x="101" y="114"/>
                          <a:pt x="102" y="102"/>
                          <a:pt x="101" y="90"/>
                        </a:cubicBezTo>
                        <a:cubicBezTo>
                          <a:pt x="101" y="85"/>
                          <a:pt x="100" y="81"/>
                          <a:pt x="100" y="76"/>
                        </a:cubicBezTo>
                        <a:cubicBezTo>
                          <a:pt x="100" y="70"/>
                          <a:pt x="99" y="66"/>
                          <a:pt x="95" y="63"/>
                        </a:cubicBezTo>
                        <a:cubicBezTo>
                          <a:pt x="88" y="57"/>
                          <a:pt x="77" y="54"/>
                          <a:pt x="68" y="53"/>
                        </a:cubicBezTo>
                        <a:cubicBezTo>
                          <a:pt x="68" y="53"/>
                          <a:pt x="67" y="53"/>
                          <a:pt x="67" y="53"/>
                        </a:cubicBezTo>
                        <a:cubicBezTo>
                          <a:pt x="66" y="53"/>
                          <a:pt x="66" y="52"/>
                          <a:pt x="66" y="52"/>
                        </a:cubicBezTo>
                        <a:cubicBezTo>
                          <a:pt x="66" y="49"/>
                          <a:pt x="65" y="46"/>
                          <a:pt x="64" y="44"/>
                        </a:cubicBezTo>
                        <a:cubicBezTo>
                          <a:pt x="64" y="42"/>
                          <a:pt x="65" y="41"/>
                          <a:pt x="66" y="39"/>
                        </a:cubicBezTo>
                        <a:cubicBezTo>
                          <a:pt x="67" y="37"/>
                          <a:pt x="67" y="33"/>
                          <a:pt x="67" y="30"/>
                        </a:cubicBezTo>
                        <a:cubicBezTo>
                          <a:pt x="67" y="32"/>
                          <a:pt x="68" y="33"/>
                          <a:pt x="68" y="34"/>
                        </a:cubicBezTo>
                        <a:cubicBezTo>
                          <a:pt x="68" y="34"/>
                          <a:pt x="68" y="34"/>
                          <a:pt x="68" y="34"/>
                        </a:cubicBezTo>
                        <a:cubicBezTo>
                          <a:pt x="68" y="34"/>
                          <a:pt x="68" y="34"/>
                          <a:pt x="68" y="34"/>
                        </a:cubicBezTo>
                        <a:cubicBezTo>
                          <a:pt x="68" y="34"/>
                          <a:pt x="68" y="34"/>
                          <a:pt x="68" y="34"/>
                        </a:cubicBezTo>
                        <a:cubicBezTo>
                          <a:pt x="68" y="34"/>
                          <a:pt x="69" y="33"/>
                          <a:pt x="69" y="33"/>
                        </a:cubicBezTo>
                        <a:cubicBezTo>
                          <a:pt x="69" y="33"/>
                          <a:pt x="69" y="33"/>
                          <a:pt x="69" y="33"/>
                        </a:cubicBezTo>
                        <a:cubicBezTo>
                          <a:pt x="69" y="32"/>
                          <a:pt x="70" y="31"/>
                          <a:pt x="70" y="31"/>
                        </a:cubicBezTo>
                        <a:cubicBezTo>
                          <a:pt x="70" y="30"/>
                          <a:pt x="70" y="29"/>
                          <a:pt x="70" y="28"/>
                        </a:cubicBezTo>
                        <a:cubicBezTo>
                          <a:pt x="70" y="27"/>
                          <a:pt x="70" y="26"/>
                          <a:pt x="70" y="25"/>
                        </a:cubicBezTo>
                        <a:cubicBezTo>
                          <a:pt x="70" y="24"/>
                          <a:pt x="70" y="23"/>
                          <a:pt x="71" y="22"/>
                        </a:cubicBezTo>
                        <a:cubicBezTo>
                          <a:pt x="71" y="21"/>
                          <a:pt x="71" y="21"/>
                          <a:pt x="71" y="20"/>
                        </a:cubicBezTo>
                        <a:cubicBezTo>
                          <a:pt x="71" y="19"/>
                          <a:pt x="71" y="18"/>
                          <a:pt x="71" y="17"/>
                        </a:cubicBezTo>
                        <a:cubicBezTo>
                          <a:pt x="70" y="16"/>
                          <a:pt x="70" y="16"/>
                          <a:pt x="70" y="15"/>
                        </a:cubicBezTo>
                        <a:cubicBezTo>
                          <a:pt x="70" y="14"/>
                          <a:pt x="68" y="10"/>
                          <a:pt x="68" y="10"/>
                        </a:cubicBezTo>
                        <a:cubicBezTo>
                          <a:pt x="68" y="10"/>
                          <a:pt x="68" y="11"/>
                          <a:pt x="68" y="12"/>
                        </a:cubicBezTo>
                        <a:cubicBezTo>
                          <a:pt x="68" y="12"/>
                          <a:pt x="68" y="12"/>
                          <a:pt x="68" y="12"/>
                        </a:cubicBezTo>
                        <a:cubicBezTo>
                          <a:pt x="68" y="10"/>
                          <a:pt x="66" y="8"/>
                          <a:pt x="65" y="7"/>
                        </a:cubicBezTo>
                        <a:cubicBezTo>
                          <a:pt x="64" y="6"/>
                          <a:pt x="62" y="6"/>
                          <a:pt x="61" y="5"/>
                        </a:cubicBezTo>
                        <a:cubicBezTo>
                          <a:pt x="60" y="4"/>
                          <a:pt x="60" y="3"/>
                          <a:pt x="59" y="2"/>
                        </a:cubicBezTo>
                        <a:cubicBezTo>
                          <a:pt x="59" y="3"/>
                          <a:pt x="58" y="3"/>
                          <a:pt x="58" y="4"/>
                        </a:cubicBezTo>
                        <a:cubicBezTo>
                          <a:pt x="55" y="1"/>
                          <a:pt x="52" y="0"/>
                          <a:pt x="48" y="1"/>
                        </a:cubicBezTo>
                        <a:cubicBezTo>
                          <a:pt x="45" y="1"/>
                          <a:pt x="45" y="1"/>
                          <a:pt x="43" y="3"/>
                        </a:cubicBezTo>
                        <a:cubicBezTo>
                          <a:pt x="42" y="3"/>
                          <a:pt x="40" y="4"/>
                          <a:pt x="38" y="4"/>
                        </a:cubicBezTo>
                        <a:cubicBezTo>
                          <a:pt x="39" y="4"/>
                          <a:pt x="39" y="5"/>
                          <a:pt x="39" y="5"/>
                        </a:cubicBezTo>
                        <a:cubicBezTo>
                          <a:pt x="37" y="5"/>
                          <a:pt x="34" y="7"/>
                          <a:pt x="34" y="9"/>
                        </a:cubicBezTo>
                        <a:cubicBezTo>
                          <a:pt x="34" y="9"/>
                          <a:pt x="34" y="9"/>
                          <a:pt x="34" y="9"/>
                        </a:cubicBezTo>
                        <a:cubicBezTo>
                          <a:pt x="34" y="9"/>
                          <a:pt x="34" y="9"/>
                          <a:pt x="34" y="9"/>
                        </a:cubicBezTo>
                        <a:cubicBezTo>
                          <a:pt x="34" y="9"/>
                          <a:pt x="34" y="9"/>
                          <a:pt x="34" y="9"/>
                        </a:cubicBezTo>
                        <a:cubicBezTo>
                          <a:pt x="34" y="9"/>
                          <a:pt x="34" y="9"/>
                          <a:pt x="35" y="9"/>
                        </a:cubicBezTo>
                        <a:cubicBezTo>
                          <a:pt x="35" y="9"/>
                          <a:pt x="35" y="9"/>
                          <a:pt x="35" y="9"/>
                        </a:cubicBezTo>
                        <a:cubicBezTo>
                          <a:pt x="36" y="9"/>
                          <a:pt x="36" y="9"/>
                          <a:pt x="36" y="9"/>
                        </a:cubicBezTo>
                        <a:cubicBezTo>
                          <a:pt x="34" y="12"/>
                          <a:pt x="32" y="16"/>
                          <a:pt x="32" y="20"/>
                        </a:cubicBezTo>
                        <a:cubicBezTo>
                          <a:pt x="32" y="20"/>
                          <a:pt x="32" y="20"/>
                          <a:pt x="32" y="20"/>
                        </a:cubicBezTo>
                        <a:cubicBezTo>
                          <a:pt x="31" y="19"/>
                          <a:pt x="32" y="17"/>
                          <a:pt x="32" y="16"/>
                        </a:cubicBezTo>
                        <a:cubicBezTo>
                          <a:pt x="31" y="16"/>
                          <a:pt x="31" y="17"/>
                          <a:pt x="31" y="18"/>
                        </a:cubicBezTo>
                        <a:cubicBezTo>
                          <a:pt x="31" y="19"/>
                          <a:pt x="31" y="20"/>
                          <a:pt x="31" y="20"/>
                        </a:cubicBezTo>
                        <a:cubicBezTo>
                          <a:pt x="31" y="21"/>
                          <a:pt x="31" y="22"/>
                          <a:pt x="32" y="22"/>
                        </a:cubicBezTo>
                        <a:cubicBezTo>
                          <a:pt x="32" y="23"/>
                          <a:pt x="32" y="23"/>
                          <a:pt x="32" y="23"/>
                        </a:cubicBezTo>
                        <a:cubicBezTo>
                          <a:pt x="32" y="24"/>
                          <a:pt x="32" y="24"/>
                          <a:pt x="32" y="25"/>
                        </a:cubicBezTo>
                        <a:cubicBezTo>
                          <a:pt x="33" y="25"/>
                          <a:pt x="29" y="25"/>
                          <a:pt x="33" y="25"/>
                        </a:cubicBezTo>
                        <a:cubicBezTo>
                          <a:pt x="33" y="25"/>
                          <a:pt x="33" y="25"/>
                          <a:pt x="33" y="25"/>
                        </a:cubicBezTo>
                        <a:cubicBezTo>
                          <a:pt x="33" y="25"/>
                          <a:pt x="33" y="25"/>
                          <a:pt x="34" y="25"/>
                        </a:cubicBezTo>
                        <a:cubicBezTo>
                          <a:pt x="34" y="25"/>
                          <a:pt x="34" y="25"/>
                          <a:pt x="34" y="25"/>
                        </a:cubicBezTo>
                        <a:cubicBezTo>
                          <a:pt x="34" y="24"/>
                          <a:pt x="34" y="24"/>
                          <a:pt x="34" y="23"/>
                        </a:cubicBezTo>
                        <a:cubicBezTo>
                          <a:pt x="34" y="23"/>
                          <a:pt x="34" y="23"/>
                          <a:pt x="34" y="22"/>
                        </a:cubicBezTo>
                        <a:cubicBezTo>
                          <a:pt x="34" y="23"/>
                          <a:pt x="35" y="24"/>
                          <a:pt x="35" y="24"/>
                        </a:cubicBezTo>
                        <a:cubicBezTo>
                          <a:pt x="36" y="24"/>
                          <a:pt x="36" y="24"/>
                          <a:pt x="36" y="24"/>
                        </a:cubicBezTo>
                        <a:cubicBezTo>
                          <a:pt x="34" y="24"/>
                          <a:pt x="34" y="26"/>
                          <a:pt x="34" y="28"/>
                        </a:cubicBezTo>
                        <a:cubicBezTo>
                          <a:pt x="34" y="31"/>
                          <a:pt x="35" y="31"/>
                          <a:pt x="37" y="33"/>
                        </a:cubicBezTo>
                        <a:cubicBezTo>
                          <a:pt x="37" y="33"/>
                          <a:pt x="37" y="33"/>
                          <a:pt x="37" y="33"/>
                        </a:cubicBezTo>
                        <a:cubicBezTo>
                          <a:pt x="37" y="33"/>
                          <a:pt x="37" y="33"/>
                          <a:pt x="37" y="33"/>
                        </a:cubicBezTo>
                        <a:cubicBezTo>
                          <a:pt x="37" y="33"/>
                          <a:pt x="37" y="34"/>
                          <a:pt x="37" y="34"/>
                        </a:cubicBezTo>
                        <a:cubicBezTo>
                          <a:pt x="37" y="34"/>
                          <a:pt x="38" y="34"/>
                          <a:pt x="38" y="35"/>
                        </a:cubicBezTo>
                        <a:cubicBezTo>
                          <a:pt x="39" y="35"/>
                          <a:pt x="38" y="37"/>
                          <a:pt x="39" y="38"/>
                        </a:cubicBezTo>
                        <a:cubicBezTo>
                          <a:pt x="40" y="39"/>
                          <a:pt x="42" y="45"/>
                          <a:pt x="42" y="46"/>
                        </a:cubicBezTo>
                        <a:cubicBezTo>
                          <a:pt x="42" y="46"/>
                          <a:pt x="43" y="46"/>
                          <a:pt x="43" y="47"/>
                        </a:cubicBezTo>
                        <a:cubicBezTo>
                          <a:pt x="40" y="47"/>
                          <a:pt x="40" y="47"/>
                          <a:pt x="40" y="47"/>
                        </a:cubicBezTo>
                        <a:cubicBezTo>
                          <a:pt x="41" y="48"/>
                          <a:pt x="41" y="48"/>
                          <a:pt x="42" y="49"/>
                        </a:cubicBezTo>
                        <a:cubicBezTo>
                          <a:pt x="42" y="50"/>
                          <a:pt x="42" y="52"/>
                          <a:pt x="43" y="52"/>
                        </a:cubicBezTo>
                        <a:cubicBezTo>
                          <a:pt x="43" y="52"/>
                          <a:pt x="43" y="52"/>
                          <a:pt x="43" y="52"/>
                        </a:cubicBezTo>
                        <a:cubicBezTo>
                          <a:pt x="43" y="54"/>
                          <a:pt x="43" y="55"/>
                          <a:pt x="43" y="57"/>
                        </a:cubicBezTo>
                        <a:cubicBezTo>
                          <a:pt x="43" y="57"/>
                          <a:pt x="43" y="57"/>
                          <a:pt x="43" y="57"/>
                        </a:cubicBezTo>
                        <a:cubicBezTo>
                          <a:pt x="42" y="56"/>
                          <a:pt x="42" y="54"/>
                          <a:pt x="42" y="53"/>
                        </a:cubicBezTo>
                        <a:cubicBezTo>
                          <a:pt x="41" y="53"/>
                          <a:pt x="40" y="54"/>
                          <a:pt x="40" y="55"/>
                        </a:cubicBezTo>
                        <a:cubicBezTo>
                          <a:pt x="39" y="56"/>
                          <a:pt x="38" y="57"/>
                          <a:pt x="37" y="57"/>
                        </a:cubicBezTo>
                        <a:cubicBezTo>
                          <a:pt x="37" y="57"/>
                          <a:pt x="38" y="57"/>
                          <a:pt x="38" y="57"/>
                        </a:cubicBezTo>
                        <a:cubicBezTo>
                          <a:pt x="36" y="58"/>
                          <a:pt x="36" y="58"/>
                          <a:pt x="36" y="58"/>
                        </a:cubicBezTo>
                        <a:cubicBezTo>
                          <a:pt x="36" y="58"/>
                          <a:pt x="36" y="58"/>
                          <a:pt x="37" y="57"/>
                        </a:cubicBezTo>
                        <a:cubicBezTo>
                          <a:pt x="32" y="59"/>
                          <a:pt x="29" y="63"/>
                          <a:pt x="25" y="65"/>
                        </a:cubicBezTo>
                        <a:cubicBezTo>
                          <a:pt x="20" y="68"/>
                          <a:pt x="17" y="70"/>
                          <a:pt x="13" y="73"/>
                        </a:cubicBezTo>
                        <a:cubicBezTo>
                          <a:pt x="9" y="76"/>
                          <a:pt x="3" y="82"/>
                          <a:pt x="5" y="87"/>
                        </a:cubicBezTo>
                        <a:cubicBezTo>
                          <a:pt x="5" y="90"/>
                          <a:pt x="6" y="91"/>
                          <a:pt x="5" y="94"/>
                        </a:cubicBezTo>
                        <a:cubicBezTo>
                          <a:pt x="4" y="97"/>
                          <a:pt x="5" y="100"/>
                          <a:pt x="4" y="103"/>
                        </a:cubicBezTo>
                        <a:cubicBezTo>
                          <a:pt x="4" y="107"/>
                          <a:pt x="1" y="111"/>
                          <a:pt x="0" y="116"/>
                        </a:cubicBezTo>
                        <a:cubicBezTo>
                          <a:pt x="0" y="120"/>
                          <a:pt x="1" y="126"/>
                          <a:pt x="1" y="130"/>
                        </a:cubicBezTo>
                        <a:cubicBezTo>
                          <a:pt x="2" y="134"/>
                          <a:pt x="3" y="140"/>
                          <a:pt x="7" y="141"/>
                        </a:cubicBezTo>
                        <a:cubicBezTo>
                          <a:pt x="12" y="143"/>
                          <a:pt x="14" y="139"/>
                          <a:pt x="18" y="142"/>
                        </a:cubicBezTo>
                        <a:cubicBezTo>
                          <a:pt x="17" y="144"/>
                          <a:pt x="11" y="146"/>
                          <a:pt x="19" y="154"/>
                        </a:cubicBezTo>
                        <a:cubicBezTo>
                          <a:pt x="19" y="154"/>
                          <a:pt x="19" y="154"/>
                          <a:pt x="19" y="154"/>
                        </a:cubicBezTo>
                        <a:cubicBezTo>
                          <a:pt x="19" y="156"/>
                          <a:pt x="19" y="158"/>
                          <a:pt x="20" y="160"/>
                        </a:cubicBezTo>
                        <a:cubicBezTo>
                          <a:pt x="20" y="160"/>
                          <a:pt x="20" y="159"/>
                          <a:pt x="21" y="160"/>
                        </a:cubicBezTo>
                        <a:cubicBezTo>
                          <a:pt x="21" y="160"/>
                          <a:pt x="21" y="160"/>
                          <a:pt x="21" y="160"/>
                        </a:cubicBezTo>
                        <a:cubicBezTo>
                          <a:pt x="21" y="160"/>
                          <a:pt x="21" y="160"/>
                          <a:pt x="21" y="160"/>
                        </a:cubicBezTo>
                        <a:cubicBezTo>
                          <a:pt x="20" y="163"/>
                          <a:pt x="19" y="165"/>
                          <a:pt x="18" y="167"/>
                        </a:cubicBezTo>
                        <a:cubicBezTo>
                          <a:pt x="18" y="167"/>
                          <a:pt x="18" y="168"/>
                          <a:pt x="18" y="168"/>
                        </a:cubicBezTo>
                        <a:cubicBezTo>
                          <a:pt x="16" y="169"/>
                          <a:pt x="16" y="171"/>
                          <a:pt x="16" y="173"/>
                        </a:cubicBezTo>
                        <a:cubicBezTo>
                          <a:pt x="16" y="173"/>
                          <a:pt x="17" y="172"/>
                          <a:pt x="17" y="172"/>
                        </a:cubicBezTo>
                        <a:cubicBezTo>
                          <a:pt x="16" y="177"/>
                          <a:pt x="17" y="182"/>
                          <a:pt x="18" y="187"/>
                        </a:cubicBezTo>
                        <a:cubicBezTo>
                          <a:pt x="18" y="195"/>
                          <a:pt x="19" y="204"/>
                          <a:pt x="20" y="212"/>
                        </a:cubicBezTo>
                        <a:cubicBezTo>
                          <a:pt x="21" y="221"/>
                          <a:pt x="22" y="229"/>
                          <a:pt x="22" y="238"/>
                        </a:cubicBezTo>
                        <a:cubicBezTo>
                          <a:pt x="21" y="252"/>
                          <a:pt x="26" y="265"/>
                          <a:pt x="29" y="278"/>
                        </a:cubicBezTo>
                        <a:cubicBezTo>
                          <a:pt x="30" y="284"/>
                          <a:pt x="32" y="290"/>
                          <a:pt x="33" y="297"/>
                        </a:cubicBezTo>
                        <a:cubicBezTo>
                          <a:pt x="34" y="303"/>
                          <a:pt x="38" y="310"/>
                          <a:pt x="37" y="316"/>
                        </a:cubicBezTo>
                        <a:cubicBezTo>
                          <a:pt x="37" y="317"/>
                          <a:pt x="37" y="318"/>
                          <a:pt x="37" y="319"/>
                        </a:cubicBezTo>
                        <a:cubicBezTo>
                          <a:pt x="33" y="320"/>
                          <a:pt x="38" y="326"/>
                          <a:pt x="39" y="329"/>
                        </a:cubicBezTo>
                        <a:cubicBezTo>
                          <a:pt x="40" y="332"/>
                          <a:pt x="38" y="335"/>
                          <a:pt x="41" y="338"/>
                        </a:cubicBezTo>
                        <a:cubicBezTo>
                          <a:pt x="39" y="339"/>
                          <a:pt x="38" y="341"/>
                          <a:pt x="38" y="342"/>
                        </a:cubicBezTo>
                        <a:cubicBezTo>
                          <a:pt x="37" y="342"/>
                          <a:pt x="34" y="345"/>
                          <a:pt x="33" y="346"/>
                        </a:cubicBezTo>
                        <a:cubicBezTo>
                          <a:pt x="31" y="348"/>
                          <a:pt x="30" y="350"/>
                          <a:pt x="27" y="351"/>
                        </a:cubicBezTo>
                        <a:cubicBezTo>
                          <a:pt x="25" y="352"/>
                          <a:pt x="16" y="355"/>
                          <a:pt x="16" y="359"/>
                        </a:cubicBezTo>
                        <a:cubicBezTo>
                          <a:pt x="18" y="360"/>
                          <a:pt x="19" y="362"/>
                          <a:pt x="20" y="362"/>
                        </a:cubicBezTo>
                        <a:cubicBezTo>
                          <a:pt x="21" y="363"/>
                          <a:pt x="25" y="363"/>
                          <a:pt x="26" y="363"/>
                        </a:cubicBezTo>
                        <a:cubicBezTo>
                          <a:pt x="29" y="363"/>
                          <a:pt x="32" y="362"/>
                          <a:pt x="36" y="362"/>
                        </a:cubicBezTo>
                        <a:cubicBezTo>
                          <a:pt x="41" y="362"/>
                          <a:pt x="42" y="360"/>
                          <a:pt x="45" y="358"/>
                        </a:cubicBezTo>
                        <a:cubicBezTo>
                          <a:pt x="50" y="355"/>
                          <a:pt x="55" y="357"/>
                          <a:pt x="60" y="355"/>
                        </a:cubicBezTo>
                        <a:cubicBezTo>
                          <a:pt x="63" y="353"/>
                          <a:pt x="64" y="350"/>
                          <a:pt x="64" y="348"/>
                        </a:cubicBezTo>
                        <a:cubicBezTo>
                          <a:pt x="64" y="348"/>
                          <a:pt x="64" y="348"/>
                          <a:pt x="64" y="348"/>
                        </a:cubicBezTo>
                        <a:cubicBezTo>
                          <a:pt x="64" y="345"/>
                          <a:pt x="64" y="342"/>
                          <a:pt x="64" y="340"/>
                        </a:cubicBezTo>
                        <a:cubicBezTo>
                          <a:pt x="64" y="339"/>
                          <a:pt x="64" y="339"/>
                          <a:pt x="64" y="339"/>
                        </a:cubicBezTo>
                        <a:cubicBezTo>
                          <a:pt x="64" y="338"/>
                          <a:pt x="64" y="338"/>
                          <a:pt x="64" y="338"/>
                        </a:cubicBezTo>
                        <a:cubicBezTo>
                          <a:pt x="63" y="338"/>
                          <a:pt x="63" y="338"/>
                          <a:pt x="63" y="338"/>
                        </a:cubicBezTo>
                        <a:cubicBezTo>
                          <a:pt x="63" y="337"/>
                          <a:pt x="62" y="336"/>
                          <a:pt x="62" y="335"/>
                        </a:cubicBezTo>
                        <a:cubicBezTo>
                          <a:pt x="61" y="331"/>
                          <a:pt x="61" y="327"/>
                          <a:pt x="61" y="323"/>
                        </a:cubicBezTo>
                        <a:cubicBezTo>
                          <a:pt x="61" y="324"/>
                          <a:pt x="60" y="325"/>
                          <a:pt x="60" y="327"/>
                        </a:cubicBezTo>
                        <a:cubicBezTo>
                          <a:pt x="60" y="324"/>
                          <a:pt x="60" y="322"/>
                          <a:pt x="61" y="320"/>
                        </a:cubicBezTo>
                        <a:cubicBezTo>
                          <a:pt x="61" y="321"/>
                          <a:pt x="62" y="322"/>
                          <a:pt x="62" y="323"/>
                        </a:cubicBezTo>
                        <a:cubicBezTo>
                          <a:pt x="62" y="325"/>
                          <a:pt x="63" y="331"/>
                          <a:pt x="65" y="329"/>
                        </a:cubicBezTo>
                        <a:cubicBezTo>
                          <a:pt x="65" y="330"/>
                          <a:pt x="65" y="330"/>
                          <a:pt x="65" y="331"/>
                        </a:cubicBezTo>
                        <a:cubicBezTo>
                          <a:pt x="66" y="334"/>
                          <a:pt x="65" y="337"/>
                          <a:pt x="64" y="340"/>
                        </a:cubicBezTo>
                        <a:cubicBezTo>
                          <a:pt x="65" y="340"/>
                          <a:pt x="65" y="341"/>
                          <a:pt x="65" y="341"/>
                        </a:cubicBezTo>
                        <a:cubicBezTo>
                          <a:pt x="66" y="343"/>
                          <a:pt x="68" y="347"/>
                          <a:pt x="70" y="349"/>
                        </a:cubicBezTo>
                        <a:cubicBezTo>
                          <a:pt x="70" y="354"/>
                          <a:pt x="69" y="358"/>
                          <a:pt x="74" y="359"/>
                        </a:cubicBezTo>
                        <a:cubicBezTo>
                          <a:pt x="76" y="360"/>
                          <a:pt x="76" y="359"/>
                          <a:pt x="77" y="360"/>
                        </a:cubicBezTo>
                        <a:cubicBezTo>
                          <a:pt x="78" y="361"/>
                          <a:pt x="79" y="364"/>
                          <a:pt x="81" y="365"/>
                        </a:cubicBezTo>
                        <a:cubicBezTo>
                          <a:pt x="82" y="367"/>
                          <a:pt x="83" y="368"/>
                          <a:pt x="85" y="368"/>
                        </a:cubicBezTo>
                        <a:cubicBezTo>
                          <a:pt x="89" y="370"/>
                          <a:pt x="101" y="373"/>
                          <a:pt x="103" y="368"/>
                        </a:cubicBezTo>
                        <a:cubicBezTo>
                          <a:pt x="105" y="363"/>
                          <a:pt x="97" y="357"/>
                          <a:pt x="95" y="354"/>
                        </a:cubicBezTo>
                        <a:close/>
                        <a:moveTo>
                          <a:pt x="79" y="362"/>
                        </a:moveTo>
                        <a:cubicBezTo>
                          <a:pt x="79" y="362"/>
                          <a:pt x="79" y="361"/>
                          <a:pt x="79" y="361"/>
                        </a:cubicBezTo>
                        <a:cubicBezTo>
                          <a:pt x="80" y="361"/>
                          <a:pt x="79" y="362"/>
                          <a:pt x="79" y="362"/>
                        </a:cubicBezTo>
                        <a:close/>
                        <a:moveTo>
                          <a:pt x="61" y="310"/>
                        </a:moveTo>
                        <a:cubicBezTo>
                          <a:pt x="61" y="309"/>
                          <a:pt x="61" y="308"/>
                          <a:pt x="61" y="307"/>
                        </a:cubicBezTo>
                        <a:cubicBezTo>
                          <a:pt x="60" y="306"/>
                          <a:pt x="60" y="306"/>
                          <a:pt x="60" y="306"/>
                        </a:cubicBezTo>
                        <a:cubicBezTo>
                          <a:pt x="59" y="302"/>
                          <a:pt x="58" y="298"/>
                          <a:pt x="59" y="293"/>
                        </a:cubicBezTo>
                        <a:cubicBezTo>
                          <a:pt x="59" y="287"/>
                          <a:pt x="61" y="279"/>
                          <a:pt x="59" y="273"/>
                        </a:cubicBezTo>
                        <a:cubicBezTo>
                          <a:pt x="58" y="269"/>
                          <a:pt x="56" y="265"/>
                          <a:pt x="57" y="261"/>
                        </a:cubicBezTo>
                        <a:cubicBezTo>
                          <a:pt x="58" y="256"/>
                          <a:pt x="59" y="253"/>
                          <a:pt x="58" y="249"/>
                        </a:cubicBezTo>
                        <a:cubicBezTo>
                          <a:pt x="58" y="247"/>
                          <a:pt x="58" y="246"/>
                          <a:pt x="57" y="244"/>
                        </a:cubicBezTo>
                        <a:cubicBezTo>
                          <a:pt x="60" y="238"/>
                          <a:pt x="58" y="232"/>
                          <a:pt x="57" y="226"/>
                        </a:cubicBezTo>
                        <a:cubicBezTo>
                          <a:pt x="58" y="227"/>
                          <a:pt x="59" y="228"/>
                          <a:pt x="60" y="230"/>
                        </a:cubicBezTo>
                        <a:cubicBezTo>
                          <a:pt x="61" y="233"/>
                          <a:pt x="61" y="237"/>
                          <a:pt x="61" y="240"/>
                        </a:cubicBezTo>
                        <a:cubicBezTo>
                          <a:pt x="62" y="246"/>
                          <a:pt x="64" y="251"/>
                          <a:pt x="64" y="257"/>
                        </a:cubicBezTo>
                        <a:cubicBezTo>
                          <a:pt x="64" y="265"/>
                          <a:pt x="63" y="272"/>
                          <a:pt x="62" y="279"/>
                        </a:cubicBezTo>
                        <a:cubicBezTo>
                          <a:pt x="61" y="286"/>
                          <a:pt x="63" y="294"/>
                          <a:pt x="63" y="301"/>
                        </a:cubicBezTo>
                        <a:cubicBezTo>
                          <a:pt x="63" y="304"/>
                          <a:pt x="62" y="308"/>
                          <a:pt x="62" y="312"/>
                        </a:cubicBezTo>
                        <a:cubicBezTo>
                          <a:pt x="62" y="311"/>
                          <a:pt x="62" y="311"/>
                          <a:pt x="61" y="310"/>
                        </a:cubicBezTo>
                        <a:close/>
                        <a:moveTo>
                          <a:pt x="66" y="19"/>
                        </a:moveTo>
                        <a:cubicBezTo>
                          <a:pt x="66" y="20"/>
                          <a:pt x="66" y="20"/>
                          <a:pt x="66" y="21"/>
                        </a:cubicBezTo>
                        <a:cubicBezTo>
                          <a:pt x="66" y="19"/>
                          <a:pt x="66" y="17"/>
                          <a:pt x="65" y="16"/>
                        </a:cubicBezTo>
                        <a:cubicBezTo>
                          <a:pt x="66" y="17"/>
                          <a:pt x="66" y="18"/>
                          <a:pt x="66" y="19"/>
                        </a:cubicBezTo>
                        <a:close/>
                        <a:moveTo>
                          <a:pt x="33" y="21"/>
                        </a:moveTo>
                        <a:cubicBezTo>
                          <a:pt x="33" y="21"/>
                          <a:pt x="33" y="21"/>
                          <a:pt x="33" y="21"/>
                        </a:cubicBezTo>
                        <a:cubicBezTo>
                          <a:pt x="33" y="22"/>
                          <a:pt x="33" y="22"/>
                          <a:pt x="33" y="22"/>
                        </a:cubicBezTo>
                        <a:cubicBezTo>
                          <a:pt x="33" y="22"/>
                          <a:pt x="33" y="21"/>
                          <a:pt x="33" y="21"/>
                        </a:cubicBezTo>
                        <a:close/>
                      </a:path>
                    </a:pathLst>
                  </a:custGeom>
                  <a:solidFill>
                    <a:schemeClr val="bg2">
                      <a:lumMod val="65000"/>
                    </a:schemeClr>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grpSp>
            <p:grpSp>
              <p:nvGrpSpPr>
                <p:cNvPr id="22" name="Gruppieren 94"/>
                <p:cNvGrpSpPr/>
                <p:nvPr/>
              </p:nvGrpSpPr>
              <p:grpSpPr bwMode="gray">
                <a:xfrm>
                  <a:off x="1848776" y="3245064"/>
                  <a:ext cx="3710955" cy="3250176"/>
                  <a:chOff x="1848776" y="3245064"/>
                  <a:chExt cx="3710955" cy="3250176"/>
                </a:xfrm>
              </p:grpSpPr>
              <p:sp>
                <p:nvSpPr>
                  <p:cNvPr id="23" name="Freeform 22"/>
                  <p:cNvSpPr>
                    <a:spLocks noEditPoints="1"/>
                  </p:cNvSpPr>
                  <p:nvPr/>
                </p:nvSpPr>
                <p:spPr bwMode="gray">
                  <a:xfrm>
                    <a:off x="1848776" y="3789705"/>
                    <a:ext cx="631503" cy="1950905"/>
                  </a:xfrm>
                  <a:custGeom>
                    <a:avLst/>
                    <a:gdLst>
                      <a:gd name="T0" fmla="*/ 89 w 105"/>
                      <a:gd name="T1" fmla="*/ 343 h 373"/>
                      <a:gd name="T2" fmla="*/ 88 w 105"/>
                      <a:gd name="T3" fmla="*/ 318 h 373"/>
                      <a:gd name="T4" fmla="*/ 91 w 105"/>
                      <a:gd name="T5" fmla="*/ 277 h 373"/>
                      <a:gd name="T6" fmla="*/ 90 w 105"/>
                      <a:gd name="T7" fmla="*/ 225 h 373"/>
                      <a:gd name="T8" fmla="*/ 88 w 105"/>
                      <a:gd name="T9" fmla="*/ 177 h 373"/>
                      <a:gd name="T10" fmla="*/ 84 w 105"/>
                      <a:gd name="T11" fmla="*/ 154 h 373"/>
                      <a:gd name="T12" fmla="*/ 97 w 105"/>
                      <a:gd name="T13" fmla="*/ 125 h 373"/>
                      <a:gd name="T14" fmla="*/ 95 w 105"/>
                      <a:gd name="T15" fmla="*/ 63 h 373"/>
                      <a:gd name="T16" fmla="*/ 66 w 105"/>
                      <a:gd name="T17" fmla="*/ 52 h 373"/>
                      <a:gd name="T18" fmla="*/ 67 w 105"/>
                      <a:gd name="T19" fmla="*/ 30 h 373"/>
                      <a:gd name="T20" fmla="*/ 68 w 105"/>
                      <a:gd name="T21" fmla="*/ 34 h 373"/>
                      <a:gd name="T22" fmla="*/ 69 w 105"/>
                      <a:gd name="T23" fmla="*/ 33 h 373"/>
                      <a:gd name="T24" fmla="*/ 70 w 105"/>
                      <a:gd name="T25" fmla="*/ 25 h 373"/>
                      <a:gd name="T26" fmla="*/ 71 w 105"/>
                      <a:gd name="T27" fmla="*/ 17 h 373"/>
                      <a:gd name="T28" fmla="*/ 68 w 105"/>
                      <a:gd name="T29" fmla="*/ 12 h 373"/>
                      <a:gd name="T30" fmla="*/ 61 w 105"/>
                      <a:gd name="T31" fmla="*/ 5 h 373"/>
                      <a:gd name="T32" fmla="*/ 48 w 105"/>
                      <a:gd name="T33" fmla="*/ 1 h 373"/>
                      <a:gd name="T34" fmla="*/ 39 w 105"/>
                      <a:gd name="T35" fmla="*/ 5 h 373"/>
                      <a:gd name="T36" fmla="*/ 34 w 105"/>
                      <a:gd name="T37" fmla="*/ 9 h 373"/>
                      <a:gd name="T38" fmla="*/ 35 w 105"/>
                      <a:gd name="T39" fmla="*/ 9 h 373"/>
                      <a:gd name="T40" fmla="*/ 32 w 105"/>
                      <a:gd name="T41" fmla="*/ 20 h 373"/>
                      <a:gd name="T42" fmla="*/ 31 w 105"/>
                      <a:gd name="T43" fmla="*/ 20 h 373"/>
                      <a:gd name="T44" fmla="*/ 32 w 105"/>
                      <a:gd name="T45" fmla="*/ 25 h 373"/>
                      <a:gd name="T46" fmla="*/ 34 w 105"/>
                      <a:gd name="T47" fmla="*/ 25 h 373"/>
                      <a:gd name="T48" fmla="*/ 34 w 105"/>
                      <a:gd name="T49" fmla="*/ 22 h 373"/>
                      <a:gd name="T50" fmla="*/ 34 w 105"/>
                      <a:gd name="T51" fmla="*/ 28 h 373"/>
                      <a:gd name="T52" fmla="*/ 37 w 105"/>
                      <a:gd name="T53" fmla="*/ 33 h 373"/>
                      <a:gd name="T54" fmla="*/ 39 w 105"/>
                      <a:gd name="T55" fmla="*/ 38 h 373"/>
                      <a:gd name="T56" fmla="*/ 40 w 105"/>
                      <a:gd name="T57" fmla="*/ 47 h 373"/>
                      <a:gd name="T58" fmla="*/ 43 w 105"/>
                      <a:gd name="T59" fmla="*/ 52 h 373"/>
                      <a:gd name="T60" fmla="*/ 42 w 105"/>
                      <a:gd name="T61" fmla="*/ 53 h 373"/>
                      <a:gd name="T62" fmla="*/ 38 w 105"/>
                      <a:gd name="T63" fmla="*/ 57 h 373"/>
                      <a:gd name="T64" fmla="*/ 25 w 105"/>
                      <a:gd name="T65" fmla="*/ 65 h 373"/>
                      <a:gd name="T66" fmla="*/ 5 w 105"/>
                      <a:gd name="T67" fmla="*/ 94 h 373"/>
                      <a:gd name="T68" fmla="*/ 1 w 105"/>
                      <a:gd name="T69" fmla="*/ 130 h 373"/>
                      <a:gd name="T70" fmla="*/ 19 w 105"/>
                      <a:gd name="T71" fmla="*/ 154 h 373"/>
                      <a:gd name="T72" fmla="*/ 21 w 105"/>
                      <a:gd name="T73" fmla="*/ 160 h 373"/>
                      <a:gd name="T74" fmla="*/ 18 w 105"/>
                      <a:gd name="T75" fmla="*/ 167 h 373"/>
                      <a:gd name="T76" fmla="*/ 17 w 105"/>
                      <a:gd name="T77" fmla="*/ 172 h 373"/>
                      <a:gd name="T78" fmla="*/ 22 w 105"/>
                      <a:gd name="T79" fmla="*/ 238 h 373"/>
                      <a:gd name="T80" fmla="*/ 37 w 105"/>
                      <a:gd name="T81" fmla="*/ 316 h 373"/>
                      <a:gd name="T82" fmla="*/ 41 w 105"/>
                      <a:gd name="T83" fmla="*/ 338 h 373"/>
                      <a:gd name="T84" fmla="*/ 27 w 105"/>
                      <a:gd name="T85" fmla="*/ 351 h 373"/>
                      <a:gd name="T86" fmla="*/ 26 w 105"/>
                      <a:gd name="T87" fmla="*/ 363 h 373"/>
                      <a:gd name="T88" fmla="*/ 60 w 105"/>
                      <a:gd name="T89" fmla="*/ 355 h 373"/>
                      <a:gd name="T90" fmla="*/ 64 w 105"/>
                      <a:gd name="T91" fmla="*/ 340 h 373"/>
                      <a:gd name="T92" fmla="*/ 63 w 105"/>
                      <a:gd name="T93" fmla="*/ 338 h 373"/>
                      <a:gd name="T94" fmla="*/ 60 w 105"/>
                      <a:gd name="T95" fmla="*/ 327 h 373"/>
                      <a:gd name="T96" fmla="*/ 65 w 105"/>
                      <a:gd name="T97" fmla="*/ 329 h 373"/>
                      <a:gd name="T98" fmla="*/ 65 w 105"/>
                      <a:gd name="T99" fmla="*/ 341 h 373"/>
                      <a:gd name="T100" fmla="*/ 77 w 105"/>
                      <a:gd name="T101" fmla="*/ 360 h 373"/>
                      <a:gd name="T102" fmla="*/ 103 w 105"/>
                      <a:gd name="T103" fmla="*/ 368 h 373"/>
                      <a:gd name="T104" fmla="*/ 79 w 105"/>
                      <a:gd name="T105" fmla="*/ 361 h 373"/>
                      <a:gd name="T106" fmla="*/ 61 w 105"/>
                      <a:gd name="T107" fmla="*/ 307 h 373"/>
                      <a:gd name="T108" fmla="*/ 59 w 105"/>
                      <a:gd name="T109" fmla="*/ 273 h 373"/>
                      <a:gd name="T110" fmla="*/ 57 w 105"/>
                      <a:gd name="T111" fmla="*/ 244 h 373"/>
                      <a:gd name="T112" fmla="*/ 61 w 105"/>
                      <a:gd name="T113" fmla="*/ 240 h 373"/>
                      <a:gd name="T114" fmla="*/ 63 w 105"/>
                      <a:gd name="T115" fmla="*/ 301 h 373"/>
                      <a:gd name="T116" fmla="*/ 66 w 105"/>
                      <a:gd name="T117" fmla="*/ 19 h 373"/>
                      <a:gd name="T118" fmla="*/ 66 w 105"/>
                      <a:gd name="T119" fmla="*/ 19 h 373"/>
                      <a:gd name="T120" fmla="*/ 33 w 105"/>
                      <a:gd name="T121" fmla="*/ 22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5" h="373">
                        <a:moveTo>
                          <a:pt x="95" y="354"/>
                        </a:moveTo>
                        <a:cubicBezTo>
                          <a:pt x="93" y="351"/>
                          <a:pt x="92" y="350"/>
                          <a:pt x="90" y="347"/>
                        </a:cubicBezTo>
                        <a:cubicBezTo>
                          <a:pt x="90" y="346"/>
                          <a:pt x="89" y="345"/>
                          <a:pt x="89" y="343"/>
                        </a:cubicBezTo>
                        <a:cubicBezTo>
                          <a:pt x="92" y="339"/>
                          <a:pt x="89" y="333"/>
                          <a:pt x="89" y="327"/>
                        </a:cubicBezTo>
                        <a:cubicBezTo>
                          <a:pt x="89" y="325"/>
                          <a:pt x="89" y="324"/>
                          <a:pt x="89" y="322"/>
                        </a:cubicBezTo>
                        <a:cubicBezTo>
                          <a:pt x="89" y="321"/>
                          <a:pt x="88" y="319"/>
                          <a:pt x="88" y="318"/>
                        </a:cubicBezTo>
                        <a:cubicBezTo>
                          <a:pt x="88" y="316"/>
                          <a:pt x="90" y="312"/>
                          <a:pt x="90" y="310"/>
                        </a:cubicBezTo>
                        <a:cubicBezTo>
                          <a:pt x="92" y="302"/>
                          <a:pt x="91" y="295"/>
                          <a:pt x="90" y="287"/>
                        </a:cubicBezTo>
                        <a:cubicBezTo>
                          <a:pt x="90" y="284"/>
                          <a:pt x="91" y="280"/>
                          <a:pt x="91" y="277"/>
                        </a:cubicBezTo>
                        <a:cubicBezTo>
                          <a:pt x="91" y="273"/>
                          <a:pt x="89" y="270"/>
                          <a:pt x="89" y="267"/>
                        </a:cubicBezTo>
                        <a:cubicBezTo>
                          <a:pt x="88" y="259"/>
                          <a:pt x="90" y="252"/>
                          <a:pt x="90" y="245"/>
                        </a:cubicBezTo>
                        <a:cubicBezTo>
                          <a:pt x="91" y="239"/>
                          <a:pt x="90" y="232"/>
                          <a:pt x="90" y="225"/>
                        </a:cubicBezTo>
                        <a:cubicBezTo>
                          <a:pt x="90" y="221"/>
                          <a:pt x="91" y="217"/>
                          <a:pt x="91" y="213"/>
                        </a:cubicBezTo>
                        <a:cubicBezTo>
                          <a:pt x="91" y="209"/>
                          <a:pt x="89" y="205"/>
                          <a:pt x="89" y="201"/>
                        </a:cubicBezTo>
                        <a:cubicBezTo>
                          <a:pt x="88" y="193"/>
                          <a:pt x="91" y="185"/>
                          <a:pt x="88" y="177"/>
                        </a:cubicBezTo>
                        <a:cubicBezTo>
                          <a:pt x="86" y="172"/>
                          <a:pt x="85" y="167"/>
                          <a:pt x="84" y="162"/>
                        </a:cubicBezTo>
                        <a:cubicBezTo>
                          <a:pt x="84" y="162"/>
                          <a:pt x="85" y="162"/>
                          <a:pt x="85" y="162"/>
                        </a:cubicBezTo>
                        <a:cubicBezTo>
                          <a:pt x="86" y="159"/>
                          <a:pt x="84" y="157"/>
                          <a:pt x="84" y="154"/>
                        </a:cubicBezTo>
                        <a:cubicBezTo>
                          <a:pt x="84" y="154"/>
                          <a:pt x="84" y="154"/>
                          <a:pt x="83" y="154"/>
                        </a:cubicBezTo>
                        <a:cubicBezTo>
                          <a:pt x="85" y="153"/>
                          <a:pt x="86" y="153"/>
                          <a:pt x="86" y="152"/>
                        </a:cubicBezTo>
                        <a:cubicBezTo>
                          <a:pt x="91" y="144"/>
                          <a:pt x="91" y="140"/>
                          <a:pt x="97" y="125"/>
                        </a:cubicBezTo>
                        <a:cubicBezTo>
                          <a:pt x="101" y="114"/>
                          <a:pt x="102" y="102"/>
                          <a:pt x="101" y="90"/>
                        </a:cubicBezTo>
                        <a:cubicBezTo>
                          <a:pt x="101" y="85"/>
                          <a:pt x="100" y="81"/>
                          <a:pt x="100" y="76"/>
                        </a:cubicBezTo>
                        <a:cubicBezTo>
                          <a:pt x="100" y="70"/>
                          <a:pt x="99" y="66"/>
                          <a:pt x="95" y="63"/>
                        </a:cubicBezTo>
                        <a:cubicBezTo>
                          <a:pt x="88" y="57"/>
                          <a:pt x="77" y="54"/>
                          <a:pt x="68" y="53"/>
                        </a:cubicBezTo>
                        <a:cubicBezTo>
                          <a:pt x="68" y="53"/>
                          <a:pt x="67" y="53"/>
                          <a:pt x="67" y="53"/>
                        </a:cubicBezTo>
                        <a:cubicBezTo>
                          <a:pt x="66" y="53"/>
                          <a:pt x="66" y="52"/>
                          <a:pt x="66" y="52"/>
                        </a:cubicBezTo>
                        <a:cubicBezTo>
                          <a:pt x="66" y="49"/>
                          <a:pt x="65" y="46"/>
                          <a:pt x="64" y="44"/>
                        </a:cubicBezTo>
                        <a:cubicBezTo>
                          <a:pt x="64" y="42"/>
                          <a:pt x="65" y="41"/>
                          <a:pt x="66" y="39"/>
                        </a:cubicBezTo>
                        <a:cubicBezTo>
                          <a:pt x="67" y="37"/>
                          <a:pt x="67" y="33"/>
                          <a:pt x="67" y="30"/>
                        </a:cubicBezTo>
                        <a:cubicBezTo>
                          <a:pt x="67" y="32"/>
                          <a:pt x="68" y="33"/>
                          <a:pt x="68" y="34"/>
                        </a:cubicBezTo>
                        <a:cubicBezTo>
                          <a:pt x="68" y="34"/>
                          <a:pt x="68" y="34"/>
                          <a:pt x="68" y="34"/>
                        </a:cubicBezTo>
                        <a:cubicBezTo>
                          <a:pt x="68" y="34"/>
                          <a:pt x="68" y="34"/>
                          <a:pt x="68" y="34"/>
                        </a:cubicBezTo>
                        <a:cubicBezTo>
                          <a:pt x="68" y="34"/>
                          <a:pt x="68" y="34"/>
                          <a:pt x="68" y="34"/>
                        </a:cubicBezTo>
                        <a:cubicBezTo>
                          <a:pt x="68" y="34"/>
                          <a:pt x="69" y="33"/>
                          <a:pt x="69" y="33"/>
                        </a:cubicBezTo>
                        <a:cubicBezTo>
                          <a:pt x="69" y="33"/>
                          <a:pt x="69" y="33"/>
                          <a:pt x="69" y="33"/>
                        </a:cubicBezTo>
                        <a:cubicBezTo>
                          <a:pt x="69" y="32"/>
                          <a:pt x="70" y="31"/>
                          <a:pt x="70" y="31"/>
                        </a:cubicBezTo>
                        <a:cubicBezTo>
                          <a:pt x="70" y="30"/>
                          <a:pt x="70" y="29"/>
                          <a:pt x="70" y="28"/>
                        </a:cubicBezTo>
                        <a:cubicBezTo>
                          <a:pt x="70" y="27"/>
                          <a:pt x="70" y="26"/>
                          <a:pt x="70" y="25"/>
                        </a:cubicBezTo>
                        <a:cubicBezTo>
                          <a:pt x="70" y="24"/>
                          <a:pt x="70" y="23"/>
                          <a:pt x="71" y="22"/>
                        </a:cubicBezTo>
                        <a:cubicBezTo>
                          <a:pt x="71" y="21"/>
                          <a:pt x="71" y="21"/>
                          <a:pt x="71" y="20"/>
                        </a:cubicBezTo>
                        <a:cubicBezTo>
                          <a:pt x="71" y="19"/>
                          <a:pt x="71" y="18"/>
                          <a:pt x="71" y="17"/>
                        </a:cubicBezTo>
                        <a:cubicBezTo>
                          <a:pt x="70" y="16"/>
                          <a:pt x="70" y="16"/>
                          <a:pt x="70" y="15"/>
                        </a:cubicBezTo>
                        <a:cubicBezTo>
                          <a:pt x="70" y="14"/>
                          <a:pt x="68" y="10"/>
                          <a:pt x="68" y="10"/>
                        </a:cubicBezTo>
                        <a:cubicBezTo>
                          <a:pt x="68" y="10"/>
                          <a:pt x="68" y="11"/>
                          <a:pt x="68" y="12"/>
                        </a:cubicBezTo>
                        <a:cubicBezTo>
                          <a:pt x="68" y="12"/>
                          <a:pt x="68" y="12"/>
                          <a:pt x="68" y="12"/>
                        </a:cubicBezTo>
                        <a:cubicBezTo>
                          <a:pt x="68" y="10"/>
                          <a:pt x="66" y="8"/>
                          <a:pt x="65" y="7"/>
                        </a:cubicBezTo>
                        <a:cubicBezTo>
                          <a:pt x="64" y="6"/>
                          <a:pt x="62" y="6"/>
                          <a:pt x="61" y="5"/>
                        </a:cubicBezTo>
                        <a:cubicBezTo>
                          <a:pt x="60" y="4"/>
                          <a:pt x="60" y="3"/>
                          <a:pt x="59" y="2"/>
                        </a:cubicBezTo>
                        <a:cubicBezTo>
                          <a:pt x="59" y="3"/>
                          <a:pt x="58" y="3"/>
                          <a:pt x="58" y="4"/>
                        </a:cubicBezTo>
                        <a:cubicBezTo>
                          <a:pt x="55" y="1"/>
                          <a:pt x="52" y="0"/>
                          <a:pt x="48" y="1"/>
                        </a:cubicBezTo>
                        <a:cubicBezTo>
                          <a:pt x="45" y="1"/>
                          <a:pt x="45" y="1"/>
                          <a:pt x="43" y="3"/>
                        </a:cubicBezTo>
                        <a:cubicBezTo>
                          <a:pt x="42" y="3"/>
                          <a:pt x="40" y="4"/>
                          <a:pt x="38" y="4"/>
                        </a:cubicBezTo>
                        <a:cubicBezTo>
                          <a:pt x="39" y="4"/>
                          <a:pt x="39" y="5"/>
                          <a:pt x="39" y="5"/>
                        </a:cubicBezTo>
                        <a:cubicBezTo>
                          <a:pt x="37" y="5"/>
                          <a:pt x="34" y="7"/>
                          <a:pt x="34" y="9"/>
                        </a:cubicBezTo>
                        <a:cubicBezTo>
                          <a:pt x="34" y="9"/>
                          <a:pt x="34" y="9"/>
                          <a:pt x="34" y="9"/>
                        </a:cubicBezTo>
                        <a:cubicBezTo>
                          <a:pt x="34" y="9"/>
                          <a:pt x="34" y="9"/>
                          <a:pt x="34" y="9"/>
                        </a:cubicBezTo>
                        <a:cubicBezTo>
                          <a:pt x="34" y="9"/>
                          <a:pt x="34" y="9"/>
                          <a:pt x="34" y="9"/>
                        </a:cubicBezTo>
                        <a:cubicBezTo>
                          <a:pt x="34" y="9"/>
                          <a:pt x="34" y="9"/>
                          <a:pt x="35" y="9"/>
                        </a:cubicBezTo>
                        <a:cubicBezTo>
                          <a:pt x="35" y="9"/>
                          <a:pt x="35" y="9"/>
                          <a:pt x="35" y="9"/>
                        </a:cubicBezTo>
                        <a:cubicBezTo>
                          <a:pt x="36" y="9"/>
                          <a:pt x="36" y="9"/>
                          <a:pt x="36" y="9"/>
                        </a:cubicBezTo>
                        <a:cubicBezTo>
                          <a:pt x="34" y="12"/>
                          <a:pt x="32" y="16"/>
                          <a:pt x="32" y="20"/>
                        </a:cubicBezTo>
                        <a:cubicBezTo>
                          <a:pt x="32" y="20"/>
                          <a:pt x="32" y="20"/>
                          <a:pt x="32" y="20"/>
                        </a:cubicBezTo>
                        <a:cubicBezTo>
                          <a:pt x="31" y="19"/>
                          <a:pt x="32" y="17"/>
                          <a:pt x="32" y="16"/>
                        </a:cubicBezTo>
                        <a:cubicBezTo>
                          <a:pt x="31" y="16"/>
                          <a:pt x="31" y="17"/>
                          <a:pt x="31" y="18"/>
                        </a:cubicBezTo>
                        <a:cubicBezTo>
                          <a:pt x="31" y="19"/>
                          <a:pt x="31" y="20"/>
                          <a:pt x="31" y="20"/>
                        </a:cubicBezTo>
                        <a:cubicBezTo>
                          <a:pt x="31" y="21"/>
                          <a:pt x="31" y="22"/>
                          <a:pt x="32" y="22"/>
                        </a:cubicBezTo>
                        <a:cubicBezTo>
                          <a:pt x="32" y="23"/>
                          <a:pt x="32" y="23"/>
                          <a:pt x="32" y="23"/>
                        </a:cubicBezTo>
                        <a:cubicBezTo>
                          <a:pt x="32" y="24"/>
                          <a:pt x="32" y="24"/>
                          <a:pt x="32" y="25"/>
                        </a:cubicBezTo>
                        <a:cubicBezTo>
                          <a:pt x="33" y="25"/>
                          <a:pt x="29" y="25"/>
                          <a:pt x="33" y="25"/>
                        </a:cubicBezTo>
                        <a:cubicBezTo>
                          <a:pt x="33" y="25"/>
                          <a:pt x="33" y="25"/>
                          <a:pt x="33" y="25"/>
                        </a:cubicBezTo>
                        <a:cubicBezTo>
                          <a:pt x="33" y="25"/>
                          <a:pt x="33" y="25"/>
                          <a:pt x="34" y="25"/>
                        </a:cubicBezTo>
                        <a:cubicBezTo>
                          <a:pt x="34" y="25"/>
                          <a:pt x="34" y="25"/>
                          <a:pt x="34" y="25"/>
                        </a:cubicBezTo>
                        <a:cubicBezTo>
                          <a:pt x="34" y="24"/>
                          <a:pt x="34" y="24"/>
                          <a:pt x="34" y="23"/>
                        </a:cubicBezTo>
                        <a:cubicBezTo>
                          <a:pt x="34" y="23"/>
                          <a:pt x="34" y="23"/>
                          <a:pt x="34" y="22"/>
                        </a:cubicBezTo>
                        <a:cubicBezTo>
                          <a:pt x="34" y="23"/>
                          <a:pt x="35" y="24"/>
                          <a:pt x="35" y="24"/>
                        </a:cubicBezTo>
                        <a:cubicBezTo>
                          <a:pt x="36" y="24"/>
                          <a:pt x="36" y="24"/>
                          <a:pt x="36" y="24"/>
                        </a:cubicBezTo>
                        <a:cubicBezTo>
                          <a:pt x="34" y="24"/>
                          <a:pt x="34" y="26"/>
                          <a:pt x="34" y="28"/>
                        </a:cubicBezTo>
                        <a:cubicBezTo>
                          <a:pt x="34" y="31"/>
                          <a:pt x="35" y="31"/>
                          <a:pt x="37" y="33"/>
                        </a:cubicBezTo>
                        <a:cubicBezTo>
                          <a:pt x="37" y="33"/>
                          <a:pt x="37" y="33"/>
                          <a:pt x="37" y="33"/>
                        </a:cubicBezTo>
                        <a:cubicBezTo>
                          <a:pt x="37" y="33"/>
                          <a:pt x="37" y="33"/>
                          <a:pt x="37" y="33"/>
                        </a:cubicBezTo>
                        <a:cubicBezTo>
                          <a:pt x="37" y="33"/>
                          <a:pt x="37" y="34"/>
                          <a:pt x="37" y="34"/>
                        </a:cubicBezTo>
                        <a:cubicBezTo>
                          <a:pt x="37" y="34"/>
                          <a:pt x="38" y="34"/>
                          <a:pt x="38" y="35"/>
                        </a:cubicBezTo>
                        <a:cubicBezTo>
                          <a:pt x="39" y="35"/>
                          <a:pt x="38" y="37"/>
                          <a:pt x="39" y="38"/>
                        </a:cubicBezTo>
                        <a:cubicBezTo>
                          <a:pt x="40" y="39"/>
                          <a:pt x="42" y="45"/>
                          <a:pt x="42" y="46"/>
                        </a:cubicBezTo>
                        <a:cubicBezTo>
                          <a:pt x="42" y="46"/>
                          <a:pt x="43" y="46"/>
                          <a:pt x="43" y="47"/>
                        </a:cubicBezTo>
                        <a:cubicBezTo>
                          <a:pt x="40" y="47"/>
                          <a:pt x="40" y="47"/>
                          <a:pt x="40" y="47"/>
                        </a:cubicBezTo>
                        <a:cubicBezTo>
                          <a:pt x="41" y="48"/>
                          <a:pt x="41" y="48"/>
                          <a:pt x="42" y="49"/>
                        </a:cubicBezTo>
                        <a:cubicBezTo>
                          <a:pt x="42" y="50"/>
                          <a:pt x="42" y="52"/>
                          <a:pt x="43" y="52"/>
                        </a:cubicBezTo>
                        <a:cubicBezTo>
                          <a:pt x="43" y="52"/>
                          <a:pt x="43" y="52"/>
                          <a:pt x="43" y="52"/>
                        </a:cubicBezTo>
                        <a:cubicBezTo>
                          <a:pt x="43" y="54"/>
                          <a:pt x="43" y="55"/>
                          <a:pt x="43" y="57"/>
                        </a:cubicBezTo>
                        <a:cubicBezTo>
                          <a:pt x="43" y="57"/>
                          <a:pt x="43" y="57"/>
                          <a:pt x="43" y="57"/>
                        </a:cubicBezTo>
                        <a:cubicBezTo>
                          <a:pt x="42" y="56"/>
                          <a:pt x="42" y="54"/>
                          <a:pt x="42" y="53"/>
                        </a:cubicBezTo>
                        <a:cubicBezTo>
                          <a:pt x="41" y="53"/>
                          <a:pt x="40" y="54"/>
                          <a:pt x="40" y="55"/>
                        </a:cubicBezTo>
                        <a:cubicBezTo>
                          <a:pt x="39" y="56"/>
                          <a:pt x="38" y="57"/>
                          <a:pt x="37" y="57"/>
                        </a:cubicBezTo>
                        <a:cubicBezTo>
                          <a:pt x="37" y="57"/>
                          <a:pt x="38" y="57"/>
                          <a:pt x="38" y="57"/>
                        </a:cubicBezTo>
                        <a:cubicBezTo>
                          <a:pt x="36" y="58"/>
                          <a:pt x="36" y="58"/>
                          <a:pt x="36" y="58"/>
                        </a:cubicBezTo>
                        <a:cubicBezTo>
                          <a:pt x="36" y="58"/>
                          <a:pt x="36" y="58"/>
                          <a:pt x="37" y="57"/>
                        </a:cubicBezTo>
                        <a:cubicBezTo>
                          <a:pt x="32" y="59"/>
                          <a:pt x="29" y="63"/>
                          <a:pt x="25" y="65"/>
                        </a:cubicBezTo>
                        <a:cubicBezTo>
                          <a:pt x="20" y="68"/>
                          <a:pt x="17" y="70"/>
                          <a:pt x="13" y="73"/>
                        </a:cubicBezTo>
                        <a:cubicBezTo>
                          <a:pt x="9" y="76"/>
                          <a:pt x="3" y="82"/>
                          <a:pt x="5" y="87"/>
                        </a:cubicBezTo>
                        <a:cubicBezTo>
                          <a:pt x="5" y="90"/>
                          <a:pt x="6" y="91"/>
                          <a:pt x="5" y="94"/>
                        </a:cubicBezTo>
                        <a:cubicBezTo>
                          <a:pt x="4" y="97"/>
                          <a:pt x="5" y="100"/>
                          <a:pt x="4" y="103"/>
                        </a:cubicBezTo>
                        <a:cubicBezTo>
                          <a:pt x="4" y="107"/>
                          <a:pt x="1" y="111"/>
                          <a:pt x="0" y="116"/>
                        </a:cubicBezTo>
                        <a:cubicBezTo>
                          <a:pt x="0" y="120"/>
                          <a:pt x="1" y="126"/>
                          <a:pt x="1" y="130"/>
                        </a:cubicBezTo>
                        <a:cubicBezTo>
                          <a:pt x="2" y="134"/>
                          <a:pt x="3" y="140"/>
                          <a:pt x="7" y="141"/>
                        </a:cubicBezTo>
                        <a:cubicBezTo>
                          <a:pt x="12" y="143"/>
                          <a:pt x="14" y="139"/>
                          <a:pt x="18" y="142"/>
                        </a:cubicBezTo>
                        <a:cubicBezTo>
                          <a:pt x="17" y="144"/>
                          <a:pt x="11" y="146"/>
                          <a:pt x="19" y="154"/>
                        </a:cubicBezTo>
                        <a:cubicBezTo>
                          <a:pt x="19" y="154"/>
                          <a:pt x="19" y="154"/>
                          <a:pt x="19" y="154"/>
                        </a:cubicBezTo>
                        <a:cubicBezTo>
                          <a:pt x="19" y="156"/>
                          <a:pt x="19" y="158"/>
                          <a:pt x="20" y="160"/>
                        </a:cubicBezTo>
                        <a:cubicBezTo>
                          <a:pt x="20" y="160"/>
                          <a:pt x="20" y="159"/>
                          <a:pt x="21" y="160"/>
                        </a:cubicBezTo>
                        <a:cubicBezTo>
                          <a:pt x="21" y="160"/>
                          <a:pt x="21" y="160"/>
                          <a:pt x="21" y="160"/>
                        </a:cubicBezTo>
                        <a:cubicBezTo>
                          <a:pt x="21" y="160"/>
                          <a:pt x="21" y="160"/>
                          <a:pt x="21" y="160"/>
                        </a:cubicBezTo>
                        <a:cubicBezTo>
                          <a:pt x="20" y="163"/>
                          <a:pt x="19" y="165"/>
                          <a:pt x="18" y="167"/>
                        </a:cubicBezTo>
                        <a:cubicBezTo>
                          <a:pt x="18" y="167"/>
                          <a:pt x="18" y="168"/>
                          <a:pt x="18" y="168"/>
                        </a:cubicBezTo>
                        <a:cubicBezTo>
                          <a:pt x="16" y="169"/>
                          <a:pt x="16" y="171"/>
                          <a:pt x="16" y="173"/>
                        </a:cubicBezTo>
                        <a:cubicBezTo>
                          <a:pt x="16" y="173"/>
                          <a:pt x="17" y="172"/>
                          <a:pt x="17" y="172"/>
                        </a:cubicBezTo>
                        <a:cubicBezTo>
                          <a:pt x="16" y="177"/>
                          <a:pt x="17" y="182"/>
                          <a:pt x="18" y="187"/>
                        </a:cubicBezTo>
                        <a:cubicBezTo>
                          <a:pt x="18" y="195"/>
                          <a:pt x="19" y="204"/>
                          <a:pt x="20" y="212"/>
                        </a:cubicBezTo>
                        <a:cubicBezTo>
                          <a:pt x="21" y="221"/>
                          <a:pt x="22" y="229"/>
                          <a:pt x="22" y="238"/>
                        </a:cubicBezTo>
                        <a:cubicBezTo>
                          <a:pt x="21" y="252"/>
                          <a:pt x="26" y="265"/>
                          <a:pt x="29" y="278"/>
                        </a:cubicBezTo>
                        <a:cubicBezTo>
                          <a:pt x="30" y="284"/>
                          <a:pt x="32" y="290"/>
                          <a:pt x="33" y="297"/>
                        </a:cubicBezTo>
                        <a:cubicBezTo>
                          <a:pt x="34" y="303"/>
                          <a:pt x="38" y="310"/>
                          <a:pt x="37" y="316"/>
                        </a:cubicBezTo>
                        <a:cubicBezTo>
                          <a:pt x="37" y="317"/>
                          <a:pt x="37" y="318"/>
                          <a:pt x="37" y="319"/>
                        </a:cubicBezTo>
                        <a:cubicBezTo>
                          <a:pt x="33" y="320"/>
                          <a:pt x="38" y="326"/>
                          <a:pt x="39" y="329"/>
                        </a:cubicBezTo>
                        <a:cubicBezTo>
                          <a:pt x="40" y="332"/>
                          <a:pt x="38" y="335"/>
                          <a:pt x="41" y="338"/>
                        </a:cubicBezTo>
                        <a:cubicBezTo>
                          <a:pt x="39" y="339"/>
                          <a:pt x="38" y="341"/>
                          <a:pt x="38" y="342"/>
                        </a:cubicBezTo>
                        <a:cubicBezTo>
                          <a:pt x="37" y="342"/>
                          <a:pt x="34" y="345"/>
                          <a:pt x="33" y="346"/>
                        </a:cubicBezTo>
                        <a:cubicBezTo>
                          <a:pt x="31" y="348"/>
                          <a:pt x="30" y="350"/>
                          <a:pt x="27" y="351"/>
                        </a:cubicBezTo>
                        <a:cubicBezTo>
                          <a:pt x="25" y="352"/>
                          <a:pt x="16" y="355"/>
                          <a:pt x="16" y="359"/>
                        </a:cubicBezTo>
                        <a:cubicBezTo>
                          <a:pt x="18" y="360"/>
                          <a:pt x="19" y="362"/>
                          <a:pt x="20" y="362"/>
                        </a:cubicBezTo>
                        <a:cubicBezTo>
                          <a:pt x="21" y="363"/>
                          <a:pt x="25" y="363"/>
                          <a:pt x="26" y="363"/>
                        </a:cubicBezTo>
                        <a:cubicBezTo>
                          <a:pt x="29" y="363"/>
                          <a:pt x="32" y="362"/>
                          <a:pt x="36" y="362"/>
                        </a:cubicBezTo>
                        <a:cubicBezTo>
                          <a:pt x="41" y="362"/>
                          <a:pt x="42" y="360"/>
                          <a:pt x="45" y="358"/>
                        </a:cubicBezTo>
                        <a:cubicBezTo>
                          <a:pt x="50" y="355"/>
                          <a:pt x="55" y="357"/>
                          <a:pt x="60" y="355"/>
                        </a:cubicBezTo>
                        <a:cubicBezTo>
                          <a:pt x="63" y="353"/>
                          <a:pt x="64" y="350"/>
                          <a:pt x="64" y="348"/>
                        </a:cubicBezTo>
                        <a:cubicBezTo>
                          <a:pt x="64" y="348"/>
                          <a:pt x="64" y="348"/>
                          <a:pt x="64" y="348"/>
                        </a:cubicBezTo>
                        <a:cubicBezTo>
                          <a:pt x="64" y="345"/>
                          <a:pt x="64" y="342"/>
                          <a:pt x="64" y="340"/>
                        </a:cubicBezTo>
                        <a:cubicBezTo>
                          <a:pt x="64" y="339"/>
                          <a:pt x="64" y="339"/>
                          <a:pt x="64" y="339"/>
                        </a:cubicBezTo>
                        <a:cubicBezTo>
                          <a:pt x="64" y="338"/>
                          <a:pt x="64" y="338"/>
                          <a:pt x="64" y="338"/>
                        </a:cubicBezTo>
                        <a:cubicBezTo>
                          <a:pt x="63" y="338"/>
                          <a:pt x="63" y="338"/>
                          <a:pt x="63" y="338"/>
                        </a:cubicBezTo>
                        <a:cubicBezTo>
                          <a:pt x="63" y="337"/>
                          <a:pt x="62" y="336"/>
                          <a:pt x="62" y="335"/>
                        </a:cubicBezTo>
                        <a:cubicBezTo>
                          <a:pt x="61" y="331"/>
                          <a:pt x="61" y="327"/>
                          <a:pt x="61" y="323"/>
                        </a:cubicBezTo>
                        <a:cubicBezTo>
                          <a:pt x="61" y="324"/>
                          <a:pt x="60" y="325"/>
                          <a:pt x="60" y="327"/>
                        </a:cubicBezTo>
                        <a:cubicBezTo>
                          <a:pt x="60" y="324"/>
                          <a:pt x="60" y="322"/>
                          <a:pt x="61" y="320"/>
                        </a:cubicBezTo>
                        <a:cubicBezTo>
                          <a:pt x="61" y="321"/>
                          <a:pt x="62" y="322"/>
                          <a:pt x="62" y="323"/>
                        </a:cubicBezTo>
                        <a:cubicBezTo>
                          <a:pt x="62" y="325"/>
                          <a:pt x="63" y="331"/>
                          <a:pt x="65" y="329"/>
                        </a:cubicBezTo>
                        <a:cubicBezTo>
                          <a:pt x="65" y="330"/>
                          <a:pt x="65" y="330"/>
                          <a:pt x="65" y="331"/>
                        </a:cubicBezTo>
                        <a:cubicBezTo>
                          <a:pt x="66" y="334"/>
                          <a:pt x="65" y="337"/>
                          <a:pt x="64" y="340"/>
                        </a:cubicBezTo>
                        <a:cubicBezTo>
                          <a:pt x="65" y="340"/>
                          <a:pt x="65" y="341"/>
                          <a:pt x="65" y="341"/>
                        </a:cubicBezTo>
                        <a:cubicBezTo>
                          <a:pt x="66" y="343"/>
                          <a:pt x="68" y="347"/>
                          <a:pt x="70" y="349"/>
                        </a:cubicBezTo>
                        <a:cubicBezTo>
                          <a:pt x="70" y="354"/>
                          <a:pt x="69" y="358"/>
                          <a:pt x="74" y="359"/>
                        </a:cubicBezTo>
                        <a:cubicBezTo>
                          <a:pt x="76" y="360"/>
                          <a:pt x="76" y="359"/>
                          <a:pt x="77" y="360"/>
                        </a:cubicBezTo>
                        <a:cubicBezTo>
                          <a:pt x="78" y="361"/>
                          <a:pt x="79" y="364"/>
                          <a:pt x="81" y="365"/>
                        </a:cubicBezTo>
                        <a:cubicBezTo>
                          <a:pt x="82" y="367"/>
                          <a:pt x="83" y="368"/>
                          <a:pt x="85" y="368"/>
                        </a:cubicBezTo>
                        <a:cubicBezTo>
                          <a:pt x="89" y="370"/>
                          <a:pt x="101" y="373"/>
                          <a:pt x="103" y="368"/>
                        </a:cubicBezTo>
                        <a:cubicBezTo>
                          <a:pt x="105" y="363"/>
                          <a:pt x="97" y="357"/>
                          <a:pt x="95" y="354"/>
                        </a:cubicBezTo>
                        <a:close/>
                        <a:moveTo>
                          <a:pt x="79" y="362"/>
                        </a:moveTo>
                        <a:cubicBezTo>
                          <a:pt x="79" y="362"/>
                          <a:pt x="79" y="361"/>
                          <a:pt x="79" y="361"/>
                        </a:cubicBezTo>
                        <a:cubicBezTo>
                          <a:pt x="80" y="361"/>
                          <a:pt x="79" y="362"/>
                          <a:pt x="79" y="362"/>
                        </a:cubicBezTo>
                        <a:close/>
                        <a:moveTo>
                          <a:pt x="61" y="310"/>
                        </a:moveTo>
                        <a:cubicBezTo>
                          <a:pt x="61" y="309"/>
                          <a:pt x="61" y="308"/>
                          <a:pt x="61" y="307"/>
                        </a:cubicBezTo>
                        <a:cubicBezTo>
                          <a:pt x="60" y="306"/>
                          <a:pt x="60" y="306"/>
                          <a:pt x="60" y="306"/>
                        </a:cubicBezTo>
                        <a:cubicBezTo>
                          <a:pt x="59" y="302"/>
                          <a:pt x="58" y="298"/>
                          <a:pt x="59" y="293"/>
                        </a:cubicBezTo>
                        <a:cubicBezTo>
                          <a:pt x="59" y="287"/>
                          <a:pt x="61" y="279"/>
                          <a:pt x="59" y="273"/>
                        </a:cubicBezTo>
                        <a:cubicBezTo>
                          <a:pt x="58" y="269"/>
                          <a:pt x="56" y="265"/>
                          <a:pt x="57" y="261"/>
                        </a:cubicBezTo>
                        <a:cubicBezTo>
                          <a:pt x="58" y="256"/>
                          <a:pt x="59" y="253"/>
                          <a:pt x="58" y="249"/>
                        </a:cubicBezTo>
                        <a:cubicBezTo>
                          <a:pt x="58" y="247"/>
                          <a:pt x="58" y="246"/>
                          <a:pt x="57" y="244"/>
                        </a:cubicBezTo>
                        <a:cubicBezTo>
                          <a:pt x="60" y="238"/>
                          <a:pt x="58" y="232"/>
                          <a:pt x="57" y="226"/>
                        </a:cubicBezTo>
                        <a:cubicBezTo>
                          <a:pt x="58" y="227"/>
                          <a:pt x="59" y="228"/>
                          <a:pt x="60" y="230"/>
                        </a:cubicBezTo>
                        <a:cubicBezTo>
                          <a:pt x="61" y="233"/>
                          <a:pt x="61" y="237"/>
                          <a:pt x="61" y="240"/>
                        </a:cubicBezTo>
                        <a:cubicBezTo>
                          <a:pt x="62" y="246"/>
                          <a:pt x="64" y="251"/>
                          <a:pt x="64" y="257"/>
                        </a:cubicBezTo>
                        <a:cubicBezTo>
                          <a:pt x="64" y="265"/>
                          <a:pt x="63" y="272"/>
                          <a:pt x="62" y="279"/>
                        </a:cubicBezTo>
                        <a:cubicBezTo>
                          <a:pt x="61" y="286"/>
                          <a:pt x="63" y="294"/>
                          <a:pt x="63" y="301"/>
                        </a:cubicBezTo>
                        <a:cubicBezTo>
                          <a:pt x="63" y="304"/>
                          <a:pt x="62" y="308"/>
                          <a:pt x="62" y="312"/>
                        </a:cubicBezTo>
                        <a:cubicBezTo>
                          <a:pt x="62" y="311"/>
                          <a:pt x="62" y="311"/>
                          <a:pt x="61" y="310"/>
                        </a:cubicBezTo>
                        <a:close/>
                        <a:moveTo>
                          <a:pt x="66" y="19"/>
                        </a:moveTo>
                        <a:cubicBezTo>
                          <a:pt x="66" y="20"/>
                          <a:pt x="66" y="20"/>
                          <a:pt x="66" y="21"/>
                        </a:cubicBezTo>
                        <a:cubicBezTo>
                          <a:pt x="66" y="19"/>
                          <a:pt x="66" y="17"/>
                          <a:pt x="65" y="16"/>
                        </a:cubicBezTo>
                        <a:cubicBezTo>
                          <a:pt x="66" y="17"/>
                          <a:pt x="66" y="18"/>
                          <a:pt x="66" y="19"/>
                        </a:cubicBezTo>
                        <a:close/>
                        <a:moveTo>
                          <a:pt x="33" y="21"/>
                        </a:moveTo>
                        <a:cubicBezTo>
                          <a:pt x="33" y="21"/>
                          <a:pt x="33" y="21"/>
                          <a:pt x="33" y="21"/>
                        </a:cubicBezTo>
                        <a:cubicBezTo>
                          <a:pt x="33" y="22"/>
                          <a:pt x="33" y="22"/>
                          <a:pt x="33" y="22"/>
                        </a:cubicBezTo>
                        <a:cubicBezTo>
                          <a:pt x="33" y="22"/>
                          <a:pt x="33" y="21"/>
                          <a:pt x="33" y="21"/>
                        </a:cubicBezTo>
                        <a:close/>
                      </a:path>
                    </a:pathLst>
                  </a:custGeom>
                  <a:solidFill>
                    <a:schemeClr val="tx1">
                      <a:lumMod val="65000"/>
                      <a:lumOff val="35000"/>
                    </a:schemeClr>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24" name="Freeform 23"/>
                  <p:cNvSpPr>
                    <a:spLocks noEditPoints="1"/>
                  </p:cNvSpPr>
                  <p:nvPr/>
                </p:nvSpPr>
                <p:spPr bwMode="gray">
                  <a:xfrm>
                    <a:off x="2298249" y="3749751"/>
                    <a:ext cx="716915" cy="2077375"/>
                  </a:xfrm>
                  <a:custGeom>
                    <a:avLst/>
                    <a:gdLst>
                      <a:gd name="T0" fmla="*/ 113 w 126"/>
                      <a:gd name="T1" fmla="*/ 71 h 336"/>
                      <a:gd name="T2" fmla="*/ 91 w 126"/>
                      <a:gd name="T3" fmla="*/ 54 h 336"/>
                      <a:gd name="T4" fmla="*/ 87 w 126"/>
                      <a:gd name="T5" fmla="*/ 44 h 336"/>
                      <a:gd name="T6" fmla="*/ 99 w 126"/>
                      <a:gd name="T7" fmla="*/ 53 h 336"/>
                      <a:gd name="T8" fmla="*/ 102 w 126"/>
                      <a:gd name="T9" fmla="*/ 54 h 336"/>
                      <a:gd name="T10" fmla="*/ 103 w 126"/>
                      <a:gd name="T11" fmla="*/ 46 h 336"/>
                      <a:gd name="T12" fmla="*/ 105 w 126"/>
                      <a:gd name="T13" fmla="*/ 42 h 336"/>
                      <a:gd name="T14" fmla="*/ 79 w 126"/>
                      <a:gd name="T15" fmla="*/ 4 h 336"/>
                      <a:gd name="T16" fmla="*/ 52 w 126"/>
                      <a:gd name="T17" fmla="*/ 31 h 336"/>
                      <a:gd name="T18" fmla="*/ 52 w 126"/>
                      <a:gd name="T19" fmla="*/ 44 h 336"/>
                      <a:gd name="T20" fmla="*/ 52 w 126"/>
                      <a:gd name="T21" fmla="*/ 54 h 336"/>
                      <a:gd name="T22" fmla="*/ 59 w 126"/>
                      <a:gd name="T23" fmla="*/ 49 h 336"/>
                      <a:gd name="T24" fmla="*/ 67 w 126"/>
                      <a:gd name="T25" fmla="*/ 39 h 336"/>
                      <a:gd name="T26" fmla="*/ 66 w 126"/>
                      <a:gd name="T27" fmla="*/ 51 h 336"/>
                      <a:gd name="T28" fmla="*/ 56 w 126"/>
                      <a:gd name="T29" fmla="*/ 53 h 336"/>
                      <a:gd name="T30" fmla="*/ 32 w 126"/>
                      <a:gd name="T31" fmla="*/ 87 h 336"/>
                      <a:gd name="T32" fmla="*/ 31 w 126"/>
                      <a:gd name="T33" fmla="*/ 88 h 336"/>
                      <a:gd name="T34" fmla="*/ 31 w 126"/>
                      <a:gd name="T35" fmla="*/ 124 h 336"/>
                      <a:gd name="T36" fmla="*/ 41 w 126"/>
                      <a:gd name="T37" fmla="*/ 137 h 336"/>
                      <a:gd name="T38" fmla="*/ 42 w 126"/>
                      <a:gd name="T39" fmla="*/ 151 h 336"/>
                      <a:gd name="T40" fmla="*/ 39 w 126"/>
                      <a:gd name="T41" fmla="*/ 190 h 336"/>
                      <a:gd name="T42" fmla="*/ 36 w 126"/>
                      <a:gd name="T43" fmla="*/ 234 h 336"/>
                      <a:gd name="T44" fmla="*/ 23 w 126"/>
                      <a:gd name="T45" fmla="*/ 283 h 336"/>
                      <a:gd name="T46" fmla="*/ 1 w 126"/>
                      <a:gd name="T47" fmla="*/ 324 h 336"/>
                      <a:gd name="T48" fmla="*/ 7 w 126"/>
                      <a:gd name="T49" fmla="*/ 325 h 336"/>
                      <a:gd name="T50" fmla="*/ 25 w 126"/>
                      <a:gd name="T51" fmla="*/ 318 h 336"/>
                      <a:gd name="T52" fmla="*/ 35 w 126"/>
                      <a:gd name="T53" fmla="*/ 322 h 336"/>
                      <a:gd name="T54" fmla="*/ 34 w 126"/>
                      <a:gd name="T55" fmla="*/ 298 h 336"/>
                      <a:gd name="T56" fmla="*/ 54 w 126"/>
                      <a:gd name="T57" fmla="*/ 248 h 336"/>
                      <a:gd name="T58" fmla="*/ 58 w 126"/>
                      <a:gd name="T59" fmla="*/ 231 h 336"/>
                      <a:gd name="T60" fmla="*/ 86 w 126"/>
                      <a:gd name="T61" fmla="*/ 276 h 336"/>
                      <a:gd name="T62" fmla="*/ 85 w 126"/>
                      <a:gd name="T63" fmla="*/ 319 h 336"/>
                      <a:gd name="T64" fmla="*/ 84 w 126"/>
                      <a:gd name="T65" fmla="*/ 313 h 336"/>
                      <a:gd name="T66" fmla="*/ 100 w 126"/>
                      <a:gd name="T67" fmla="*/ 326 h 336"/>
                      <a:gd name="T68" fmla="*/ 102 w 126"/>
                      <a:gd name="T69" fmla="*/ 263 h 336"/>
                      <a:gd name="T70" fmla="*/ 102 w 126"/>
                      <a:gd name="T71" fmla="*/ 227 h 336"/>
                      <a:gd name="T72" fmla="*/ 103 w 126"/>
                      <a:gd name="T73" fmla="*/ 204 h 336"/>
                      <a:gd name="T74" fmla="*/ 104 w 126"/>
                      <a:gd name="T75" fmla="*/ 160 h 336"/>
                      <a:gd name="T76" fmla="*/ 105 w 126"/>
                      <a:gd name="T77" fmla="*/ 153 h 336"/>
                      <a:gd name="T78" fmla="*/ 108 w 126"/>
                      <a:gd name="T79" fmla="*/ 151 h 336"/>
                      <a:gd name="T80" fmla="*/ 117 w 126"/>
                      <a:gd name="T81" fmla="*/ 134 h 336"/>
                      <a:gd name="T82" fmla="*/ 103 w 126"/>
                      <a:gd name="T83" fmla="*/ 121 h 336"/>
                      <a:gd name="T84" fmla="*/ 97 w 126"/>
                      <a:gd name="T85" fmla="*/ 116 h 336"/>
                      <a:gd name="T86" fmla="*/ 104 w 126"/>
                      <a:gd name="T87" fmla="*/ 105 h 336"/>
                      <a:gd name="T88" fmla="*/ 101 w 126"/>
                      <a:gd name="T89" fmla="*/ 105 h 336"/>
                      <a:gd name="T90" fmla="*/ 101 w 126"/>
                      <a:gd name="T91" fmla="*/ 105 h 336"/>
                      <a:gd name="T92" fmla="*/ 101 w 126"/>
                      <a:gd name="T93" fmla="*/ 105 h 336"/>
                      <a:gd name="T94" fmla="*/ 94 w 126"/>
                      <a:gd name="T95" fmla="*/ 31 h 336"/>
                      <a:gd name="T96" fmla="*/ 61 w 126"/>
                      <a:gd name="T97" fmla="*/ 27 h 336"/>
                      <a:gd name="T98" fmla="*/ 62 w 126"/>
                      <a:gd name="T99" fmla="*/ 27 h 336"/>
                      <a:gd name="T100" fmla="*/ 63 w 126"/>
                      <a:gd name="T101" fmla="*/ 34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6" h="336">
                        <a:moveTo>
                          <a:pt x="118" y="99"/>
                        </a:moveTo>
                        <a:cubicBezTo>
                          <a:pt x="118" y="92"/>
                          <a:pt x="114" y="88"/>
                          <a:pt x="114" y="82"/>
                        </a:cubicBezTo>
                        <a:cubicBezTo>
                          <a:pt x="114" y="77"/>
                          <a:pt x="115" y="74"/>
                          <a:pt x="113" y="71"/>
                        </a:cubicBezTo>
                        <a:cubicBezTo>
                          <a:pt x="114" y="70"/>
                          <a:pt x="114" y="69"/>
                          <a:pt x="114" y="68"/>
                        </a:cubicBezTo>
                        <a:cubicBezTo>
                          <a:pt x="107" y="64"/>
                          <a:pt x="99" y="60"/>
                          <a:pt x="93" y="55"/>
                        </a:cubicBezTo>
                        <a:cubicBezTo>
                          <a:pt x="92" y="55"/>
                          <a:pt x="92" y="55"/>
                          <a:pt x="91" y="54"/>
                        </a:cubicBezTo>
                        <a:cubicBezTo>
                          <a:pt x="90" y="51"/>
                          <a:pt x="90" y="47"/>
                          <a:pt x="87" y="46"/>
                        </a:cubicBezTo>
                        <a:cubicBezTo>
                          <a:pt x="87" y="45"/>
                          <a:pt x="87" y="45"/>
                          <a:pt x="87" y="44"/>
                        </a:cubicBezTo>
                        <a:cubicBezTo>
                          <a:pt x="87" y="44"/>
                          <a:pt x="87" y="44"/>
                          <a:pt x="87" y="44"/>
                        </a:cubicBezTo>
                        <a:cubicBezTo>
                          <a:pt x="87" y="45"/>
                          <a:pt x="89" y="45"/>
                          <a:pt x="91" y="47"/>
                        </a:cubicBezTo>
                        <a:cubicBezTo>
                          <a:pt x="93" y="53"/>
                          <a:pt x="91" y="56"/>
                          <a:pt x="101" y="57"/>
                        </a:cubicBezTo>
                        <a:cubicBezTo>
                          <a:pt x="100" y="56"/>
                          <a:pt x="99" y="54"/>
                          <a:pt x="99" y="53"/>
                        </a:cubicBezTo>
                        <a:cubicBezTo>
                          <a:pt x="100" y="53"/>
                          <a:pt x="102" y="54"/>
                          <a:pt x="103" y="54"/>
                        </a:cubicBezTo>
                        <a:cubicBezTo>
                          <a:pt x="102" y="54"/>
                          <a:pt x="102" y="54"/>
                          <a:pt x="102" y="54"/>
                        </a:cubicBezTo>
                        <a:cubicBezTo>
                          <a:pt x="102" y="54"/>
                          <a:pt x="102" y="54"/>
                          <a:pt x="102" y="54"/>
                        </a:cubicBezTo>
                        <a:cubicBezTo>
                          <a:pt x="102" y="53"/>
                          <a:pt x="102" y="53"/>
                          <a:pt x="102" y="52"/>
                        </a:cubicBezTo>
                        <a:cubicBezTo>
                          <a:pt x="102" y="50"/>
                          <a:pt x="103" y="48"/>
                          <a:pt x="103" y="46"/>
                        </a:cubicBezTo>
                        <a:cubicBezTo>
                          <a:pt x="103" y="46"/>
                          <a:pt x="103" y="46"/>
                          <a:pt x="103" y="46"/>
                        </a:cubicBezTo>
                        <a:cubicBezTo>
                          <a:pt x="104" y="47"/>
                          <a:pt x="104" y="47"/>
                          <a:pt x="105" y="47"/>
                        </a:cubicBezTo>
                        <a:cubicBezTo>
                          <a:pt x="104" y="47"/>
                          <a:pt x="104" y="46"/>
                          <a:pt x="104" y="46"/>
                        </a:cubicBezTo>
                        <a:cubicBezTo>
                          <a:pt x="107" y="46"/>
                          <a:pt x="105" y="43"/>
                          <a:pt x="105" y="42"/>
                        </a:cubicBezTo>
                        <a:cubicBezTo>
                          <a:pt x="104" y="39"/>
                          <a:pt x="104" y="37"/>
                          <a:pt x="104" y="34"/>
                        </a:cubicBezTo>
                        <a:cubicBezTo>
                          <a:pt x="104" y="28"/>
                          <a:pt x="101" y="25"/>
                          <a:pt x="99" y="19"/>
                        </a:cubicBezTo>
                        <a:cubicBezTo>
                          <a:pt x="97" y="12"/>
                          <a:pt x="89" y="1"/>
                          <a:pt x="79" y="4"/>
                        </a:cubicBezTo>
                        <a:cubicBezTo>
                          <a:pt x="78" y="4"/>
                          <a:pt x="77" y="4"/>
                          <a:pt x="76" y="4"/>
                        </a:cubicBezTo>
                        <a:cubicBezTo>
                          <a:pt x="67" y="0"/>
                          <a:pt x="59" y="13"/>
                          <a:pt x="57" y="19"/>
                        </a:cubicBezTo>
                        <a:cubicBezTo>
                          <a:pt x="56" y="24"/>
                          <a:pt x="53" y="26"/>
                          <a:pt x="52" y="31"/>
                        </a:cubicBezTo>
                        <a:cubicBezTo>
                          <a:pt x="50" y="35"/>
                          <a:pt x="53" y="42"/>
                          <a:pt x="49" y="45"/>
                        </a:cubicBezTo>
                        <a:cubicBezTo>
                          <a:pt x="49" y="45"/>
                          <a:pt x="50" y="46"/>
                          <a:pt x="51" y="46"/>
                        </a:cubicBezTo>
                        <a:cubicBezTo>
                          <a:pt x="51" y="45"/>
                          <a:pt x="52" y="45"/>
                          <a:pt x="52" y="44"/>
                        </a:cubicBezTo>
                        <a:cubicBezTo>
                          <a:pt x="55" y="48"/>
                          <a:pt x="51" y="50"/>
                          <a:pt x="50" y="53"/>
                        </a:cubicBezTo>
                        <a:cubicBezTo>
                          <a:pt x="51" y="53"/>
                          <a:pt x="52" y="53"/>
                          <a:pt x="53" y="53"/>
                        </a:cubicBezTo>
                        <a:cubicBezTo>
                          <a:pt x="53" y="53"/>
                          <a:pt x="53" y="53"/>
                          <a:pt x="52" y="54"/>
                        </a:cubicBezTo>
                        <a:cubicBezTo>
                          <a:pt x="52" y="54"/>
                          <a:pt x="52" y="54"/>
                          <a:pt x="52" y="54"/>
                        </a:cubicBezTo>
                        <a:cubicBezTo>
                          <a:pt x="55" y="53"/>
                          <a:pt x="56" y="52"/>
                          <a:pt x="58" y="50"/>
                        </a:cubicBezTo>
                        <a:cubicBezTo>
                          <a:pt x="58" y="50"/>
                          <a:pt x="59" y="49"/>
                          <a:pt x="59" y="49"/>
                        </a:cubicBezTo>
                        <a:cubicBezTo>
                          <a:pt x="63" y="46"/>
                          <a:pt x="64" y="44"/>
                          <a:pt x="68" y="43"/>
                        </a:cubicBezTo>
                        <a:cubicBezTo>
                          <a:pt x="68" y="41"/>
                          <a:pt x="67" y="40"/>
                          <a:pt x="67" y="39"/>
                        </a:cubicBezTo>
                        <a:cubicBezTo>
                          <a:pt x="67" y="39"/>
                          <a:pt x="67" y="39"/>
                          <a:pt x="67" y="39"/>
                        </a:cubicBezTo>
                        <a:cubicBezTo>
                          <a:pt x="67" y="39"/>
                          <a:pt x="68" y="40"/>
                          <a:pt x="68" y="41"/>
                        </a:cubicBezTo>
                        <a:cubicBezTo>
                          <a:pt x="68" y="42"/>
                          <a:pt x="69" y="43"/>
                          <a:pt x="70" y="44"/>
                        </a:cubicBezTo>
                        <a:cubicBezTo>
                          <a:pt x="69" y="47"/>
                          <a:pt x="68" y="49"/>
                          <a:pt x="66" y="51"/>
                        </a:cubicBezTo>
                        <a:cubicBezTo>
                          <a:pt x="66" y="50"/>
                          <a:pt x="67" y="49"/>
                          <a:pt x="66" y="48"/>
                        </a:cubicBezTo>
                        <a:cubicBezTo>
                          <a:pt x="66" y="46"/>
                          <a:pt x="66" y="46"/>
                          <a:pt x="66" y="46"/>
                        </a:cubicBezTo>
                        <a:cubicBezTo>
                          <a:pt x="62" y="47"/>
                          <a:pt x="59" y="51"/>
                          <a:pt x="56" y="53"/>
                        </a:cubicBezTo>
                        <a:cubicBezTo>
                          <a:pt x="54" y="55"/>
                          <a:pt x="51" y="56"/>
                          <a:pt x="49" y="57"/>
                        </a:cubicBezTo>
                        <a:cubicBezTo>
                          <a:pt x="41" y="59"/>
                          <a:pt x="36" y="61"/>
                          <a:pt x="33" y="69"/>
                        </a:cubicBezTo>
                        <a:cubicBezTo>
                          <a:pt x="32" y="74"/>
                          <a:pt x="32" y="81"/>
                          <a:pt x="32" y="87"/>
                        </a:cubicBezTo>
                        <a:cubicBezTo>
                          <a:pt x="32" y="87"/>
                          <a:pt x="32" y="87"/>
                          <a:pt x="32" y="87"/>
                        </a:cubicBezTo>
                        <a:cubicBezTo>
                          <a:pt x="32" y="87"/>
                          <a:pt x="32" y="87"/>
                          <a:pt x="32" y="87"/>
                        </a:cubicBezTo>
                        <a:cubicBezTo>
                          <a:pt x="32" y="88"/>
                          <a:pt x="31" y="88"/>
                          <a:pt x="31" y="88"/>
                        </a:cubicBezTo>
                        <a:cubicBezTo>
                          <a:pt x="31" y="89"/>
                          <a:pt x="31" y="90"/>
                          <a:pt x="31" y="90"/>
                        </a:cubicBezTo>
                        <a:cubicBezTo>
                          <a:pt x="30" y="98"/>
                          <a:pt x="28" y="105"/>
                          <a:pt x="28" y="113"/>
                        </a:cubicBezTo>
                        <a:cubicBezTo>
                          <a:pt x="28" y="117"/>
                          <a:pt x="28" y="121"/>
                          <a:pt x="31" y="124"/>
                        </a:cubicBezTo>
                        <a:cubicBezTo>
                          <a:pt x="33" y="126"/>
                          <a:pt x="35" y="126"/>
                          <a:pt x="38" y="127"/>
                        </a:cubicBezTo>
                        <a:cubicBezTo>
                          <a:pt x="38" y="130"/>
                          <a:pt x="39" y="134"/>
                          <a:pt x="39" y="137"/>
                        </a:cubicBezTo>
                        <a:cubicBezTo>
                          <a:pt x="40" y="137"/>
                          <a:pt x="40" y="137"/>
                          <a:pt x="41" y="137"/>
                        </a:cubicBezTo>
                        <a:cubicBezTo>
                          <a:pt x="41" y="137"/>
                          <a:pt x="41" y="138"/>
                          <a:pt x="41" y="138"/>
                        </a:cubicBezTo>
                        <a:cubicBezTo>
                          <a:pt x="41" y="142"/>
                          <a:pt x="39" y="147"/>
                          <a:pt x="39" y="150"/>
                        </a:cubicBezTo>
                        <a:cubicBezTo>
                          <a:pt x="40" y="151"/>
                          <a:pt x="41" y="151"/>
                          <a:pt x="42" y="151"/>
                        </a:cubicBezTo>
                        <a:cubicBezTo>
                          <a:pt x="41" y="162"/>
                          <a:pt x="40" y="173"/>
                          <a:pt x="39" y="184"/>
                        </a:cubicBezTo>
                        <a:cubicBezTo>
                          <a:pt x="39" y="184"/>
                          <a:pt x="39" y="185"/>
                          <a:pt x="39" y="185"/>
                        </a:cubicBezTo>
                        <a:cubicBezTo>
                          <a:pt x="39" y="187"/>
                          <a:pt x="39" y="188"/>
                          <a:pt x="39" y="190"/>
                        </a:cubicBezTo>
                        <a:cubicBezTo>
                          <a:pt x="37" y="201"/>
                          <a:pt x="34" y="215"/>
                          <a:pt x="36" y="227"/>
                        </a:cubicBezTo>
                        <a:cubicBezTo>
                          <a:pt x="36" y="227"/>
                          <a:pt x="37" y="227"/>
                          <a:pt x="37" y="227"/>
                        </a:cubicBezTo>
                        <a:cubicBezTo>
                          <a:pt x="36" y="229"/>
                          <a:pt x="36" y="232"/>
                          <a:pt x="36" y="234"/>
                        </a:cubicBezTo>
                        <a:cubicBezTo>
                          <a:pt x="35" y="238"/>
                          <a:pt x="34" y="241"/>
                          <a:pt x="33" y="245"/>
                        </a:cubicBezTo>
                        <a:cubicBezTo>
                          <a:pt x="32" y="252"/>
                          <a:pt x="30" y="258"/>
                          <a:pt x="29" y="265"/>
                        </a:cubicBezTo>
                        <a:cubicBezTo>
                          <a:pt x="28" y="272"/>
                          <a:pt x="25" y="277"/>
                          <a:pt x="23" y="283"/>
                        </a:cubicBezTo>
                        <a:cubicBezTo>
                          <a:pt x="23" y="287"/>
                          <a:pt x="23" y="290"/>
                          <a:pt x="21" y="293"/>
                        </a:cubicBezTo>
                        <a:cubicBezTo>
                          <a:pt x="19" y="296"/>
                          <a:pt x="14" y="311"/>
                          <a:pt x="12" y="314"/>
                        </a:cubicBezTo>
                        <a:cubicBezTo>
                          <a:pt x="9" y="318"/>
                          <a:pt x="0" y="320"/>
                          <a:pt x="1" y="324"/>
                        </a:cubicBezTo>
                        <a:cubicBezTo>
                          <a:pt x="2" y="324"/>
                          <a:pt x="3" y="325"/>
                          <a:pt x="4" y="325"/>
                        </a:cubicBezTo>
                        <a:cubicBezTo>
                          <a:pt x="5" y="325"/>
                          <a:pt x="5" y="325"/>
                          <a:pt x="6" y="325"/>
                        </a:cubicBezTo>
                        <a:cubicBezTo>
                          <a:pt x="6" y="325"/>
                          <a:pt x="6" y="325"/>
                          <a:pt x="7" y="325"/>
                        </a:cubicBezTo>
                        <a:cubicBezTo>
                          <a:pt x="6" y="325"/>
                          <a:pt x="6" y="325"/>
                          <a:pt x="6" y="325"/>
                        </a:cubicBezTo>
                        <a:cubicBezTo>
                          <a:pt x="7" y="325"/>
                          <a:pt x="7" y="325"/>
                          <a:pt x="7" y="325"/>
                        </a:cubicBezTo>
                        <a:cubicBezTo>
                          <a:pt x="14" y="325"/>
                          <a:pt x="21" y="324"/>
                          <a:pt x="25" y="318"/>
                        </a:cubicBezTo>
                        <a:cubicBezTo>
                          <a:pt x="26" y="317"/>
                          <a:pt x="29" y="312"/>
                          <a:pt x="31" y="311"/>
                        </a:cubicBezTo>
                        <a:cubicBezTo>
                          <a:pt x="34" y="311"/>
                          <a:pt x="33" y="319"/>
                          <a:pt x="33" y="322"/>
                        </a:cubicBezTo>
                        <a:cubicBezTo>
                          <a:pt x="34" y="322"/>
                          <a:pt x="35" y="322"/>
                          <a:pt x="35" y="322"/>
                        </a:cubicBezTo>
                        <a:cubicBezTo>
                          <a:pt x="36" y="317"/>
                          <a:pt x="36" y="313"/>
                          <a:pt x="38" y="309"/>
                        </a:cubicBezTo>
                        <a:cubicBezTo>
                          <a:pt x="40" y="306"/>
                          <a:pt x="39" y="300"/>
                          <a:pt x="35" y="298"/>
                        </a:cubicBezTo>
                        <a:cubicBezTo>
                          <a:pt x="35" y="298"/>
                          <a:pt x="34" y="298"/>
                          <a:pt x="34" y="298"/>
                        </a:cubicBezTo>
                        <a:cubicBezTo>
                          <a:pt x="33" y="295"/>
                          <a:pt x="33" y="291"/>
                          <a:pt x="35" y="289"/>
                        </a:cubicBezTo>
                        <a:cubicBezTo>
                          <a:pt x="39" y="282"/>
                          <a:pt x="42" y="277"/>
                          <a:pt x="45" y="271"/>
                        </a:cubicBezTo>
                        <a:cubicBezTo>
                          <a:pt x="49" y="264"/>
                          <a:pt x="53" y="256"/>
                          <a:pt x="54" y="248"/>
                        </a:cubicBezTo>
                        <a:cubicBezTo>
                          <a:pt x="54" y="243"/>
                          <a:pt x="55" y="239"/>
                          <a:pt x="57" y="235"/>
                        </a:cubicBezTo>
                        <a:cubicBezTo>
                          <a:pt x="57" y="235"/>
                          <a:pt x="57" y="234"/>
                          <a:pt x="57" y="234"/>
                        </a:cubicBezTo>
                        <a:cubicBezTo>
                          <a:pt x="58" y="233"/>
                          <a:pt x="58" y="232"/>
                          <a:pt x="58" y="231"/>
                        </a:cubicBezTo>
                        <a:cubicBezTo>
                          <a:pt x="66" y="231"/>
                          <a:pt x="74" y="230"/>
                          <a:pt x="82" y="230"/>
                        </a:cubicBezTo>
                        <a:cubicBezTo>
                          <a:pt x="83" y="237"/>
                          <a:pt x="87" y="242"/>
                          <a:pt x="86" y="250"/>
                        </a:cubicBezTo>
                        <a:cubicBezTo>
                          <a:pt x="85" y="260"/>
                          <a:pt x="84" y="267"/>
                          <a:pt x="86" y="276"/>
                        </a:cubicBezTo>
                        <a:cubicBezTo>
                          <a:pt x="88" y="282"/>
                          <a:pt x="88" y="292"/>
                          <a:pt x="87" y="298"/>
                        </a:cubicBezTo>
                        <a:cubicBezTo>
                          <a:pt x="86" y="302"/>
                          <a:pt x="85" y="306"/>
                          <a:pt x="85" y="310"/>
                        </a:cubicBezTo>
                        <a:cubicBezTo>
                          <a:pt x="85" y="313"/>
                          <a:pt x="84" y="316"/>
                          <a:pt x="85" y="319"/>
                        </a:cubicBezTo>
                        <a:cubicBezTo>
                          <a:pt x="85" y="320"/>
                          <a:pt x="85" y="321"/>
                          <a:pt x="85" y="322"/>
                        </a:cubicBezTo>
                        <a:cubicBezTo>
                          <a:pt x="85" y="322"/>
                          <a:pt x="84" y="322"/>
                          <a:pt x="84" y="321"/>
                        </a:cubicBezTo>
                        <a:cubicBezTo>
                          <a:pt x="84" y="319"/>
                          <a:pt x="84" y="315"/>
                          <a:pt x="84" y="313"/>
                        </a:cubicBezTo>
                        <a:cubicBezTo>
                          <a:pt x="84" y="312"/>
                          <a:pt x="84" y="312"/>
                          <a:pt x="84" y="312"/>
                        </a:cubicBezTo>
                        <a:cubicBezTo>
                          <a:pt x="84" y="319"/>
                          <a:pt x="80" y="329"/>
                          <a:pt x="87" y="333"/>
                        </a:cubicBezTo>
                        <a:cubicBezTo>
                          <a:pt x="93" y="336"/>
                          <a:pt x="100" y="332"/>
                          <a:pt x="100" y="326"/>
                        </a:cubicBezTo>
                        <a:cubicBezTo>
                          <a:pt x="101" y="321"/>
                          <a:pt x="98" y="311"/>
                          <a:pt x="98" y="308"/>
                        </a:cubicBezTo>
                        <a:cubicBezTo>
                          <a:pt x="96" y="299"/>
                          <a:pt x="95" y="294"/>
                          <a:pt x="98" y="286"/>
                        </a:cubicBezTo>
                        <a:cubicBezTo>
                          <a:pt x="101" y="279"/>
                          <a:pt x="102" y="271"/>
                          <a:pt x="102" y="263"/>
                        </a:cubicBezTo>
                        <a:cubicBezTo>
                          <a:pt x="102" y="255"/>
                          <a:pt x="105" y="248"/>
                          <a:pt x="104" y="240"/>
                        </a:cubicBezTo>
                        <a:cubicBezTo>
                          <a:pt x="104" y="236"/>
                          <a:pt x="103" y="232"/>
                          <a:pt x="102" y="227"/>
                        </a:cubicBezTo>
                        <a:cubicBezTo>
                          <a:pt x="102" y="227"/>
                          <a:pt x="102" y="227"/>
                          <a:pt x="102" y="227"/>
                        </a:cubicBezTo>
                        <a:cubicBezTo>
                          <a:pt x="103" y="226"/>
                          <a:pt x="103" y="226"/>
                          <a:pt x="104" y="225"/>
                        </a:cubicBezTo>
                        <a:cubicBezTo>
                          <a:pt x="105" y="222"/>
                          <a:pt x="103" y="215"/>
                          <a:pt x="103" y="212"/>
                        </a:cubicBezTo>
                        <a:cubicBezTo>
                          <a:pt x="103" y="209"/>
                          <a:pt x="103" y="207"/>
                          <a:pt x="103" y="204"/>
                        </a:cubicBezTo>
                        <a:cubicBezTo>
                          <a:pt x="103" y="201"/>
                          <a:pt x="104" y="198"/>
                          <a:pt x="104" y="195"/>
                        </a:cubicBezTo>
                        <a:cubicBezTo>
                          <a:pt x="104" y="192"/>
                          <a:pt x="104" y="188"/>
                          <a:pt x="104" y="185"/>
                        </a:cubicBezTo>
                        <a:cubicBezTo>
                          <a:pt x="105" y="176"/>
                          <a:pt x="106" y="168"/>
                          <a:pt x="104" y="160"/>
                        </a:cubicBezTo>
                        <a:cubicBezTo>
                          <a:pt x="104" y="159"/>
                          <a:pt x="104" y="158"/>
                          <a:pt x="104" y="158"/>
                        </a:cubicBezTo>
                        <a:cubicBezTo>
                          <a:pt x="104" y="158"/>
                          <a:pt x="104" y="158"/>
                          <a:pt x="105" y="157"/>
                        </a:cubicBezTo>
                        <a:cubicBezTo>
                          <a:pt x="105" y="156"/>
                          <a:pt x="105" y="154"/>
                          <a:pt x="105" y="153"/>
                        </a:cubicBezTo>
                        <a:cubicBezTo>
                          <a:pt x="104" y="153"/>
                          <a:pt x="103" y="153"/>
                          <a:pt x="102" y="153"/>
                        </a:cubicBezTo>
                        <a:cubicBezTo>
                          <a:pt x="102" y="153"/>
                          <a:pt x="102" y="153"/>
                          <a:pt x="102" y="152"/>
                        </a:cubicBezTo>
                        <a:cubicBezTo>
                          <a:pt x="104" y="152"/>
                          <a:pt x="106" y="151"/>
                          <a:pt x="108" y="151"/>
                        </a:cubicBezTo>
                        <a:cubicBezTo>
                          <a:pt x="108" y="147"/>
                          <a:pt x="107" y="143"/>
                          <a:pt x="106" y="139"/>
                        </a:cubicBezTo>
                        <a:cubicBezTo>
                          <a:pt x="107" y="139"/>
                          <a:pt x="107" y="138"/>
                          <a:pt x="107" y="138"/>
                        </a:cubicBezTo>
                        <a:cubicBezTo>
                          <a:pt x="111" y="138"/>
                          <a:pt x="115" y="138"/>
                          <a:pt x="117" y="134"/>
                        </a:cubicBezTo>
                        <a:cubicBezTo>
                          <a:pt x="126" y="133"/>
                          <a:pt x="119" y="105"/>
                          <a:pt x="118" y="99"/>
                        </a:cubicBezTo>
                        <a:close/>
                        <a:moveTo>
                          <a:pt x="104" y="121"/>
                        </a:moveTo>
                        <a:cubicBezTo>
                          <a:pt x="104" y="121"/>
                          <a:pt x="103" y="121"/>
                          <a:pt x="103" y="121"/>
                        </a:cubicBezTo>
                        <a:cubicBezTo>
                          <a:pt x="103" y="121"/>
                          <a:pt x="103" y="122"/>
                          <a:pt x="103" y="122"/>
                        </a:cubicBezTo>
                        <a:cubicBezTo>
                          <a:pt x="101" y="122"/>
                          <a:pt x="100" y="122"/>
                          <a:pt x="99" y="122"/>
                        </a:cubicBezTo>
                        <a:cubicBezTo>
                          <a:pt x="98" y="120"/>
                          <a:pt x="98" y="118"/>
                          <a:pt x="97" y="116"/>
                        </a:cubicBezTo>
                        <a:cubicBezTo>
                          <a:pt x="98" y="112"/>
                          <a:pt x="101" y="108"/>
                          <a:pt x="102" y="103"/>
                        </a:cubicBezTo>
                        <a:cubicBezTo>
                          <a:pt x="102" y="103"/>
                          <a:pt x="103" y="103"/>
                          <a:pt x="103" y="102"/>
                        </a:cubicBezTo>
                        <a:cubicBezTo>
                          <a:pt x="103" y="103"/>
                          <a:pt x="104" y="104"/>
                          <a:pt x="104" y="105"/>
                        </a:cubicBezTo>
                        <a:cubicBezTo>
                          <a:pt x="105" y="108"/>
                          <a:pt x="104" y="116"/>
                          <a:pt x="104" y="119"/>
                        </a:cubicBezTo>
                        <a:cubicBezTo>
                          <a:pt x="104" y="120"/>
                          <a:pt x="104" y="120"/>
                          <a:pt x="104" y="121"/>
                        </a:cubicBezTo>
                        <a:close/>
                        <a:moveTo>
                          <a:pt x="101" y="105"/>
                        </a:moveTo>
                        <a:cubicBezTo>
                          <a:pt x="101" y="105"/>
                          <a:pt x="101" y="105"/>
                          <a:pt x="101" y="105"/>
                        </a:cubicBezTo>
                        <a:cubicBezTo>
                          <a:pt x="101" y="106"/>
                          <a:pt x="100" y="107"/>
                          <a:pt x="99" y="108"/>
                        </a:cubicBezTo>
                        <a:cubicBezTo>
                          <a:pt x="99" y="107"/>
                          <a:pt x="100" y="106"/>
                          <a:pt x="101" y="105"/>
                        </a:cubicBezTo>
                        <a:close/>
                        <a:moveTo>
                          <a:pt x="101" y="105"/>
                        </a:moveTo>
                        <a:cubicBezTo>
                          <a:pt x="101" y="104"/>
                          <a:pt x="102" y="104"/>
                          <a:pt x="102" y="103"/>
                        </a:cubicBezTo>
                        <a:cubicBezTo>
                          <a:pt x="102" y="104"/>
                          <a:pt x="102" y="105"/>
                          <a:pt x="101" y="105"/>
                        </a:cubicBezTo>
                        <a:close/>
                        <a:moveTo>
                          <a:pt x="94" y="31"/>
                        </a:moveTo>
                        <a:cubicBezTo>
                          <a:pt x="94" y="31"/>
                          <a:pt x="94" y="31"/>
                          <a:pt x="94" y="31"/>
                        </a:cubicBezTo>
                        <a:cubicBezTo>
                          <a:pt x="94" y="31"/>
                          <a:pt x="94" y="31"/>
                          <a:pt x="94" y="31"/>
                        </a:cubicBezTo>
                        <a:cubicBezTo>
                          <a:pt x="94" y="31"/>
                          <a:pt x="94" y="31"/>
                          <a:pt x="94" y="31"/>
                        </a:cubicBezTo>
                        <a:close/>
                        <a:moveTo>
                          <a:pt x="63" y="34"/>
                        </a:moveTo>
                        <a:cubicBezTo>
                          <a:pt x="62" y="32"/>
                          <a:pt x="61" y="30"/>
                          <a:pt x="61" y="27"/>
                        </a:cubicBezTo>
                        <a:cubicBezTo>
                          <a:pt x="61" y="26"/>
                          <a:pt x="62" y="26"/>
                          <a:pt x="62" y="26"/>
                        </a:cubicBezTo>
                        <a:cubicBezTo>
                          <a:pt x="62" y="27"/>
                          <a:pt x="62" y="27"/>
                          <a:pt x="62" y="27"/>
                        </a:cubicBezTo>
                        <a:cubicBezTo>
                          <a:pt x="62" y="27"/>
                          <a:pt x="62" y="27"/>
                          <a:pt x="62" y="27"/>
                        </a:cubicBezTo>
                        <a:cubicBezTo>
                          <a:pt x="62" y="27"/>
                          <a:pt x="62" y="28"/>
                          <a:pt x="63" y="28"/>
                        </a:cubicBezTo>
                        <a:cubicBezTo>
                          <a:pt x="63" y="30"/>
                          <a:pt x="63" y="32"/>
                          <a:pt x="64" y="34"/>
                        </a:cubicBezTo>
                        <a:cubicBezTo>
                          <a:pt x="64" y="34"/>
                          <a:pt x="63" y="34"/>
                          <a:pt x="63" y="34"/>
                        </a:cubicBezTo>
                        <a:close/>
                      </a:path>
                    </a:pathLst>
                  </a:custGeom>
                  <a:solidFill>
                    <a:srgbClr val="004D71"/>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25" name="Freeform 24"/>
                  <p:cNvSpPr>
                    <a:spLocks noEditPoints="1"/>
                  </p:cNvSpPr>
                  <p:nvPr/>
                </p:nvSpPr>
                <p:spPr bwMode="gray">
                  <a:xfrm>
                    <a:off x="2844342" y="3629907"/>
                    <a:ext cx="789088" cy="2415379"/>
                  </a:xfrm>
                  <a:custGeom>
                    <a:avLst/>
                    <a:gdLst>
                      <a:gd name="T0" fmla="*/ 137 w 139"/>
                      <a:gd name="T1" fmla="*/ 182 h 425"/>
                      <a:gd name="T2" fmla="*/ 133 w 139"/>
                      <a:gd name="T3" fmla="*/ 148 h 425"/>
                      <a:gd name="T4" fmla="*/ 131 w 139"/>
                      <a:gd name="T5" fmla="*/ 114 h 425"/>
                      <a:gd name="T6" fmla="*/ 128 w 139"/>
                      <a:gd name="T7" fmla="*/ 91 h 425"/>
                      <a:gd name="T8" fmla="*/ 126 w 139"/>
                      <a:gd name="T9" fmla="*/ 78 h 425"/>
                      <a:gd name="T10" fmla="*/ 117 w 139"/>
                      <a:gd name="T11" fmla="*/ 68 h 425"/>
                      <a:gd name="T12" fmla="*/ 112 w 139"/>
                      <a:gd name="T13" fmla="*/ 67 h 425"/>
                      <a:gd name="T14" fmla="*/ 111 w 139"/>
                      <a:gd name="T15" fmla="*/ 68 h 425"/>
                      <a:gd name="T16" fmla="*/ 102 w 139"/>
                      <a:gd name="T17" fmla="*/ 17 h 425"/>
                      <a:gd name="T18" fmla="*/ 90 w 139"/>
                      <a:gd name="T19" fmla="*/ 3 h 425"/>
                      <a:gd name="T20" fmla="*/ 61 w 139"/>
                      <a:gd name="T21" fmla="*/ 17 h 425"/>
                      <a:gd name="T22" fmla="*/ 58 w 139"/>
                      <a:gd name="T23" fmla="*/ 46 h 425"/>
                      <a:gd name="T24" fmla="*/ 51 w 139"/>
                      <a:gd name="T25" fmla="*/ 62 h 425"/>
                      <a:gd name="T26" fmla="*/ 49 w 139"/>
                      <a:gd name="T27" fmla="*/ 63 h 425"/>
                      <a:gd name="T28" fmla="*/ 45 w 139"/>
                      <a:gd name="T29" fmla="*/ 66 h 425"/>
                      <a:gd name="T30" fmla="*/ 47 w 139"/>
                      <a:gd name="T31" fmla="*/ 67 h 425"/>
                      <a:gd name="T32" fmla="*/ 44 w 139"/>
                      <a:gd name="T33" fmla="*/ 70 h 425"/>
                      <a:gd name="T34" fmla="*/ 26 w 139"/>
                      <a:gd name="T35" fmla="*/ 88 h 425"/>
                      <a:gd name="T36" fmla="*/ 20 w 139"/>
                      <a:gd name="T37" fmla="*/ 95 h 425"/>
                      <a:gd name="T38" fmla="*/ 1 w 139"/>
                      <a:gd name="T39" fmla="*/ 129 h 425"/>
                      <a:gd name="T40" fmla="*/ 17 w 139"/>
                      <a:gd name="T41" fmla="*/ 158 h 425"/>
                      <a:gd name="T42" fmla="*/ 35 w 139"/>
                      <a:gd name="T43" fmla="*/ 175 h 425"/>
                      <a:gd name="T44" fmla="*/ 35 w 139"/>
                      <a:gd name="T45" fmla="*/ 175 h 425"/>
                      <a:gd name="T46" fmla="*/ 43 w 139"/>
                      <a:gd name="T47" fmla="*/ 174 h 425"/>
                      <a:gd name="T48" fmla="*/ 44 w 139"/>
                      <a:gd name="T49" fmla="*/ 177 h 425"/>
                      <a:gd name="T50" fmla="*/ 50 w 139"/>
                      <a:gd name="T51" fmla="*/ 206 h 425"/>
                      <a:gd name="T52" fmla="*/ 53 w 139"/>
                      <a:gd name="T53" fmla="*/ 298 h 425"/>
                      <a:gd name="T54" fmla="*/ 44 w 139"/>
                      <a:gd name="T55" fmla="*/ 386 h 425"/>
                      <a:gd name="T56" fmla="*/ 26 w 139"/>
                      <a:gd name="T57" fmla="*/ 401 h 425"/>
                      <a:gd name="T58" fmla="*/ 22 w 139"/>
                      <a:gd name="T59" fmla="*/ 419 h 425"/>
                      <a:gd name="T60" fmla="*/ 44 w 139"/>
                      <a:gd name="T61" fmla="*/ 412 h 425"/>
                      <a:gd name="T62" fmla="*/ 59 w 139"/>
                      <a:gd name="T63" fmla="*/ 387 h 425"/>
                      <a:gd name="T64" fmla="*/ 56 w 139"/>
                      <a:gd name="T65" fmla="*/ 379 h 425"/>
                      <a:gd name="T66" fmla="*/ 69 w 139"/>
                      <a:gd name="T67" fmla="*/ 334 h 425"/>
                      <a:gd name="T68" fmla="*/ 75 w 139"/>
                      <a:gd name="T69" fmla="*/ 302 h 425"/>
                      <a:gd name="T70" fmla="*/ 85 w 139"/>
                      <a:gd name="T71" fmla="*/ 316 h 425"/>
                      <a:gd name="T72" fmla="*/ 84 w 139"/>
                      <a:gd name="T73" fmla="*/ 379 h 425"/>
                      <a:gd name="T74" fmla="*/ 80 w 139"/>
                      <a:gd name="T75" fmla="*/ 394 h 425"/>
                      <a:gd name="T76" fmla="*/ 92 w 139"/>
                      <a:gd name="T77" fmla="*/ 420 h 425"/>
                      <a:gd name="T78" fmla="*/ 108 w 139"/>
                      <a:gd name="T79" fmla="*/ 414 h 425"/>
                      <a:gd name="T80" fmla="*/ 99 w 139"/>
                      <a:gd name="T81" fmla="*/ 394 h 425"/>
                      <a:gd name="T82" fmla="*/ 109 w 139"/>
                      <a:gd name="T83" fmla="*/ 293 h 425"/>
                      <a:gd name="T84" fmla="*/ 121 w 139"/>
                      <a:gd name="T85" fmla="*/ 289 h 425"/>
                      <a:gd name="T86" fmla="*/ 128 w 139"/>
                      <a:gd name="T87" fmla="*/ 240 h 425"/>
                      <a:gd name="T88" fmla="*/ 138 w 139"/>
                      <a:gd name="T89" fmla="*/ 205 h 425"/>
                      <a:gd name="T90" fmla="*/ 139 w 139"/>
                      <a:gd name="T91" fmla="*/ 184 h 425"/>
                      <a:gd name="T92" fmla="*/ 64 w 139"/>
                      <a:gd name="T93" fmla="*/ 85 h 425"/>
                      <a:gd name="T94" fmla="*/ 72 w 139"/>
                      <a:gd name="T95" fmla="*/ 53 h 425"/>
                      <a:gd name="T96" fmla="*/ 29 w 139"/>
                      <a:gd name="T97" fmla="*/ 121 h 425"/>
                      <a:gd name="T98" fmla="*/ 39 w 139"/>
                      <a:gd name="T99" fmla="*/ 111 h 425"/>
                      <a:gd name="T100" fmla="*/ 48 w 139"/>
                      <a:gd name="T101" fmla="*/ 145 h 425"/>
                      <a:gd name="T102" fmla="*/ 48 w 139"/>
                      <a:gd name="T103" fmla="*/ 157 h 425"/>
                      <a:gd name="T104" fmla="*/ 45 w 139"/>
                      <a:gd name="T105" fmla="*/ 160 h 425"/>
                      <a:gd name="T106" fmla="*/ 33 w 139"/>
                      <a:gd name="T107" fmla="*/ 152 h 425"/>
                      <a:gd name="T108" fmla="*/ 24 w 139"/>
                      <a:gd name="T109" fmla="*/ 131 h 425"/>
                      <a:gd name="T110" fmla="*/ 26 w 139"/>
                      <a:gd name="T111" fmla="*/ 127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39" h="425">
                        <a:moveTo>
                          <a:pt x="138" y="183"/>
                        </a:moveTo>
                        <a:cubicBezTo>
                          <a:pt x="138" y="183"/>
                          <a:pt x="139" y="183"/>
                          <a:pt x="139" y="183"/>
                        </a:cubicBezTo>
                        <a:cubicBezTo>
                          <a:pt x="138" y="183"/>
                          <a:pt x="138" y="183"/>
                          <a:pt x="137" y="182"/>
                        </a:cubicBezTo>
                        <a:cubicBezTo>
                          <a:pt x="137" y="182"/>
                          <a:pt x="137" y="182"/>
                          <a:pt x="137" y="182"/>
                        </a:cubicBezTo>
                        <a:cubicBezTo>
                          <a:pt x="138" y="178"/>
                          <a:pt x="138" y="173"/>
                          <a:pt x="136" y="169"/>
                        </a:cubicBezTo>
                        <a:cubicBezTo>
                          <a:pt x="135" y="165"/>
                          <a:pt x="136" y="161"/>
                          <a:pt x="135" y="157"/>
                        </a:cubicBezTo>
                        <a:cubicBezTo>
                          <a:pt x="135" y="153"/>
                          <a:pt x="134" y="151"/>
                          <a:pt x="133" y="148"/>
                        </a:cubicBezTo>
                        <a:cubicBezTo>
                          <a:pt x="133" y="148"/>
                          <a:pt x="133" y="148"/>
                          <a:pt x="133" y="148"/>
                        </a:cubicBezTo>
                        <a:cubicBezTo>
                          <a:pt x="133" y="147"/>
                          <a:pt x="133" y="146"/>
                          <a:pt x="133" y="145"/>
                        </a:cubicBezTo>
                        <a:cubicBezTo>
                          <a:pt x="133" y="145"/>
                          <a:pt x="133" y="146"/>
                          <a:pt x="133" y="146"/>
                        </a:cubicBezTo>
                        <a:cubicBezTo>
                          <a:pt x="133" y="145"/>
                          <a:pt x="133" y="143"/>
                          <a:pt x="133" y="142"/>
                        </a:cubicBezTo>
                        <a:cubicBezTo>
                          <a:pt x="132" y="137"/>
                          <a:pt x="131" y="119"/>
                          <a:pt x="131" y="114"/>
                        </a:cubicBezTo>
                        <a:cubicBezTo>
                          <a:pt x="131" y="111"/>
                          <a:pt x="130" y="108"/>
                          <a:pt x="130" y="105"/>
                        </a:cubicBezTo>
                        <a:cubicBezTo>
                          <a:pt x="131" y="100"/>
                          <a:pt x="130" y="93"/>
                          <a:pt x="129" y="90"/>
                        </a:cubicBezTo>
                        <a:cubicBezTo>
                          <a:pt x="129" y="89"/>
                          <a:pt x="129" y="89"/>
                          <a:pt x="129" y="89"/>
                        </a:cubicBezTo>
                        <a:cubicBezTo>
                          <a:pt x="129" y="90"/>
                          <a:pt x="129" y="91"/>
                          <a:pt x="128" y="91"/>
                        </a:cubicBezTo>
                        <a:cubicBezTo>
                          <a:pt x="128" y="91"/>
                          <a:pt x="128" y="90"/>
                          <a:pt x="128" y="89"/>
                        </a:cubicBezTo>
                        <a:cubicBezTo>
                          <a:pt x="126" y="86"/>
                          <a:pt x="127" y="82"/>
                          <a:pt x="126" y="78"/>
                        </a:cubicBezTo>
                        <a:cubicBezTo>
                          <a:pt x="126" y="78"/>
                          <a:pt x="126" y="78"/>
                          <a:pt x="126" y="78"/>
                        </a:cubicBezTo>
                        <a:cubicBezTo>
                          <a:pt x="126" y="78"/>
                          <a:pt x="126" y="78"/>
                          <a:pt x="126" y="78"/>
                        </a:cubicBezTo>
                        <a:cubicBezTo>
                          <a:pt x="126" y="77"/>
                          <a:pt x="126" y="77"/>
                          <a:pt x="126" y="77"/>
                        </a:cubicBezTo>
                        <a:cubicBezTo>
                          <a:pt x="123" y="76"/>
                          <a:pt x="120" y="75"/>
                          <a:pt x="117" y="73"/>
                        </a:cubicBezTo>
                        <a:cubicBezTo>
                          <a:pt x="116" y="73"/>
                          <a:pt x="115" y="72"/>
                          <a:pt x="114" y="71"/>
                        </a:cubicBezTo>
                        <a:cubicBezTo>
                          <a:pt x="115" y="71"/>
                          <a:pt x="116" y="70"/>
                          <a:pt x="117" y="68"/>
                        </a:cubicBezTo>
                        <a:cubicBezTo>
                          <a:pt x="116" y="70"/>
                          <a:pt x="113" y="69"/>
                          <a:pt x="111" y="69"/>
                        </a:cubicBezTo>
                        <a:cubicBezTo>
                          <a:pt x="111" y="69"/>
                          <a:pt x="111" y="69"/>
                          <a:pt x="111" y="69"/>
                        </a:cubicBezTo>
                        <a:cubicBezTo>
                          <a:pt x="113" y="68"/>
                          <a:pt x="115" y="68"/>
                          <a:pt x="115" y="66"/>
                        </a:cubicBezTo>
                        <a:cubicBezTo>
                          <a:pt x="114" y="67"/>
                          <a:pt x="113" y="67"/>
                          <a:pt x="112" y="67"/>
                        </a:cubicBezTo>
                        <a:cubicBezTo>
                          <a:pt x="113" y="67"/>
                          <a:pt x="114" y="66"/>
                          <a:pt x="114" y="65"/>
                        </a:cubicBezTo>
                        <a:cubicBezTo>
                          <a:pt x="112" y="67"/>
                          <a:pt x="110" y="66"/>
                          <a:pt x="108" y="65"/>
                        </a:cubicBezTo>
                        <a:cubicBezTo>
                          <a:pt x="109" y="66"/>
                          <a:pt x="111" y="68"/>
                          <a:pt x="111" y="68"/>
                        </a:cubicBezTo>
                        <a:cubicBezTo>
                          <a:pt x="111" y="68"/>
                          <a:pt x="111" y="68"/>
                          <a:pt x="111" y="68"/>
                        </a:cubicBezTo>
                        <a:cubicBezTo>
                          <a:pt x="108" y="68"/>
                          <a:pt x="104" y="64"/>
                          <a:pt x="103" y="60"/>
                        </a:cubicBezTo>
                        <a:cubicBezTo>
                          <a:pt x="101" y="53"/>
                          <a:pt x="107" y="46"/>
                          <a:pt x="106" y="38"/>
                        </a:cubicBezTo>
                        <a:cubicBezTo>
                          <a:pt x="105" y="34"/>
                          <a:pt x="104" y="32"/>
                          <a:pt x="104" y="27"/>
                        </a:cubicBezTo>
                        <a:cubicBezTo>
                          <a:pt x="104" y="23"/>
                          <a:pt x="104" y="21"/>
                          <a:pt x="102" y="17"/>
                        </a:cubicBezTo>
                        <a:cubicBezTo>
                          <a:pt x="101" y="16"/>
                          <a:pt x="101" y="15"/>
                          <a:pt x="100" y="14"/>
                        </a:cubicBezTo>
                        <a:cubicBezTo>
                          <a:pt x="101" y="15"/>
                          <a:pt x="101" y="15"/>
                          <a:pt x="102" y="16"/>
                        </a:cubicBezTo>
                        <a:cubicBezTo>
                          <a:pt x="101" y="14"/>
                          <a:pt x="100" y="13"/>
                          <a:pt x="99" y="12"/>
                        </a:cubicBezTo>
                        <a:cubicBezTo>
                          <a:pt x="96" y="8"/>
                          <a:pt x="93" y="5"/>
                          <a:pt x="90" y="3"/>
                        </a:cubicBezTo>
                        <a:cubicBezTo>
                          <a:pt x="84" y="0"/>
                          <a:pt x="75" y="2"/>
                          <a:pt x="69" y="4"/>
                        </a:cubicBezTo>
                        <a:cubicBezTo>
                          <a:pt x="70" y="4"/>
                          <a:pt x="71" y="4"/>
                          <a:pt x="72" y="4"/>
                        </a:cubicBezTo>
                        <a:cubicBezTo>
                          <a:pt x="70" y="5"/>
                          <a:pt x="68" y="8"/>
                          <a:pt x="66" y="10"/>
                        </a:cubicBezTo>
                        <a:cubicBezTo>
                          <a:pt x="64" y="12"/>
                          <a:pt x="62" y="14"/>
                          <a:pt x="61" y="17"/>
                        </a:cubicBezTo>
                        <a:cubicBezTo>
                          <a:pt x="60" y="19"/>
                          <a:pt x="61" y="21"/>
                          <a:pt x="60" y="23"/>
                        </a:cubicBezTo>
                        <a:cubicBezTo>
                          <a:pt x="60" y="24"/>
                          <a:pt x="58" y="25"/>
                          <a:pt x="58" y="27"/>
                        </a:cubicBezTo>
                        <a:cubicBezTo>
                          <a:pt x="57" y="30"/>
                          <a:pt x="59" y="33"/>
                          <a:pt x="56" y="35"/>
                        </a:cubicBezTo>
                        <a:cubicBezTo>
                          <a:pt x="55" y="39"/>
                          <a:pt x="57" y="43"/>
                          <a:pt x="58" y="46"/>
                        </a:cubicBezTo>
                        <a:cubicBezTo>
                          <a:pt x="58" y="48"/>
                          <a:pt x="58" y="49"/>
                          <a:pt x="58" y="51"/>
                        </a:cubicBezTo>
                        <a:cubicBezTo>
                          <a:pt x="58" y="51"/>
                          <a:pt x="58" y="52"/>
                          <a:pt x="58" y="52"/>
                        </a:cubicBezTo>
                        <a:cubicBezTo>
                          <a:pt x="58" y="55"/>
                          <a:pt x="58" y="57"/>
                          <a:pt x="56" y="59"/>
                        </a:cubicBezTo>
                        <a:cubicBezTo>
                          <a:pt x="55" y="60"/>
                          <a:pt x="53" y="62"/>
                          <a:pt x="51" y="62"/>
                        </a:cubicBezTo>
                        <a:cubicBezTo>
                          <a:pt x="48" y="63"/>
                          <a:pt x="47" y="60"/>
                          <a:pt x="47" y="58"/>
                        </a:cubicBezTo>
                        <a:cubicBezTo>
                          <a:pt x="46" y="58"/>
                          <a:pt x="46" y="58"/>
                          <a:pt x="46" y="58"/>
                        </a:cubicBezTo>
                        <a:cubicBezTo>
                          <a:pt x="47" y="59"/>
                          <a:pt x="47" y="60"/>
                          <a:pt x="47" y="61"/>
                        </a:cubicBezTo>
                        <a:cubicBezTo>
                          <a:pt x="47" y="62"/>
                          <a:pt x="48" y="62"/>
                          <a:pt x="49" y="63"/>
                        </a:cubicBezTo>
                        <a:cubicBezTo>
                          <a:pt x="50" y="64"/>
                          <a:pt x="51" y="64"/>
                          <a:pt x="53" y="64"/>
                        </a:cubicBezTo>
                        <a:cubicBezTo>
                          <a:pt x="50" y="65"/>
                          <a:pt x="47" y="64"/>
                          <a:pt x="46" y="60"/>
                        </a:cubicBezTo>
                        <a:cubicBezTo>
                          <a:pt x="46" y="61"/>
                          <a:pt x="45" y="64"/>
                          <a:pt x="47" y="66"/>
                        </a:cubicBezTo>
                        <a:cubicBezTo>
                          <a:pt x="46" y="66"/>
                          <a:pt x="46" y="66"/>
                          <a:pt x="45" y="66"/>
                        </a:cubicBezTo>
                        <a:cubicBezTo>
                          <a:pt x="42" y="67"/>
                          <a:pt x="44" y="65"/>
                          <a:pt x="40" y="65"/>
                        </a:cubicBezTo>
                        <a:cubicBezTo>
                          <a:pt x="40" y="65"/>
                          <a:pt x="40" y="65"/>
                          <a:pt x="40" y="65"/>
                        </a:cubicBezTo>
                        <a:cubicBezTo>
                          <a:pt x="40" y="66"/>
                          <a:pt x="40" y="66"/>
                          <a:pt x="40" y="66"/>
                        </a:cubicBezTo>
                        <a:cubicBezTo>
                          <a:pt x="44" y="67"/>
                          <a:pt x="45" y="67"/>
                          <a:pt x="47" y="67"/>
                        </a:cubicBezTo>
                        <a:cubicBezTo>
                          <a:pt x="46" y="69"/>
                          <a:pt x="42" y="68"/>
                          <a:pt x="40" y="66"/>
                        </a:cubicBezTo>
                        <a:cubicBezTo>
                          <a:pt x="40" y="67"/>
                          <a:pt x="41" y="69"/>
                          <a:pt x="41" y="69"/>
                        </a:cubicBezTo>
                        <a:cubicBezTo>
                          <a:pt x="43" y="69"/>
                          <a:pt x="44" y="69"/>
                          <a:pt x="46" y="69"/>
                        </a:cubicBezTo>
                        <a:cubicBezTo>
                          <a:pt x="45" y="69"/>
                          <a:pt x="44" y="69"/>
                          <a:pt x="44" y="70"/>
                        </a:cubicBezTo>
                        <a:cubicBezTo>
                          <a:pt x="41" y="70"/>
                          <a:pt x="39" y="69"/>
                          <a:pt x="37" y="70"/>
                        </a:cubicBezTo>
                        <a:cubicBezTo>
                          <a:pt x="35" y="71"/>
                          <a:pt x="33" y="74"/>
                          <a:pt x="32" y="76"/>
                        </a:cubicBezTo>
                        <a:cubicBezTo>
                          <a:pt x="31" y="79"/>
                          <a:pt x="31" y="81"/>
                          <a:pt x="30" y="83"/>
                        </a:cubicBezTo>
                        <a:cubicBezTo>
                          <a:pt x="29" y="86"/>
                          <a:pt x="27" y="86"/>
                          <a:pt x="26" y="88"/>
                        </a:cubicBezTo>
                        <a:cubicBezTo>
                          <a:pt x="24" y="90"/>
                          <a:pt x="22" y="91"/>
                          <a:pt x="21" y="93"/>
                        </a:cubicBezTo>
                        <a:cubicBezTo>
                          <a:pt x="21" y="94"/>
                          <a:pt x="21" y="95"/>
                          <a:pt x="21" y="95"/>
                        </a:cubicBezTo>
                        <a:cubicBezTo>
                          <a:pt x="21" y="93"/>
                          <a:pt x="22" y="92"/>
                          <a:pt x="22" y="89"/>
                        </a:cubicBezTo>
                        <a:cubicBezTo>
                          <a:pt x="20" y="95"/>
                          <a:pt x="20" y="95"/>
                          <a:pt x="20" y="95"/>
                        </a:cubicBezTo>
                        <a:cubicBezTo>
                          <a:pt x="20" y="97"/>
                          <a:pt x="19" y="98"/>
                          <a:pt x="19" y="99"/>
                        </a:cubicBezTo>
                        <a:cubicBezTo>
                          <a:pt x="19" y="99"/>
                          <a:pt x="19" y="100"/>
                          <a:pt x="18" y="100"/>
                        </a:cubicBezTo>
                        <a:cubicBezTo>
                          <a:pt x="13" y="104"/>
                          <a:pt x="11" y="110"/>
                          <a:pt x="8" y="115"/>
                        </a:cubicBezTo>
                        <a:cubicBezTo>
                          <a:pt x="5" y="119"/>
                          <a:pt x="1" y="123"/>
                          <a:pt x="1" y="129"/>
                        </a:cubicBezTo>
                        <a:cubicBezTo>
                          <a:pt x="0" y="134"/>
                          <a:pt x="4" y="137"/>
                          <a:pt x="6" y="142"/>
                        </a:cubicBezTo>
                        <a:cubicBezTo>
                          <a:pt x="7" y="143"/>
                          <a:pt x="7" y="145"/>
                          <a:pt x="8" y="147"/>
                        </a:cubicBezTo>
                        <a:cubicBezTo>
                          <a:pt x="9" y="148"/>
                          <a:pt x="10" y="149"/>
                          <a:pt x="11" y="150"/>
                        </a:cubicBezTo>
                        <a:cubicBezTo>
                          <a:pt x="13" y="153"/>
                          <a:pt x="15" y="156"/>
                          <a:pt x="17" y="158"/>
                        </a:cubicBezTo>
                        <a:cubicBezTo>
                          <a:pt x="18" y="160"/>
                          <a:pt x="21" y="162"/>
                          <a:pt x="22" y="164"/>
                        </a:cubicBezTo>
                        <a:cubicBezTo>
                          <a:pt x="23" y="167"/>
                          <a:pt x="24" y="169"/>
                          <a:pt x="26" y="171"/>
                        </a:cubicBezTo>
                        <a:cubicBezTo>
                          <a:pt x="28" y="175"/>
                          <a:pt x="32" y="179"/>
                          <a:pt x="37" y="178"/>
                        </a:cubicBezTo>
                        <a:cubicBezTo>
                          <a:pt x="36" y="178"/>
                          <a:pt x="35" y="175"/>
                          <a:pt x="35" y="175"/>
                        </a:cubicBezTo>
                        <a:cubicBezTo>
                          <a:pt x="35" y="175"/>
                          <a:pt x="35" y="175"/>
                          <a:pt x="35" y="175"/>
                        </a:cubicBezTo>
                        <a:cubicBezTo>
                          <a:pt x="35" y="175"/>
                          <a:pt x="35" y="175"/>
                          <a:pt x="35" y="175"/>
                        </a:cubicBezTo>
                        <a:cubicBezTo>
                          <a:pt x="35" y="175"/>
                          <a:pt x="35" y="175"/>
                          <a:pt x="35" y="175"/>
                        </a:cubicBezTo>
                        <a:cubicBezTo>
                          <a:pt x="35" y="175"/>
                          <a:pt x="35" y="175"/>
                          <a:pt x="35" y="175"/>
                        </a:cubicBezTo>
                        <a:cubicBezTo>
                          <a:pt x="35" y="175"/>
                          <a:pt x="35" y="175"/>
                          <a:pt x="35" y="175"/>
                        </a:cubicBezTo>
                        <a:cubicBezTo>
                          <a:pt x="35" y="175"/>
                          <a:pt x="35" y="175"/>
                          <a:pt x="35" y="175"/>
                        </a:cubicBezTo>
                        <a:cubicBezTo>
                          <a:pt x="37" y="175"/>
                          <a:pt x="38" y="175"/>
                          <a:pt x="40" y="175"/>
                        </a:cubicBezTo>
                        <a:cubicBezTo>
                          <a:pt x="41" y="175"/>
                          <a:pt x="42" y="174"/>
                          <a:pt x="43" y="174"/>
                        </a:cubicBezTo>
                        <a:cubicBezTo>
                          <a:pt x="44" y="174"/>
                          <a:pt x="44" y="175"/>
                          <a:pt x="44" y="175"/>
                        </a:cubicBezTo>
                        <a:cubicBezTo>
                          <a:pt x="44" y="176"/>
                          <a:pt x="44" y="176"/>
                          <a:pt x="43" y="176"/>
                        </a:cubicBezTo>
                        <a:cubicBezTo>
                          <a:pt x="44" y="176"/>
                          <a:pt x="44" y="176"/>
                          <a:pt x="44" y="176"/>
                        </a:cubicBezTo>
                        <a:cubicBezTo>
                          <a:pt x="44" y="176"/>
                          <a:pt x="44" y="177"/>
                          <a:pt x="44" y="177"/>
                        </a:cubicBezTo>
                        <a:cubicBezTo>
                          <a:pt x="44" y="178"/>
                          <a:pt x="44" y="178"/>
                          <a:pt x="44" y="179"/>
                        </a:cubicBezTo>
                        <a:cubicBezTo>
                          <a:pt x="44" y="185"/>
                          <a:pt x="44" y="191"/>
                          <a:pt x="44" y="197"/>
                        </a:cubicBezTo>
                        <a:cubicBezTo>
                          <a:pt x="46" y="197"/>
                          <a:pt x="48" y="198"/>
                          <a:pt x="52" y="199"/>
                        </a:cubicBezTo>
                        <a:cubicBezTo>
                          <a:pt x="51" y="202"/>
                          <a:pt x="50" y="204"/>
                          <a:pt x="50" y="206"/>
                        </a:cubicBezTo>
                        <a:cubicBezTo>
                          <a:pt x="50" y="212"/>
                          <a:pt x="51" y="216"/>
                          <a:pt x="51" y="222"/>
                        </a:cubicBezTo>
                        <a:cubicBezTo>
                          <a:pt x="50" y="234"/>
                          <a:pt x="53" y="245"/>
                          <a:pt x="53" y="257"/>
                        </a:cubicBezTo>
                        <a:cubicBezTo>
                          <a:pt x="53" y="268"/>
                          <a:pt x="54" y="279"/>
                          <a:pt x="53" y="289"/>
                        </a:cubicBezTo>
                        <a:cubicBezTo>
                          <a:pt x="52" y="293"/>
                          <a:pt x="51" y="296"/>
                          <a:pt x="53" y="298"/>
                        </a:cubicBezTo>
                        <a:cubicBezTo>
                          <a:pt x="51" y="302"/>
                          <a:pt x="49" y="306"/>
                          <a:pt x="49" y="310"/>
                        </a:cubicBezTo>
                        <a:cubicBezTo>
                          <a:pt x="49" y="313"/>
                          <a:pt x="49" y="315"/>
                          <a:pt x="48" y="318"/>
                        </a:cubicBezTo>
                        <a:cubicBezTo>
                          <a:pt x="48" y="320"/>
                          <a:pt x="47" y="336"/>
                          <a:pt x="47" y="338"/>
                        </a:cubicBezTo>
                        <a:cubicBezTo>
                          <a:pt x="47" y="343"/>
                          <a:pt x="46" y="382"/>
                          <a:pt x="44" y="386"/>
                        </a:cubicBezTo>
                        <a:cubicBezTo>
                          <a:pt x="42" y="389"/>
                          <a:pt x="39" y="393"/>
                          <a:pt x="36" y="395"/>
                        </a:cubicBezTo>
                        <a:cubicBezTo>
                          <a:pt x="36" y="396"/>
                          <a:pt x="36" y="396"/>
                          <a:pt x="36" y="396"/>
                        </a:cubicBezTo>
                        <a:cubicBezTo>
                          <a:pt x="36" y="396"/>
                          <a:pt x="35" y="396"/>
                          <a:pt x="35" y="396"/>
                        </a:cubicBezTo>
                        <a:cubicBezTo>
                          <a:pt x="32" y="398"/>
                          <a:pt x="28" y="398"/>
                          <a:pt x="26" y="401"/>
                        </a:cubicBezTo>
                        <a:cubicBezTo>
                          <a:pt x="24" y="403"/>
                          <a:pt x="24" y="407"/>
                          <a:pt x="22" y="409"/>
                        </a:cubicBezTo>
                        <a:cubicBezTo>
                          <a:pt x="21" y="411"/>
                          <a:pt x="19" y="416"/>
                          <a:pt x="19" y="418"/>
                        </a:cubicBezTo>
                        <a:cubicBezTo>
                          <a:pt x="20" y="418"/>
                          <a:pt x="21" y="418"/>
                          <a:pt x="22" y="418"/>
                        </a:cubicBezTo>
                        <a:cubicBezTo>
                          <a:pt x="22" y="419"/>
                          <a:pt x="22" y="419"/>
                          <a:pt x="22" y="419"/>
                        </a:cubicBezTo>
                        <a:cubicBezTo>
                          <a:pt x="22" y="419"/>
                          <a:pt x="22" y="419"/>
                          <a:pt x="22" y="418"/>
                        </a:cubicBezTo>
                        <a:cubicBezTo>
                          <a:pt x="22" y="419"/>
                          <a:pt x="23" y="419"/>
                          <a:pt x="23" y="419"/>
                        </a:cubicBezTo>
                        <a:cubicBezTo>
                          <a:pt x="27" y="418"/>
                          <a:pt x="31" y="418"/>
                          <a:pt x="34" y="417"/>
                        </a:cubicBezTo>
                        <a:cubicBezTo>
                          <a:pt x="38" y="415"/>
                          <a:pt x="42" y="415"/>
                          <a:pt x="44" y="412"/>
                        </a:cubicBezTo>
                        <a:cubicBezTo>
                          <a:pt x="46" y="410"/>
                          <a:pt x="45" y="409"/>
                          <a:pt x="46" y="407"/>
                        </a:cubicBezTo>
                        <a:cubicBezTo>
                          <a:pt x="46" y="406"/>
                          <a:pt x="48" y="404"/>
                          <a:pt x="49" y="403"/>
                        </a:cubicBezTo>
                        <a:cubicBezTo>
                          <a:pt x="51" y="401"/>
                          <a:pt x="53" y="398"/>
                          <a:pt x="55" y="396"/>
                        </a:cubicBezTo>
                        <a:cubicBezTo>
                          <a:pt x="58" y="395"/>
                          <a:pt x="59" y="390"/>
                          <a:pt x="59" y="387"/>
                        </a:cubicBezTo>
                        <a:cubicBezTo>
                          <a:pt x="59" y="385"/>
                          <a:pt x="58" y="384"/>
                          <a:pt x="58" y="382"/>
                        </a:cubicBezTo>
                        <a:cubicBezTo>
                          <a:pt x="57" y="381"/>
                          <a:pt x="57" y="380"/>
                          <a:pt x="56" y="380"/>
                        </a:cubicBezTo>
                        <a:cubicBezTo>
                          <a:pt x="56" y="380"/>
                          <a:pt x="56" y="380"/>
                          <a:pt x="56" y="379"/>
                        </a:cubicBezTo>
                        <a:cubicBezTo>
                          <a:pt x="56" y="379"/>
                          <a:pt x="56" y="379"/>
                          <a:pt x="56" y="379"/>
                        </a:cubicBezTo>
                        <a:cubicBezTo>
                          <a:pt x="56" y="379"/>
                          <a:pt x="56" y="379"/>
                          <a:pt x="56" y="379"/>
                        </a:cubicBezTo>
                        <a:cubicBezTo>
                          <a:pt x="56" y="378"/>
                          <a:pt x="56" y="376"/>
                          <a:pt x="56" y="374"/>
                        </a:cubicBezTo>
                        <a:cubicBezTo>
                          <a:pt x="57" y="369"/>
                          <a:pt x="58" y="365"/>
                          <a:pt x="60" y="361"/>
                        </a:cubicBezTo>
                        <a:cubicBezTo>
                          <a:pt x="61" y="356"/>
                          <a:pt x="68" y="338"/>
                          <a:pt x="69" y="334"/>
                        </a:cubicBezTo>
                        <a:cubicBezTo>
                          <a:pt x="69" y="333"/>
                          <a:pt x="69" y="333"/>
                          <a:pt x="69" y="332"/>
                        </a:cubicBezTo>
                        <a:cubicBezTo>
                          <a:pt x="72" y="329"/>
                          <a:pt x="71" y="321"/>
                          <a:pt x="71" y="317"/>
                        </a:cubicBezTo>
                        <a:cubicBezTo>
                          <a:pt x="71" y="312"/>
                          <a:pt x="74" y="308"/>
                          <a:pt x="75" y="303"/>
                        </a:cubicBezTo>
                        <a:cubicBezTo>
                          <a:pt x="75" y="303"/>
                          <a:pt x="75" y="303"/>
                          <a:pt x="75" y="302"/>
                        </a:cubicBezTo>
                        <a:cubicBezTo>
                          <a:pt x="76" y="302"/>
                          <a:pt x="76" y="302"/>
                          <a:pt x="76" y="302"/>
                        </a:cubicBezTo>
                        <a:cubicBezTo>
                          <a:pt x="80" y="302"/>
                          <a:pt x="85" y="298"/>
                          <a:pt x="89" y="298"/>
                        </a:cubicBezTo>
                        <a:cubicBezTo>
                          <a:pt x="89" y="300"/>
                          <a:pt x="89" y="303"/>
                          <a:pt x="89" y="305"/>
                        </a:cubicBezTo>
                        <a:cubicBezTo>
                          <a:pt x="89" y="309"/>
                          <a:pt x="86" y="312"/>
                          <a:pt x="85" y="316"/>
                        </a:cubicBezTo>
                        <a:cubicBezTo>
                          <a:pt x="84" y="322"/>
                          <a:pt x="85" y="327"/>
                          <a:pt x="87" y="333"/>
                        </a:cubicBezTo>
                        <a:cubicBezTo>
                          <a:pt x="87" y="337"/>
                          <a:pt x="88" y="340"/>
                          <a:pt x="88" y="345"/>
                        </a:cubicBezTo>
                        <a:cubicBezTo>
                          <a:pt x="88" y="351"/>
                          <a:pt x="87" y="367"/>
                          <a:pt x="86" y="377"/>
                        </a:cubicBezTo>
                        <a:cubicBezTo>
                          <a:pt x="85" y="377"/>
                          <a:pt x="84" y="379"/>
                          <a:pt x="84" y="379"/>
                        </a:cubicBezTo>
                        <a:cubicBezTo>
                          <a:pt x="85" y="379"/>
                          <a:pt x="85" y="379"/>
                          <a:pt x="85" y="379"/>
                        </a:cubicBezTo>
                        <a:cubicBezTo>
                          <a:pt x="81" y="379"/>
                          <a:pt x="80" y="382"/>
                          <a:pt x="80" y="385"/>
                        </a:cubicBezTo>
                        <a:cubicBezTo>
                          <a:pt x="79" y="386"/>
                          <a:pt x="78" y="388"/>
                          <a:pt x="78" y="389"/>
                        </a:cubicBezTo>
                        <a:cubicBezTo>
                          <a:pt x="77" y="392"/>
                          <a:pt x="79" y="392"/>
                          <a:pt x="80" y="394"/>
                        </a:cubicBezTo>
                        <a:cubicBezTo>
                          <a:pt x="81" y="397"/>
                          <a:pt x="83" y="401"/>
                          <a:pt x="84" y="404"/>
                        </a:cubicBezTo>
                        <a:cubicBezTo>
                          <a:pt x="84" y="406"/>
                          <a:pt x="84" y="407"/>
                          <a:pt x="85" y="409"/>
                        </a:cubicBezTo>
                        <a:cubicBezTo>
                          <a:pt x="85" y="410"/>
                          <a:pt x="85" y="413"/>
                          <a:pt x="85" y="415"/>
                        </a:cubicBezTo>
                        <a:cubicBezTo>
                          <a:pt x="86" y="418"/>
                          <a:pt x="89" y="419"/>
                          <a:pt x="92" y="420"/>
                        </a:cubicBezTo>
                        <a:cubicBezTo>
                          <a:pt x="93" y="420"/>
                          <a:pt x="93" y="420"/>
                          <a:pt x="93" y="421"/>
                        </a:cubicBezTo>
                        <a:cubicBezTo>
                          <a:pt x="94" y="421"/>
                          <a:pt x="94" y="421"/>
                          <a:pt x="94" y="421"/>
                        </a:cubicBezTo>
                        <a:cubicBezTo>
                          <a:pt x="98" y="422"/>
                          <a:pt x="103" y="425"/>
                          <a:pt x="107" y="425"/>
                        </a:cubicBezTo>
                        <a:cubicBezTo>
                          <a:pt x="108" y="421"/>
                          <a:pt x="108" y="417"/>
                          <a:pt x="108" y="414"/>
                        </a:cubicBezTo>
                        <a:cubicBezTo>
                          <a:pt x="107" y="412"/>
                          <a:pt x="107" y="411"/>
                          <a:pt x="106" y="409"/>
                        </a:cubicBezTo>
                        <a:cubicBezTo>
                          <a:pt x="106" y="408"/>
                          <a:pt x="104" y="407"/>
                          <a:pt x="104" y="406"/>
                        </a:cubicBezTo>
                        <a:cubicBezTo>
                          <a:pt x="102" y="403"/>
                          <a:pt x="101" y="400"/>
                          <a:pt x="100" y="397"/>
                        </a:cubicBezTo>
                        <a:cubicBezTo>
                          <a:pt x="99" y="396"/>
                          <a:pt x="99" y="395"/>
                          <a:pt x="99" y="394"/>
                        </a:cubicBezTo>
                        <a:cubicBezTo>
                          <a:pt x="98" y="388"/>
                          <a:pt x="97" y="382"/>
                          <a:pt x="98" y="377"/>
                        </a:cubicBezTo>
                        <a:cubicBezTo>
                          <a:pt x="99" y="367"/>
                          <a:pt x="110" y="324"/>
                          <a:pt x="110" y="311"/>
                        </a:cubicBezTo>
                        <a:cubicBezTo>
                          <a:pt x="109" y="302"/>
                          <a:pt x="108" y="302"/>
                          <a:pt x="109" y="293"/>
                        </a:cubicBezTo>
                        <a:cubicBezTo>
                          <a:pt x="109" y="293"/>
                          <a:pt x="109" y="293"/>
                          <a:pt x="109" y="293"/>
                        </a:cubicBezTo>
                        <a:cubicBezTo>
                          <a:pt x="112" y="292"/>
                          <a:pt x="114" y="292"/>
                          <a:pt x="117" y="291"/>
                        </a:cubicBezTo>
                        <a:cubicBezTo>
                          <a:pt x="117" y="291"/>
                          <a:pt x="118" y="291"/>
                          <a:pt x="119" y="291"/>
                        </a:cubicBezTo>
                        <a:cubicBezTo>
                          <a:pt x="119" y="291"/>
                          <a:pt x="119" y="290"/>
                          <a:pt x="119" y="290"/>
                        </a:cubicBezTo>
                        <a:cubicBezTo>
                          <a:pt x="120" y="290"/>
                          <a:pt x="120" y="289"/>
                          <a:pt x="121" y="289"/>
                        </a:cubicBezTo>
                        <a:cubicBezTo>
                          <a:pt x="121" y="288"/>
                          <a:pt x="121" y="286"/>
                          <a:pt x="121" y="285"/>
                        </a:cubicBezTo>
                        <a:cubicBezTo>
                          <a:pt x="122" y="282"/>
                          <a:pt x="123" y="279"/>
                          <a:pt x="124" y="277"/>
                        </a:cubicBezTo>
                        <a:cubicBezTo>
                          <a:pt x="124" y="276"/>
                          <a:pt x="125" y="275"/>
                          <a:pt x="125" y="273"/>
                        </a:cubicBezTo>
                        <a:cubicBezTo>
                          <a:pt x="128" y="263"/>
                          <a:pt x="126" y="250"/>
                          <a:pt x="128" y="240"/>
                        </a:cubicBezTo>
                        <a:cubicBezTo>
                          <a:pt x="129" y="235"/>
                          <a:pt x="130" y="231"/>
                          <a:pt x="130" y="226"/>
                        </a:cubicBezTo>
                        <a:cubicBezTo>
                          <a:pt x="131" y="226"/>
                          <a:pt x="132" y="219"/>
                          <a:pt x="133" y="218"/>
                        </a:cubicBezTo>
                        <a:cubicBezTo>
                          <a:pt x="133" y="219"/>
                          <a:pt x="132" y="224"/>
                          <a:pt x="133" y="225"/>
                        </a:cubicBezTo>
                        <a:cubicBezTo>
                          <a:pt x="135" y="225"/>
                          <a:pt x="139" y="211"/>
                          <a:pt x="138" y="205"/>
                        </a:cubicBezTo>
                        <a:cubicBezTo>
                          <a:pt x="138" y="201"/>
                          <a:pt x="138" y="197"/>
                          <a:pt x="138" y="193"/>
                        </a:cubicBezTo>
                        <a:cubicBezTo>
                          <a:pt x="138" y="192"/>
                          <a:pt x="138" y="190"/>
                          <a:pt x="138" y="189"/>
                        </a:cubicBezTo>
                        <a:cubicBezTo>
                          <a:pt x="138" y="188"/>
                          <a:pt x="138" y="188"/>
                          <a:pt x="138" y="187"/>
                        </a:cubicBezTo>
                        <a:cubicBezTo>
                          <a:pt x="138" y="186"/>
                          <a:pt x="139" y="185"/>
                          <a:pt x="139" y="184"/>
                        </a:cubicBezTo>
                        <a:lnTo>
                          <a:pt x="138" y="183"/>
                        </a:lnTo>
                        <a:close/>
                        <a:moveTo>
                          <a:pt x="64" y="83"/>
                        </a:moveTo>
                        <a:cubicBezTo>
                          <a:pt x="64" y="83"/>
                          <a:pt x="64" y="84"/>
                          <a:pt x="64" y="85"/>
                        </a:cubicBezTo>
                        <a:cubicBezTo>
                          <a:pt x="64" y="85"/>
                          <a:pt x="64" y="85"/>
                          <a:pt x="64" y="85"/>
                        </a:cubicBezTo>
                        <a:cubicBezTo>
                          <a:pt x="64" y="84"/>
                          <a:pt x="64" y="83"/>
                          <a:pt x="64" y="83"/>
                        </a:cubicBezTo>
                        <a:close/>
                        <a:moveTo>
                          <a:pt x="68" y="39"/>
                        </a:moveTo>
                        <a:cubicBezTo>
                          <a:pt x="69" y="44"/>
                          <a:pt x="69" y="48"/>
                          <a:pt x="71" y="52"/>
                        </a:cubicBezTo>
                        <a:cubicBezTo>
                          <a:pt x="71" y="52"/>
                          <a:pt x="71" y="53"/>
                          <a:pt x="72" y="53"/>
                        </a:cubicBezTo>
                        <a:cubicBezTo>
                          <a:pt x="71" y="53"/>
                          <a:pt x="71" y="53"/>
                          <a:pt x="71" y="54"/>
                        </a:cubicBezTo>
                        <a:cubicBezTo>
                          <a:pt x="69" y="47"/>
                          <a:pt x="67" y="40"/>
                          <a:pt x="66" y="33"/>
                        </a:cubicBezTo>
                        <a:cubicBezTo>
                          <a:pt x="66" y="35"/>
                          <a:pt x="67" y="37"/>
                          <a:pt x="68" y="39"/>
                        </a:cubicBezTo>
                        <a:close/>
                        <a:moveTo>
                          <a:pt x="29" y="121"/>
                        </a:moveTo>
                        <a:cubicBezTo>
                          <a:pt x="30" y="119"/>
                          <a:pt x="32" y="117"/>
                          <a:pt x="32" y="115"/>
                        </a:cubicBezTo>
                        <a:cubicBezTo>
                          <a:pt x="33" y="115"/>
                          <a:pt x="34" y="114"/>
                          <a:pt x="35" y="114"/>
                        </a:cubicBezTo>
                        <a:cubicBezTo>
                          <a:pt x="36" y="113"/>
                          <a:pt x="37" y="111"/>
                          <a:pt x="38" y="111"/>
                        </a:cubicBezTo>
                        <a:cubicBezTo>
                          <a:pt x="38" y="111"/>
                          <a:pt x="39" y="111"/>
                          <a:pt x="39" y="111"/>
                        </a:cubicBezTo>
                        <a:cubicBezTo>
                          <a:pt x="40" y="112"/>
                          <a:pt x="41" y="115"/>
                          <a:pt x="42" y="116"/>
                        </a:cubicBezTo>
                        <a:cubicBezTo>
                          <a:pt x="43" y="121"/>
                          <a:pt x="43" y="124"/>
                          <a:pt x="43" y="128"/>
                        </a:cubicBezTo>
                        <a:cubicBezTo>
                          <a:pt x="43" y="131"/>
                          <a:pt x="44" y="134"/>
                          <a:pt x="45" y="137"/>
                        </a:cubicBezTo>
                        <a:cubicBezTo>
                          <a:pt x="46" y="139"/>
                          <a:pt x="47" y="143"/>
                          <a:pt x="48" y="145"/>
                        </a:cubicBezTo>
                        <a:cubicBezTo>
                          <a:pt x="48" y="148"/>
                          <a:pt x="46" y="150"/>
                          <a:pt x="46" y="152"/>
                        </a:cubicBezTo>
                        <a:cubicBezTo>
                          <a:pt x="46" y="153"/>
                          <a:pt x="46" y="156"/>
                          <a:pt x="46" y="156"/>
                        </a:cubicBezTo>
                        <a:cubicBezTo>
                          <a:pt x="47" y="157"/>
                          <a:pt x="47" y="157"/>
                          <a:pt x="47" y="157"/>
                        </a:cubicBezTo>
                        <a:cubicBezTo>
                          <a:pt x="47" y="157"/>
                          <a:pt x="47" y="157"/>
                          <a:pt x="48" y="157"/>
                        </a:cubicBezTo>
                        <a:cubicBezTo>
                          <a:pt x="48" y="157"/>
                          <a:pt x="48" y="157"/>
                          <a:pt x="48" y="157"/>
                        </a:cubicBezTo>
                        <a:cubicBezTo>
                          <a:pt x="48" y="157"/>
                          <a:pt x="49" y="157"/>
                          <a:pt x="49" y="157"/>
                        </a:cubicBezTo>
                        <a:cubicBezTo>
                          <a:pt x="49" y="157"/>
                          <a:pt x="49" y="158"/>
                          <a:pt x="49" y="158"/>
                        </a:cubicBezTo>
                        <a:cubicBezTo>
                          <a:pt x="48" y="158"/>
                          <a:pt x="47" y="159"/>
                          <a:pt x="45" y="160"/>
                        </a:cubicBezTo>
                        <a:cubicBezTo>
                          <a:pt x="44" y="161"/>
                          <a:pt x="44" y="161"/>
                          <a:pt x="43" y="162"/>
                        </a:cubicBezTo>
                        <a:cubicBezTo>
                          <a:pt x="43" y="161"/>
                          <a:pt x="42" y="161"/>
                          <a:pt x="41" y="161"/>
                        </a:cubicBezTo>
                        <a:cubicBezTo>
                          <a:pt x="39" y="159"/>
                          <a:pt x="38" y="158"/>
                          <a:pt x="36" y="157"/>
                        </a:cubicBezTo>
                        <a:cubicBezTo>
                          <a:pt x="35" y="155"/>
                          <a:pt x="34" y="154"/>
                          <a:pt x="33" y="152"/>
                        </a:cubicBezTo>
                        <a:cubicBezTo>
                          <a:pt x="32" y="151"/>
                          <a:pt x="32" y="150"/>
                          <a:pt x="31" y="149"/>
                        </a:cubicBezTo>
                        <a:cubicBezTo>
                          <a:pt x="32" y="150"/>
                          <a:pt x="33" y="151"/>
                          <a:pt x="34" y="151"/>
                        </a:cubicBezTo>
                        <a:cubicBezTo>
                          <a:pt x="31" y="149"/>
                          <a:pt x="30" y="141"/>
                          <a:pt x="28" y="137"/>
                        </a:cubicBezTo>
                        <a:cubicBezTo>
                          <a:pt x="27" y="135"/>
                          <a:pt x="24" y="133"/>
                          <a:pt x="24" y="131"/>
                        </a:cubicBezTo>
                        <a:cubicBezTo>
                          <a:pt x="24" y="130"/>
                          <a:pt x="24" y="130"/>
                          <a:pt x="24" y="129"/>
                        </a:cubicBezTo>
                        <a:cubicBezTo>
                          <a:pt x="24" y="129"/>
                          <a:pt x="25" y="128"/>
                          <a:pt x="26" y="127"/>
                        </a:cubicBezTo>
                        <a:cubicBezTo>
                          <a:pt x="26" y="127"/>
                          <a:pt x="26" y="127"/>
                          <a:pt x="26" y="127"/>
                        </a:cubicBezTo>
                        <a:cubicBezTo>
                          <a:pt x="26" y="127"/>
                          <a:pt x="26" y="127"/>
                          <a:pt x="26" y="127"/>
                        </a:cubicBezTo>
                        <a:cubicBezTo>
                          <a:pt x="27" y="125"/>
                          <a:pt x="27" y="125"/>
                          <a:pt x="27" y="125"/>
                        </a:cubicBezTo>
                        <a:cubicBezTo>
                          <a:pt x="27" y="125"/>
                          <a:pt x="27" y="126"/>
                          <a:pt x="26" y="126"/>
                        </a:cubicBezTo>
                        <a:cubicBezTo>
                          <a:pt x="27" y="124"/>
                          <a:pt x="27" y="123"/>
                          <a:pt x="29" y="121"/>
                        </a:cubicBezTo>
                        <a:close/>
                      </a:path>
                    </a:pathLst>
                  </a:custGeom>
                  <a:solidFill>
                    <a:srgbClr val="247087"/>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26" name="Freeform 25"/>
                  <p:cNvSpPr>
                    <a:spLocks noEditPoints="1"/>
                  </p:cNvSpPr>
                  <p:nvPr>
                    <p:custDataLst>
                      <p:tags r:id="rId4"/>
                    </p:custDataLst>
                  </p:nvPr>
                </p:nvSpPr>
                <p:spPr bwMode="gray">
                  <a:xfrm>
                    <a:off x="3481446" y="3463451"/>
                    <a:ext cx="904565" cy="2708880"/>
                  </a:xfrm>
                  <a:custGeom>
                    <a:avLst/>
                    <a:gdLst>
                      <a:gd name="T0" fmla="*/ 127 w 159"/>
                      <a:gd name="T1" fmla="*/ 442 h 477"/>
                      <a:gd name="T2" fmla="*/ 133 w 159"/>
                      <a:gd name="T3" fmla="*/ 384 h 477"/>
                      <a:gd name="T4" fmla="*/ 142 w 159"/>
                      <a:gd name="T5" fmla="*/ 337 h 477"/>
                      <a:gd name="T6" fmla="*/ 136 w 159"/>
                      <a:gd name="T7" fmla="*/ 284 h 477"/>
                      <a:gd name="T8" fmla="*/ 130 w 159"/>
                      <a:gd name="T9" fmla="*/ 261 h 477"/>
                      <a:gd name="T10" fmla="*/ 139 w 159"/>
                      <a:gd name="T11" fmla="*/ 246 h 477"/>
                      <a:gd name="T12" fmla="*/ 148 w 159"/>
                      <a:gd name="T13" fmla="*/ 212 h 477"/>
                      <a:gd name="T14" fmla="*/ 151 w 159"/>
                      <a:gd name="T15" fmla="*/ 188 h 477"/>
                      <a:gd name="T16" fmla="*/ 146 w 159"/>
                      <a:gd name="T17" fmla="*/ 98 h 477"/>
                      <a:gd name="T18" fmla="*/ 119 w 159"/>
                      <a:gd name="T19" fmla="*/ 75 h 477"/>
                      <a:gd name="T20" fmla="*/ 96 w 159"/>
                      <a:gd name="T21" fmla="*/ 66 h 477"/>
                      <a:gd name="T22" fmla="*/ 96 w 159"/>
                      <a:gd name="T23" fmla="*/ 61 h 477"/>
                      <a:gd name="T24" fmla="*/ 105 w 159"/>
                      <a:gd name="T25" fmla="*/ 39 h 477"/>
                      <a:gd name="T26" fmla="*/ 105 w 159"/>
                      <a:gd name="T27" fmla="*/ 32 h 477"/>
                      <a:gd name="T28" fmla="*/ 96 w 159"/>
                      <a:gd name="T29" fmla="*/ 8 h 477"/>
                      <a:gd name="T30" fmla="*/ 85 w 159"/>
                      <a:gd name="T31" fmla="*/ 2 h 477"/>
                      <a:gd name="T32" fmla="*/ 61 w 159"/>
                      <a:gd name="T33" fmla="*/ 7 h 477"/>
                      <a:gd name="T34" fmla="*/ 54 w 159"/>
                      <a:gd name="T35" fmla="*/ 28 h 477"/>
                      <a:gd name="T36" fmla="*/ 54 w 159"/>
                      <a:gd name="T37" fmla="*/ 34 h 477"/>
                      <a:gd name="T38" fmla="*/ 60 w 159"/>
                      <a:gd name="T39" fmla="*/ 46 h 477"/>
                      <a:gd name="T40" fmla="*/ 60 w 159"/>
                      <a:gd name="T41" fmla="*/ 46 h 477"/>
                      <a:gd name="T42" fmla="*/ 63 w 159"/>
                      <a:gd name="T43" fmla="*/ 60 h 477"/>
                      <a:gd name="T44" fmla="*/ 65 w 159"/>
                      <a:gd name="T45" fmla="*/ 72 h 477"/>
                      <a:gd name="T46" fmla="*/ 64 w 159"/>
                      <a:gd name="T47" fmla="*/ 71 h 477"/>
                      <a:gd name="T48" fmla="*/ 23 w 159"/>
                      <a:gd name="T49" fmla="*/ 90 h 477"/>
                      <a:gd name="T50" fmla="*/ 20 w 159"/>
                      <a:gd name="T51" fmla="*/ 92 h 477"/>
                      <a:gd name="T52" fmla="*/ 2 w 159"/>
                      <a:gd name="T53" fmla="*/ 173 h 477"/>
                      <a:gd name="T54" fmla="*/ 12 w 159"/>
                      <a:gd name="T55" fmla="*/ 225 h 477"/>
                      <a:gd name="T56" fmla="*/ 17 w 159"/>
                      <a:gd name="T57" fmla="*/ 266 h 477"/>
                      <a:gd name="T58" fmla="*/ 33 w 159"/>
                      <a:gd name="T59" fmla="*/ 266 h 477"/>
                      <a:gd name="T60" fmla="*/ 32 w 159"/>
                      <a:gd name="T61" fmla="*/ 289 h 477"/>
                      <a:gd name="T62" fmla="*/ 40 w 159"/>
                      <a:gd name="T63" fmla="*/ 374 h 477"/>
                      <a:gd name="T64" fmla="*/ 43 w 159"/>
                      <a:gd name="T65" fmla="*/ 404 h 477"/>
                      <a:gd name="T66" fmla="*/ 45 w 159"/>
                      <a:gd name="T67" fmla="*/ 418 h 477"/>
                      <a:gd name="T68" fmla="*/ 41 w 159"/>
                      <a:gd name="T69" fmla="*/ 474 h 477"/>
                      <a:gd name="T70" fmla="*/ 70 w 159"/>
                      <a:gd name="T71" fmla="*/ 442 h 477"/>
                      <a:gd name="T72" fmla="*/ 75 w 159"/>
                      <a:gd name="T73" fmla="*/ 425 h 477"/>
                      <a:gd name="T74" fmla="*/ 68 w 159"/>
                      <a:gd name="T75" fmla="*/ 403 h 477"/>
                      <a:gd name="T76" fmla="*/ 74 w 159"/>
                      <a:gd name="T77" fmla="*/ 379 h 477"/>
                      <a:gd name="T78" fmla="*/ 72 w 159"/>
                      <a:gd name="T79" fmla="*/ 361 h 477"/>
                      <a:gd name="T80" fmla="*/ 76 w 159"/>
                      <a:gd name="T81" fmla="*/ 318 h 477"/>
                      <a:gd name="T82" fmla="*/ 77 w 159"/>
                      <a:gd name="T83" fmla="*/ 304 h 477"/>
                      <a:gd name="T84" fmla="*/ 78 w 159"/>
                      <a:gd name="T85" fmla="*/ 275 h 477"/>
                      <a:gd name="T86" fmla="*/ 81 w 159"/>
                      <a:gd name="T87" fmla="*/ 274 h 477"/>
                      <a:gd name="T88" fmla="*/ 90 w 159"/>
                      <a:gd name="T89" fmla="*/ 301 h 477"/>
                      <a:gd name="T90" fmla="*/ 96 w 159"/>
                      <a:gd name="T91" fmla="*/ 330 h 477"/>
                      <a:gd name="T92" fmla="*/ 101 w 159"/>
                      <a:gd name="T93" fmla="*/ 365 h 477"/>
                      <a:gd name="T94" fmla="*/ 101 w 159"/>
                      <a:gd name="T95" fmla="*/ 395 h 477"/>
                      <a:gd name="T96" fmla="*/ 96 w 159"/>
                      <a:gd name="T97" fmla="*/ 431 h 477"/>
                      <a:gd name="T98" fmla="*/ 97 w 159"/>
                      <a:gd name="T99" fmla="*/ 442 h 477"/>
                      <a:gd name="T100" fmla="*/ 106 w 159"/>
                      <a:gd name="T101" fmla="*/ 459 h 477"/>
                      <a:gd name="T102" fmla="*/ 134 w 159"/>
                      <a:gd name="T103" fmla="*/ 469 h 477"/>
                      <a:gd name="T104" fmla="*/ 41 w 159"/>
                      <a:gd name="T105" fmla="*/ 203 h 477"/>
                      <a:gd name="T106" fmla="*/ 41 w 159"/>
                      <a:gd name="T107" fmla="*/ 202 h 477"/>
                      <a:gd name="T108" fmla="*/ 29 w 159"/>
                      <a:gd name="T109" fmla="*/ 195 h 477"/>
                      <a:gd name="T110" fmla="*/ 35 w 159"/>
                      <a:gd name="T111" fmla="*/ 209 h 477"/>
                      <a:gd name="T112" fmla="*/ 29 w 159"/>
                      <a:gd name="T113" fmla="*/ 194 h 477"/>
                      <a:gd name="T114" fmla="*/ 26 w 159"/>
                      <a:gd name="T115" fmla="*/ 184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9" h="477">
                        <a:moveTo>
                          <a:pt x="140" y="457"/>
                        </a:moveTo>
                        <a:cubicBezTo>
                          <a:pt x="137" y="454"/>
                          <a:pt x="136" y="451"/>
                          <a:pt x="133" y="448"/>
                        </a:cubicBezTo>
                        <a:cubicBezTo>
                          <a:pt x="131" y="446"/>
                          <a:pt x="129" y="444"/>
                          <a:pt x="127" y="442"/>
                        </a:cubicBezTo>
                        <a:cubicBezTo>
                          <a:pt x="129" y="440"/>
                          <a:pt x="128" y="438"/>
                          <a:pt x="129" y="434"/>
                        </a:cubicBezTo>
                        <a:cubicBezTo>
                          <a:pt x="129" y="428"/>
                          <a:pt x="130" y="424"/>
                          <a:pt x="131" y="419"/>
                        </a:cubicBezTo>
                        <a:cubicBezTo>
                          <a:pt x="133" y="407"/>
                          <a:pt x="132" y="395"/>
                          <a:pt x="133" y="384"/>
                        </a:cubicBezTo>
                        <a:cubicBezTo>
                          <a:pt x="134" y="372"/>
                          <a:pt x="138" y="361"/>
                          <a:pt x="141" y="350"/>
                        </a:cubicBezTo>
                        <a:cubicBezTo>
                          <a:pt x="141" y="349"/>
                          <a:pt x="141" y="347"/>
                          <a:pt x="142" y="346"/>
                        </a:cubicBezTo>
                        <a:cubicBezTo>
                          <a:pt x="143" y="342"/>
                          <a:pt x="144" y="340"/>
                          <a:pt x="142" y="337"/>
                        </a:cubicBezTo>
                        <a:cubicBezTo>
                          <a:pt x="142" y="331"/>
                          <a:pt x="141" y="326"/>
                          <a:pt x="139" y="320"/>
                        </a:cubicBezTo>
                        <a:cubicBezTo>
                          <a:pt x="135" y="310"/>
                          <a:pt x="136" y="300"/>
                          <a:pt x="136" y="289"/>
                        </a:cubicBezTo>
                        <a:cubicBezTo>
                          <a:pt x="136" y="288"/>
                          <a:pt x="136" y="286"/>
                          <a:pt x="136" y="284"/>
                        </a:cubicBezTo>
                        <a:cubicBezTo>
                          <a:pt x="135" y="280"/>
                          <a:pt x="135" y="277"/>
                          <a:pt x="133" y="273"/>
                        </a:cubicBezTo>
                        <a:cubicBezTo>
                          <a:pt x="133" y="273"/>
                          <a:pt x="133" y="273"/>
                          <a:pt x="133" y="273"/>
                        </a:cubicBezTo>
                        <a:cubicBezTo>
                          <a:pt x="132" y="271"/>
                          <a:pt x="131" y="265"/>
                          <a:pt x="130" y="261"/>
                        </a:cubicBezTo>
                        <a:cubicBezTo>
                          <a:pt x="133" y="261"/>
                          <a:pt x="136" y="261"/>
                          <a:pt x="139" y="260"/>
                        </a:cubicBezTo>
                        <a:cubicBezTo>
                          <a:pt x="143" y="258"/>
                          <a:pt x="145" y="260"/>
                          <a:pt x="144" y="254"/>
                        </a:cubicBezTo>
                        <a:cubicBezTo>
                          <a:pt x="144" y="251"/>
                          <a:pt x="141" y="248"/>
                          <a:pt x="139" y="246"/>
                        </a:cubicBezTo>
                        <a:cubicBezTo>
                          <a:pt x="138" y="244"/>
                          <a:pt x="137" y="241"/>
                          <a:pt x="136" y="238"/>
                        </a:cubicBezTo>
                        <a:cubicBezTo>
                          <a:pt x="138" y="234"/>
                          <a:pt x="141" y="228"/>
                          <a:pt x="143" y="225"/>
                        </a:cubicBezTo>
                        <a:cubicBezTo>
                          <a:pt x="145" y="220"/>
                          <a:pt x="148" y="218"/>
                          <a:pt x="148" y="212"/>
                        </a:cubicBezTo>
                        <a:cubicBezTo>
                          <a:pt x="149" y="213"/>
                          <a:pt x="150" y="212"/>
                          <a:pt x="151" y="212"/>
                        </a:cubicBezTo>
                        <a:cubicBezTo>
                          <a:pt x="153" y="208"/>
                          <a:pt x="150" y="204"/>
                          <a:pt x="149" y="200"/>
                        </a:cubicBezTo>
                        <a:cubicBezTo>
                          <a:pt x="148" y="195"/>
                          <a:pt x="150" y="193"/>
                          <a:pt x="151" y="188"/>
                        </a:cubicBezTo>
                        <a:cubicBezTo>
                          <a:pt x="152" y="183"/>
                          <a:pt x="151" y="178"/>
                          <a:pt x="152" y="173"/>
                        </a:cubicBezTo>
                        <a:cubicBezTo>
                          <a:pt x="153" y="168"/>
                          <a:pt x="154" y="163"/>
                          <a:pt x="154" y="158"/>
                        </a:cubicBezTo>
                        <a:cubicBezTo>
                          <a:pt x="152" y="138"/>
                          <a:pt x="150" y="117"/>
                          <a:pt x="146" y="98"/>
                        </a:cubicBezTo>
                        <a:cubicBezTo>
                          <a:pt x="146" y="96"/>
                          <a:pt x="146" y="91"/>
                          <a:pt x="144" y="90"/>
                        </a:cubicBezTo>
                        <a:cubicBezTo>
                          <a:pt x="143" y="87"/>
                          <a:pt x="138" y="85"/>
                          <a:pt x="138" y="85"/>
                        </a:cubicBezTo>
                        <a:cubicBezTo>
                          <a:pt x="130" y="85"/>
                          <a:pt x="126" y="77"/>
                          <a:pt x="119" y="75"/>
                        </a:cubicBezTo>
                        <a:cubicBezTo>
                          <a:pt x="116" y="74"/>
                          <a:pt x="112" y="76"/>
                          <a:pt x="108" y="75"/>
                        </a:cubicBezTo>
                        <a:cubicBezTo>
                          <a:pt x="106" y="74"/>
                          <a:pt x="103" y="73"/>
                          <a:pt x="101" y="72"/>
                        </a:cubicBezTo>
                        <a:cubicBezTo>
                          <a:pt x="100" y="69"/>
                          <a:pt x="99" y="67"/>
                          <a:pt x="96" y="66"/>
                        </a:cubicBezTo>
                        <a:cubicBezTo>
                          <a:pt x="96" y="66"/>
                          <a:pt x="96" y="66"/>
                          <a:pt x="96" y="67"/>
                        </a:cubicBezTo>
                        <a:cubicBezTo>
                          <a:pt x="96" y="66"/>
                          <a:pt x="96" y="66"/>
                          <a:pt x="95" y="65"/>
                        </a:cubicBezTo>
                        <a:cubicBezTo>
                          <a:pt x="96" y="64"/>
                          <a:pt x="96" y="63"/>
                          <a:pt x="96" y="61"/>
                        </a:cubicBezTo>
                        <a:cubicBezTo>
                          <a:pt x="98" y="58"/>
                          <a:pt x="98" y="54"/>
                          <a:pt x="99" y="50"/>
                        </a:cubicBezTo>
                        <a:cubicBezTo>
                          <a:pt x="99" y="50"/>
                          <a:pt x="100" y="50"/>
                          <a:pt x="101" y="50"/>
                        </a:cubicBezTo>
                        <a:cubicBezTo>
                          <a:pt x="103" y="46"/>
                          <a:pt x="105" y="44"/>
                          <a:pt x="105" y="39"/>
                        </a:cubicBezTo>
                        <a:cubicBezTo>
                          <a:pt x="104" y="38"/>
                          <a:pt x="104" y="37"/>
                          <a:pt x="104" y="36"/>
                        </a:cubicBezTo>
                        <a:cubicBezTo>
                          <a:pt x="103" y="34"/>
                          <a:pt x="103" y="32"/>
                          <a:pt x="103" y="31"/>
                        </a:cubicBezTo>
                        <a:cubicBezTo>
                          <a:pt x="104" y="31"/>
                          <a:pt x="105" y="31"/>
                          <a:pt x="105" y="32"/>
                        </a:cubicBezTo>
                        <a:cubicBezTo>
                          <a:pt x="105" y="30"/>
                          <a:pt x="105" y="28"/>
                          <a:pt x="105" y="26"/>
                        </a:cubicBezTo>
                        <a:cubicBezTo>
                          <a:pt x="105" y="26"/>
                          <a:pt x="106" y="26"/>
                          <a:pt x="106" y="27"/>
                        </a:cubicBezTo>
                        <a:cubicBezTo>
                          <a:pt x="107" y="19"/>
                          <a:pt x="101" y="14"/>
                          <a:pt x="96" y="8"/>
                        </a:cubicBezTo>
                        <a:cubicBezTo>
                          <a:pt x="95" y="7"/>
                          <a:pt x="94" y="6"/>
                          <a:pt x="92" y="5"/>
                        </a:cubicBezTo>
                        <a:cubicBezTo>
                          <a:pt x="90" y="2"/>
                          <a:pt x="86" y="0"/>
                          <a:pt x="83" y="0"/>
                        </a:cubicBezTo>
                        <a:cubicBezTo>
                          <a:pt x="84" y="1"/>
                          <a:pt x="85" y="2"/>
                          <a:pt x="85" y="2"/>
                        </a:cubicBezTo>
                        <a:cubicBezTo>
                          <a:pt x="80" y="1"/>
                          <a:pt x="75" y="0"/>
                          <a:pt x="70" y="0"/>
                        </a:cubicBezTo>
                        <a:cubicBezTo>
                          <a:pt x="71" y="1"/>
                          <a:pt x="71" y="3"/>
                          <a:pt x="72" y="4"/>
                        </a:cubicBezTo>
                        <a:cubicBezTo>
                          <a:pt x="69" y="4"/>
                          <a:pt x="64" y="5"/>
                          <a:pt x="61" y="7"/>
                        </a:cubicBezTo>
                        <a:cubicBezTo>
                          <a:pt x="62" y="7"/>
                          <a:pt x="62" y="8"/>
                          <a:pt x="63" y="9"/>
                        </a:cubicBezTo>
                        <a:cubicBezTo>
                          <a:pt x="60" y="11"/>
                          <a:pt x="56" y="16"/>
                          <a:pt x="55" y="20"/>
                        </a:cubicBezTo>
                        <a:cubicBezTo>
                          <a:pt x="54" y="23"/>
                          <a:pt x="55" y="25"/>
                          <a:pt x="54" y="28"/>
                        </a:cubicBezTo>
                        <a:cubicBezTo>
                          <a:pt x="54" y="30"/>
                          <a:pt x="53" y="31"/>
                          <a:pt x="52" y="34"/>
                        </a:cubicBezTo>
                        <a:cubicBezTo>
                          <a:pt x="52" y="33"/>
                          <a:pt x="53" y="33"/>
                          <a:pt x="53" y="33"/>
                        </a:cubicBezTo>
                        <a:cubicBezTo>
                          <a:pt x="54" y="34"/>
                          <a:pt x="54" y="34"/>
                          <a:pt x="54" y="34"/>
                        </a:cubicBezTo>
                        <a:cubicBezTo>
                          <a:pt x="52" y="37"/>
                          <a:pt x="55" y="44"/>
                          <a:pt x="56" y="47"/>
                        </a:cubicBezTo>
                        <a:cubicBezTo>
                          <a:pt x="59" y="48"/>
                          <a:pt x="60" y="50"/>
                          <a:pt x="60" y="52"/>
                        </a:cubicBezTo>
                        <a:cubicBezTo>
                          <a:pt x="60" y="46"/>
                          <a:pt x="60" y="46"/>
                          <a:pt x="60" y="46"/>
                        </a:cubicBezTo>
                        <a:cubicBezTo>
                          <a:pt x="60" y="43"/>
                          <a:pt x="60" y="40"/>
                          <a:pt x="60" y="36"/>
                        </a:cubicBezTo>
                        <a:cubicBezTo>
                          <a:pt x="60" y="36"/>
                          <a:pt x="60" y="36"/>
                          <a:pt x="60" y="36"/>
                        </a:cubicBezTo>
                        <a:cubicBezTo>
                          <a:pt x="60" y="46"/>
                          <a:pt x="60" y="46"/>
                          <a:pt x="60" y="46"/>
                        </a:cubicBezTo>
                        <a:cubicBezTo>
                          <a:pt x="60" y="49"/>
                          <a:pt x="60" y="52"/>
                          <a:pt x="61" y="54"/>
                        </a:cubicBezTo>
                        <a:cubicBezTo>
                          <a:pt x="61" y="56"/>
                          <a:pt x="62" y="58"/>
                          <a:pt x="63" y="60"/>
                        </a:cubicBezTo>
                        <a:cubicBezTo>
                          <a:pt x="63" y="60"/>
                          <a:pt x="63" y="60"/>
                          <a:pt x="63" y="60"/>
                        </a:cubicBezTo>
                        <a:cubicBezTo>
                          <a:pt x="63" y="61"/>
                          <a:pt x="63" y="62"/>
                          <a:pt x="64" y="63"/>
                        </a:cubicBezTo>
                        <a:cubicBezTo>
                          <a:pt x="64" y="66"/>
                          <a:pt x="64" y="69"/>
                          <a:pt x="65" y="72"/>
                        </a:cubicBezTo>
                        <a:cubicBezTo>
                          <a:pt x="65" y="72"/>
                          <a:pt x="65" y="72"/>
                          <a:pt x="65" y="72"/>
                        </a:cubicBezTo>
                        <a:cubicBezTo>
                          <a:pt x="65" y="71"/>
                          <a:pt x="65" y="71"/>
                          <a:pt x="65" y="71"/>
                        </a:cubicBezTo>
                        <a:cubicBezTo>
                          <a:pt x="65" y="71"/>
                          <a:pt x="65" y="72"/>
                          <a:pt x="65" y="72"/>
                        </a:cubicBezTo>
                        <a:cubicBezTo>
                          <a:pt x="65" y="71"/>
                          <a:pt x="64" y="71"/>
                          <a:pt x="64" y="71"/>
                        </a:cubicBezTo>
                        <a:cubicBezTo>
                          <a:pt x="62" y="72"/>
                          <a:pt x="61" y="73"/>
                          <a:pt x="61" y="74"/>
                        </a:cubicBezTo>
                        <a:cubicBezTo>
                          <a:pt x="55" y="77"/>
                          <a:pt x="50" y="79"/>
                          <a:pt x="44" y="81"/>
                        </a:cubicBezTo>
                        <a:cubicBezTo>
                          <a:pt x="36" y="83"/>
                          <a:pt x="29" y="86"/>
                          <a:pt x="23" y="90"/>
                        </a:cubicBezTo>
                        <a:cubicBezTo>
                          <a:pt x="22" y="91"/>
                          <a:pt x="21" y="92"/>
                          <a:pt x="20" y="92"/>
                        </a:cubicBezTo>
                        <a:cubicBezTo>
                          <a:pt x="20" y="92"/>
                          <a:pt x="20" y="92"/>
                          <a:pt x="20" y="92"/>
                        </a:cubicBezTo>
                        <a:cubicBezTo>
                          <a:pt x="20" y="92"/>
                          <a:pt x="20" y="92"/>
                          <a:pt x="20" y="92"/>
                        </a:cubicBezTo>
                        <a:cubicBezTo>
                          <a:pt x="13" y="97"/>
                          <a:pt x="12" y="104"/>
                          <a:pt x="11" y="113"/>
                        </a:cubicBezTo>
                        <a:cubicBezTo>
                          <a:pt x="10" y="124"/>
                          <a:pt x="6" y="134"/>
                          <a:pt x="5" y="145"/>
                        </a:cubicBezTo>
                        <a:cubicBezTo>
                          <a:pt x="4" y="155"/>
                          <a:pt x="4" y="164"/>
                          <a:pt x="2" y="173"/>
                        </a:cubicBezTo>
                        <a:cubicBezTo>
                          <a:pt x="0" y="183"/>
                          <a:pt x="4" y="192"/>
                          <a:pt x="7" y="202"/>
                        </a:cubicBezTo>
                        <a:cubicBezTo>
                          <a:pt x="8" y="206"/>
                          <a:pt x="8" y="207"/>
                          <a:pt x="7" y="212"/>
                        </a:cubicBezTo>
                        <a:cubicBezTo>
                          <a:pt x="7" y="218"/>
                          <a:pt x="9" y="220"/>
                          <a:pt x="12" y="225"/>
                        </a:cubicBezTo>
                        <a:cubicBezTo>
                          <a:pt x="14" y="230"/>
                          <a:pt x="15" y="238"/>
                          <a:pt x="20" y="243"/>
                        </a:cubicBezTo>
                        <a:cubicBezTo>
                          <a:pt x="19" y="244"/>
                          <a:pt x="19" y="244"/>
                          <a:pt x="19" y="245"/>
                        </a:cubicBezTo>
                        <a:cubicBezTo>
                          <a:pt x="18" y="251"/>
                          <a:pt x="11" y="262"/>
                          <a:pt x="17" y="266"/>
                        </a:cubicBezTo>
                        <a:cubicBezTo>
                          <a:pt x="19" y="268"/>
                          <a:pt x="25" y="266"/>
                          <a:pt x="30" y="263"/>
                        </a:cubicBezTo>
                        <a:cubicBezTo>
                          <a:pt x="30" y="266"/>
                          <a:pt x="30" y="269"/>
                          <a:pt x="31" y="270"/>
                        </a:cubicBezTo>
                        <a:cubicBezTo>
                          <a:pt x="31" y="269"/>
                          <a:pt x="32" y="267"/>
                          <a:pt x="33" y="266"/>
                        </a:cubicBezTo>
                        <a:cubicBezTo>
                          <a:pt x="33" y="268"/>
                          <a:pt x="33" y="271"/>
                          <a:pt x="33" y="274"/>
                        </a:cubicBezTo>
                        <a:cubicBezTo>
                          <a:pt x="32" y="276"/>
                          <a:pt x="32" y="278"/>
                          <a:pt x="32" y="280"/>
                        </a:cubicBezTo>
                        <a:cubicBezTo>
                          <a:pt x="32" y="283"/>
                          <a:pt x="32" y="286"/>
                          <a:pt x="32" y="289"/>
                        </a:cubicBezTo>
                        <a:cubicBezTo>
                          <a:pt x="33" y="294"/>
                          <a:pt x="35" y="297"/>
                          <a:pt x="35" y="303"/>
                        </a:cubicBezTo>
                        <a:cubicBezTo>
                          <a:pt x="35" y="322"/>
                          <a:pt x="34" y="343"/>
                          <a:pt x="38" y="361"/>
                        </a:cubicBezTo>
                        <a:cubicBezTo>
                          <a:pt x="39" y="365"/>
                          <a:pt x="40" y="369"/>
                          <a:pt x="40" y="374"/>
                        </a:cubicBezTo>
                        <a:cubicBezTo>
                          <a:pt x="39" y="379"/>
                          <a:pt x="37" y="385"/>
                          <a:pt x="38" y="391"/>
                        </a:cubicBezTo>
                        <a:cubicBezTo>
                          <a:pt x="39" y="395"/>
                          <a:pt x="42" y="398"/>
                          <a:pt x="43" y="403"/>
                        </a:cubicBezTo>
                        <a:cubicBezTo>
                          <a:pt x="43" y="403"/>
                          <a:pt x="43" y="404"/>
                          <a:pt x="43" y="404"/>
                        </a:cubicBezTo>
                        <a:cubicBezTo>
                          <a:pt x="43" y="405"/>
                          <a:pt x="43" y="405"/>
                          <a:pt x="43" y="405"/>
                        </a:cubicBezTo>
                        <a:cubicBezTo>
                          <a:pt x="43" y="406"/>
                          <a:pt x="44" y="407"/>
                          <a:pt x="44" y="408"/>
                        </a:cubicBezTo>
                        <a:cubicBezTo>
                          <a:pt x="45" y="411"/>
                          <a:pt x="45" y="415"/>
                          <a:pt x="45" y="418"/>
                        </a:cubicBezTo>
                        <a:cubicBezTo>
                          <a:pt x="46" y="427"/>
                          <a:pt x="40" y="436"/>
                          <a:pt x="47" y="443"/>
                        </a:cubicBezTo>
                        <a:cubicBezTo>
                          <a:pt x="44" y="446"/>
                          <a:pt x="42" y="451"/>
                          <a:pt x="39" y="455"/>
                        </a:cubicBezTo>
                        <a:cubicBezTo>
                          <a:pt x="35" y="461"/>
                          <a:pt x="32" y="472"/>
                          <a:pt x="41" y="474"/>
                        </a:cubicBezTo>
                        <a:cubicBezTo>
                          <a:pt x="51" y="477"/>
                          <a:pt x="58" y="468"/>
                          <a:pt x="62" y="461"/>
                        </a:cubicBezTo>
                        <a:cubicBezTo>
                          <a:pt x="64" y="457"/>
                          <a:pt x="67" y="455"/>
                          <a:pt x="69" y="452"/>
                        </a:cubicBezTo>
                        <a:cubicBezTo>
                          <a:pt x="70" y="449"/>
                          <a:pt x="70" y="445"/>
                          <a:pt x="70" y="442"/>
                        </a:cubicBezTo>
                        <a:cubicBezTo>
                          <a:pt x="71" y="441"/>
                          <a:pt x="71" y="441"/>
                          <a:pt x="72" y="440"/>
                        </a:cubicBezTo>
                        <a:cubicBezTo>
                          <a:pt x="72" y="440"/>
                          <a:pt x="72" y="439"/>
                          <a:pt x="72" y="439"/>
                        </a:cubicBezTo>
                        <a:cubicBezTo>
                          <a:pt x="75" y="434"/>
                          <a:pt x="76" y="430"/>
                          <a:pt x="75" y="425"/>
                        </a:cubicBezTo>
                        <a:cubicBezTo>
                          <a:pt x="76" y="419"/>
                          <a:pt x="72" y="412"/>
                          <a:pt x="69" y="407"/>
                        </a:cubicBezTo>
                        <a:cubicBezTo>
                          <a:pt x="69" y="407"/>
                          <a:pt x="69" y="406"/>
                          <a:pt x="69" y="406"/>
                        </a:cubicBezTo>
                        <a:cubicBezTo>
                          <a:pt x="68" y="405"/>
                          <a:pt x="68" y="404"/>
                          <a:pt x="68" y="403"/>
                        </a:cubicBezTo>
                        <a:cubicBezTo>
                          <a:pt x="68" y="399"/>
                          <a:pt x="71" y="396"/>
                          <a:pt x="72" y="392"/>
                        </a:cubicBezTo>
                        <a:cubicBezTo>
                          <a:pt x="73" y="389"/>
                          <a:pt x="73" y="386"/>
                          <a:pt x="73" y="384"/>
                        </a:cubicBezTo>
                        <a:cubicBezTo>
                          <a:pt x="74" y="382"/>
                          <a:pt x="74" y="381"/>
                          <a:pt x="74" y="379"/>
                        </a:cubicBezTo>
                        <a:cubicBezTo>
                          <a:pt x="74" y="376"/>
                          <a:pt x="74" y="374"/>
                          <a:pt x="73" y="371"/>
                        </a:cubicBezTo>
                        <a:cubicBezTo>
                          <a:pt x="73" y="371"/>
                          <a:pt x="72" y="368"/>
                          <a:pt x="72" y="365"/>
                        </a:cubicBezTo>
                        <a:cubicBezTo>
                          <a:pt x="72" y="364"/>
                          <a:pt x="72" y="362"/>
                          <a:pt x="72" y="361"/>
                        </a:cubicBezTo>
                        <a:cubicBezTo>
                          <a:pt x="74" y="355"/>
                          <a:pt x="75" y="349"/>
                          <a:pt x="76" y="343"/>
                        </a:cubicBezTo>
                        <a:cubicBezTo>
                          <a:pt x="76" y="338"/>
                          <a:pt x="76" y="334"/>
                          <a:pt x="77" y="329"/>
                        </a:cubicBezTo>
                        <a:cubicBezTo>
                          <a:pt x="78" y="325"/>
                          <a:pt x="76" y="322"/>
                          <a:pt x="76" y="318"/>
                        </a:cubicBezTo>
                        <a:cubicBezTo>
                          <a:pt x="75" y="318"/>
                          <a:pt x="75" y="317"/>
                          <a:pt x="75" y="316"/>
                        </a:cubicBezTo>
                        <a:cubicBezTo>
                          <a:pt x="76" y="314"/>
                          <a:pt x="76" y="311"/>
                          <a:pt x="76" y="308"/>
                        </a:cubicBezTo>
                        <a:cubicBezTo>
                          <a:pt x="76" y="307"/>
                          <a:pt x="76" y="306"/>
                          <a:pt x="77" y="304"/>
                        </a:cubicBezTo>
                        <a:cubicBezTo>
                          <a:pt x="77" y="301"/>
                          <a:pt x="79" y="291"/>
                          <a:pt x="77" y="287"/>
                        </a:cubicBezTo>
                        <a:cubicBezTo>
                          <a:pt x="77" y="287"/>
                          <a:pt x="77" y="287"/>
                          <a:pt x="77" y="287"/>
                        </a:cubicBezTo>
                        <a:cubicBezTo>
                          <a:pt x="77" y="284"/>
                          <a:pt x="77" y="277"/>
                          <a:pt x="78" y="275"/>
                        </a:cubicBezTo>
                        <a:cubicBezTo>
                          <a:pt x="78" y="275"/>
                          <a:pt x="79" y="275"/>
                          <a:pt x="79" y="275"/>
                        </a:cubicBezTo>
                        <a:cubicBezTo>
                          <a:pt x="79" y="275"/>
                          <a:pt x="80" y="275"/>
                          <a:pt x="81" y="274"/>
                        </a:cubicBezTo>
                        <a:cubicBezTo>
                          <a:pt x="81" y="274"/>
                          <a:pt x="81" y="274"/>
                          <a:pt x="81" y="274"/>
                        </a:cubicBezTo>
                        <a:cubicBezTo>
                          <a:pt x="85" y="278"/>
                          <a:pt x="86" y="285"/>
                          <a:pt x="87" y="289"/>
                        </a:cubicBezTo>
                        <a:cubicBezTo>
                          <a:pt x="88" y="291"/>
                          <a:pt x="89" y="294"/>
                          <a:pt x="89" y="297"/>
                        </a:cubicBezTo>
                        <a:cubicBezTo>
                          <a:pt x="90" y="298"/>
                          <a:pt x="90" y="300"/>
                          <a:pt x="90" y="301"/>
                        </a:cubicBezTo>
                        <a:cubicBezTo>
                          <a:pt x="91" y="304"/>
                          <a:pt x="92" y="308"/>
                          <a:pt x="93" y="311"/>
                        </a:cubicBezTo>
                        <a:cubicBezTo>
                          <a:pt x="93" y="315"/>
                          <a:pt x="94" y="318"/>
                          <a:pt x="94" y="322"/>
                        </a:cubicBezTo>
                        <a:cubicBezTo>
                          <a:pt x="94" y="325"/>
                          <a:pt x="95" y="328"/>
                          <a:pt x="96" y="330"/>
                        </a:cubicBezTo>
                        <a:cubicBezTo>
                          <a:pt x="98" y="337"/>
                          <a:pt x="99" y="344"/>
                          <a:pt x="100" y="351"/>
                        </a:cubicBezTo>
                        <a:cubicBezTo>
                          <a:pt x="105" y="352"/>
                          <a:pt x="104" y="358"/>
                          <a:pt x="102" y="363"/>
                        </a:cubicBezTo>
                        <a:cubicBezTo>
                          <a:pt x="102" y="364"/>
                          <a:pt x="102" y="364"/>
                          <a:pt x="101" y="365"/>
                        </a:cubicBezTo>
                        <a:cubicBezTo>
                          <a:pt x="101" y="365"/>
                          <a:pt x="101" y="365"/>
                          <a:pt x="101" y="366"/>
                        </a:cubicBezTo>
                        <a:cubicBezTo>
                          <a:pt x="101" y="367"/>
                          <a:pt x="100" y="369"/>
                          <a:pt x="100" y="370"/>
                        </a:cubicBezTo>
                        <a:cubicBezTo>
                          <a:pt x="99" y="379"/>
                          <a:pt x="102" y="386"/>
                          <a:pt x="101" y="395"/>
                        </a:cubicBezTo>
                        <a:cubicBezTo>
                          <a:pt x="100" y="403"/>
                          <a:pt x="98" y="412"/>
                          <a:pt x="97" y="421"/>
                        </a:cubicBezTo>
                        <a:cubicBezTo>
                          <a:pt x="97" y="422"/>
                          <a:pt x="97" y="423"/>
                          <a:pt x="97" y="424"/>
                        </a:cubicBezTo>
                        <a:cubicBezTo>
                          <a:pt x="96" y="426"/>
                          <a:pt x="96" y="429"/>
                          <a:pt x="96" y="431"/>
                        </a:cubicBezTo>
                        <a:cubicBezTo>
                          <a:pt x="96" y="434"/>
                          <a:pt x="94" y="439"/>
                          <a:pt x="96" y="441"/>
                        </a:cubicBezTo>
                        <a:cubicBezTo>
                          <a:pt x="96" y="441"/>
                          <a:pt x="96" y="441"/>
                          <a:pt x="96" y="442"/>
                        </a:cubicBezTo>
                        <a:cubicBezTo>
                          <a:pt x="96" y="442"/>
                          <a:pt x="96" y="442"/>
                          <a:pt x="97" y="442"/>
                        </a:cubicBezTo>
                        <a:cubicBezTo>
                          <a:pt x="97" y="442"/>
                          <a:pt x="97" y="442"/>
                          <a:pt x="97" y="442"/>
                        </a:cubicBezTo>
                        <a:cubicBezTo>
                          <a:pt x="95" y="445"/>
                          <a:pt x="94" y="450"/>
                          <a:pt x="95" y="454"/>
                        </a:cubicBezTo>
                        <a:cubicBezTo>
                          <a:pt x="98" y="455"/>
                          <a:pt x="102" y="458"/>
                          <a:pt x="106" y="459"/>
                        </a:cubicBezTo>
                        <a:cubicBezTo>
                          <a:pt x="110" y="460"/>
                          <a:pt x="110" y="456"/>
                          <a:pt x="114" y="458"/>
                        </a:cubicBezTo>
                        <a:cubicBezTo>
                          <a:pt x="117" y="460"/>
                          <a:pt x="120" y="463"/>
                          <a:pt x="122" y="465"/>
                        </a:cubicBezTo>
                        <a:cubicBezTo>
                          <a:pt x="127" y="468"/>
                          <a:pt x="129" y="468"/>
                          <a:pt x="134" y="469"/>
                        </a:cubicBezTo>
                        <a:cubicBezTo>
                          <a:pt x="139" y="470"/>
                          <a:pt x="159" y="476"/>
                          <a:pt x="151" y="464"/>
                        </a:cubicBezTo>
                        <a:cubicBezTo>
                          <a:pt x="148" y="461"/>
                          <a:pt x="144" y="460"/>
                          <a:pt x="140" y="457"/>
                        </a:cubicBezTo>
                        <a:close/>
                        <a:moveTo>
                          <a:pt x="41" y="203"/>
                        </a:moveTo>
                        <a:cubicBezTo>
                          <a:pt x="41" y="203"/>
                          <a:pt x="41" y="203"/>
                          <a:pt x="41" y="203"/>
                        </a:cubicBezTo>
                        <a:cubicBezTo>
                          <a:pt x="41" y="203"/>
                          <a:pt x="41" y="203"/>
                          <a:pt x="41" y="203"/>
                        </a:cubicBezTo>
                        <a:cubicBezTo>
                          <a:pt x="41" y="203"/>
                          <a:pt x="41" y="203"/>
                          <a:pt x="41" y="202"/>
                        </a:cubicBezTo>
                        <a:cubicBezTo>
                          <a:pt x="41" y="202"/>
                          <a:pt x="41" y="202"/>
                          <a:pt x="41" y="203"/>
                        </a:cubicBezTo>
                        <a:close/>
                        <a:moveTo>
                          <a:pt x="29" y="191"/>
                        </a:moveTo>
                        <a:cubicBezTo>
                          <a:pt x="29" y="192"/>
                          <a:pt x="29" y="194"/>
                          <a:pt x="29" y="195"/>
                        </a:cubicBezTo>
                        <a:cubicBezTo>
                          <a:pt x="32" y="198"/>
                          <a:pt x="35" y="200"/>
                          <a:pt x="36" y="205"/>
                        </a:cubicBezTo>
                        <a:cubicBezTo>
                          <a:pt x="36" y="205"/>
                          <a:pt x="36" y="205"/>
                          <a:pt x="36" y="205"/>
                        </a:cubicBezTo>
                        <a:cubicBezTo>
                          <a:pt x="36" y="206"/>
                          <a:pt x="35" y="208"/>
                          <a:pt x="35" y="209"/>
                        </a:cubicBezTo>
                        <a:cubicBezTo>
                          <a:pt x="32" y="206"/>
                          <a:pt x="30" y="201"/>
                          <a:pt x="29" y="197"/>
                        </a:cubicBezTo>
                        <a:cubicBezTo>
                          <a:pt x="29" y="196"/>
                          <a:pt x="29" y="195"/>
                          <a:pt x="29" y="195"/>
                        </a:cubicBezTo>
                        <a:cubicBezTo>
                          <a:pt x="29" y="194"/>
                          <a:pt x="29" y="194"/>
                          <a:pt x="29" y="194"/>
                        </a:cubicBezTo>
                        <a:cubicBezTo>
                          <a:pt x="28" y="192"/>
                          <a:pt x="28" y="190"/>
                          <a:pt x="27" y="188"/>
                        </a:cubicBezTo>
                        <a:cubicBezTo>
                          <a:pt x="27" y="187"/>
                          <a:pt x="27" y="186"/>
                          <a:pt x="27" y="186"/>
                        </a:cubicBezTo>
                        <a:cubicBezTo>
                          <a:pt x="27" y="185"/>
                          <a:pt x="27" y="185"/>
                          <a:pt x="26" y="184"/>
                        </a:cubicBezTo>
                        <a:cubicBezTo>
                          <a:pt x="27" y="185"/>
                          <a:pt x="27" y="186"/>
                          <a:pt x="27" y="188"/>
                        </a:cubicBezTo>
                        <a:cubicBezTo>
                          <a:pt x="28" y="189"/>
                          <a:pt x="29" y="190"/>
                          <a:pt x="29" y="191"/>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27" name="Freeform 26"/>
                  <p:cNvSpPr>
                    <a:spLocks noEditPoints="1"/>
                  </p:cNvSpPr>
                  <p:nvPr/>
                </p:nvSpPr>
                <p:spPr bwMode="gray">
                  <a:xfrm>
                    <a:off x="4657572" y="3245064"/>
                    <a:ext cx="902159" cy="3250176"/>
                  </a:xfrm>
                  <a:custGeom>
                    <a:avLst/>
                    <a:gdLst>
                      <a:gd name="T0" fmla="*/ 134 w 159"/>
                      <a:gd name="T1" fmla="*/ 528 h 572"/>
                      <a:gd name="T2" fmla="*/ 137 w 159"/>
                      <a:gd name="T3" fmla="*/ 494 h 572"/>
                      <a:gd name="T4" fmla="*/ 139 w 159"/>
                      <a:gd name="T5" fmla="*/ 440 h 572"/>
                      <a:gd name="T6" fmla="*/ 139 w 159"/>
                      <a:gd name="T7" fmla="*/ 376 h 572"/>
                      <a:gd name="T8" fmla="*/ 137 w 159"/>
                      <a:gd name="T9" fmla="*/ 309 h 572"/>
                      <a:gd name="T10" fmla="*/ 135 w 159"/>
                      <a:gd name="T11" fmla="*/ 275 h 572"/>
                      <a:gd name="T12" fmla="*/ 128 w 159"/>
                      <a:gd name="T13" fmla="*/ 242 h 572"/>
                      <a:gd name="T14" fmla="*/ 127 w 159"/>
                      <a:gd name="T15" fmla="*/ 239 h 572"/>
                      <a:gd name="T16" fmla="*/ 146 w 159"/>
                      <a:gd name="T17" fmla="*/ 192 h 572"/>
                      <a:gd name="T18" fmla="*/ 150 w 159"/>
                      <a:gd name="T19" fmla="*/ 111 h 572"/>
                      <a:gd name="T20" fmla="*/ 99 w 159"/>
                      <a:gd name="T21" fmla="*/ 78 h 572"/>
                      <a:gd name="T22" fmla="*/ 103 w 159"/>
                      <a:gd name="T23" fmla="*/ 56 h 572"/>
                      <a:gd name="T24" fmla="*/ 106 w 159"/>
                      <a:gd name="T25" fmla="*/ 45 h 572"/>
                      <a:gd name="T26" fmla="*/ 108 w 159"/>
                      <a:gd name="T27" fmla="*/ 33 h 572"/>
                      <a:gd name="T28" fmla="*/ 106 w 159"/>
                      <a:gd name="T29" fmla="*/ 24 h 572"/>
                      <a:gd name="T30" fmla="*/ 93 w 159"/>
                      <a:gd name="T31" fmla="*/ 8 h 572"/>
                      <a:gd name="T32" fmla="*/ 72 w 159"/>
                      <a:gd name="T33" fmla="*/ 1 h 572"/>
                      <a:gd name="T34" fmla="*/ 58 w 159"/>
                      <a:gd name="T35" fmla="*/ 8 h 572"/>
                      <a:gd name="T36" fmla="*/ 58 w 159"/>
                      <a:gd name="T37" fmla="*/ 8 h 572"/>
                      <a:gd name="T38" fmla="*/ 51 w 159"/>
                      <a:gd name="T39" fmla="*/ 16 h 572"/>
                      <a:gd name="T40" fmla="*/ 52 w 159"/>
                      <a:gd name="T41" fmla="*/ 40 h 572"/>
                      <a:gd name="T42" fmla="*/ 54 w 159"/>
                      <a:gd name="T43" fmla="*/ 51 h 572"/>
                      <a:gd name="T44" fmla="*/ 57 w 159"/>
                      <a:gd name="T45" fmla="*/ 55 h 572"/>
                      <a:gd name="T46" fmla="*/ 63 w 159"/>
                      <a:gd name="T47" fmla="*/ 71 h 572"/>
                      <a:gd name="T48" fmla="*/ 65 w 159"/>
                      <a:gd name="T49" fmla="*/ 76 h 572"/>
                      <a:gd name="T50" fmla="*/ 63 w 159"/>
                      <a:gd name="T51" fmla="*/ 82 h 572"/>
                      <a:gd name="T52" fmla="*/ 55 w 159"/>
                      <a:gd name="T53" fmla="*/ 89 h 572"/>
                      <a:gd name="T54" fmla="*/ 55 w 159"/>
                      <a:gd name="T55" fmla="*/ 89 h 572"/>
                      <a:gd name="T56" fmla="*/ 7 w 159"/>
                      <a:gd name="T57" fmla="*/ 134 h 572"/>
                      <a:gd name="T58" fmla="*/ 1 w 159"/>
                      <a:gd name="T59" fmla="*/ 178 h 572"/>
                      <a:gd name="T60" fmla="*/ 26 w 159"/>
                      <a:gd name="T61" fmla="*/ 218 h 572"/>
                      <a:gd name="T62" fmla="*/ 28 w 159"/>
                      <a:gd name="T63" fmla="*/ 236 h 572"/>
                      <a:gd name="T64" fmla="*/ 29 w 159"/>
                      <a:gd name="T65" fmla="*/ 246 h 572"/>
                      <a:gd name="T66" fmla="*/ 25 w 159"/>
                      <a:gd name="T67" fmla="*/ 256 h 572"/>
                      <a:gd name="T68" fmla="*/ 33 w 159"/>
                      <a:gd name="T69" fmla="*/ 365 h 572"/>
                      <a:gd name="T70" fmla="*/ 56 w 159"/>
                      <a:gd name="T71" fmla="*/ 485 h 572"/>
                      <a:gd name="T72" fmla="*/ 63 w 159"/>
                      <a:gd name="T73" fmla="*/ 519 h 572"/>
                      <a:gd name="T74" fmla="*/ 41 w 159"/>
                      <a:gd name="T75" fmla="*/ 539 h 572"/>
                      <a:gd name="T76" fmla="*/ 31 w 159"/>
                      <a:gd name="T77" fmla="*/ 543 h 572"/>
                      <a:gd name="T78" fmla="*/ 39 w 159"/>
                      <a:gd name="T79" fmla="*/ 558 h 572"/>
                      <a:gd name="T80" fmla="*/ 92 w 159"/>
                      <a:gd name="T81" fmla="*/ 546 h 572"/>
                      <a:gd name="T82" fmla="*/ 98 w 159"/>
                      <a:gd name="T83" fmla="*/ 530 h 572"/>
                      <a:gd name="T84" fmla="*/ 96 w 159"/>
                      <a:gd name="T85" fmla="*/ 515 h 572"/>
                      <a:gd name="T86" fmla="*/ 100 w 159"/>
                      <a:gd name="T87" fmla="*/ 503 h 572"/>
                      <a:gd name="T88" fmla="*/ 100 w 159"/>
                      <a:gd name="T89" fmla="*/ 523 h 572"/>
                      <a:gd name="T90" fmla="*/ 117 w 159"/>
                      <a:gd name="T91" fmla="*/ 553 h 572"/>
                      <a:gd name="T92" fmla="*/ 156 w 159"/>
                      <a:gd name="T93" fmla="*/ 565 h 572"/>
                      <a:gd name="T94" fmla="*/ 92 w 159"/>
                      <a:gd name="T95" fmla="*/ 353 h 572"/>
                      <a:gd name="T96" fmla="*/ 94 w 159"/>
                      <a:gd name="T97" fmla="*/ 477 h 572"/>
                      <a:gd name="T98" fmla="*/ 90 w 159"/>
                      <a:gd name="T99" fmla="*/ 449 h 572"/>
                      <a:gd name="T100" fmla="*/ 89 w 159"/>
                      <a:gd name="T101" fmla="*/ 381 h 572"/>
                      <a:gd name="T102" fmla="*/ 84 w 159"/>
                      <a:gd name="T103" fmla="*/ 344 h 572"/>
                      <a:gd name="T104" fmla="*/ 98 w 159"/>
                      <a:gd name="T105" fmla="*/ 394 h 572"/>
                      <a:gd name="T106" fmla="*/ 95 w 159"/>
                      <a:gd name="T107" fmla="*/ 480 h 572"/>
                      <a:gd name="T108" fmla="*/ 92 w 159"/>
                      <a:gd name="T109" fmla="*/ 507 h 572"/>
                      <a:gd name="T110" fmla="*/ 93 w 159"/>
                      <a:gd name="T111" fmla="*/ 496 h 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59" h="572">
                        <a:moveTo>
                          <a:pt x="144" y="544"/>
                        </a:moveTo>
                        <a:cubicBezTo>
                          <a:pt x="140" y="540"/>
                          <a:pt x="139" y="538"/>
                          <a:pt x="137" y="534"/>
                        </a:cubicBezTo>
                        <a:cubicBezTo>
                          <a:pt x="136" y="532"/>
                          <a:pt x="135" y="530"/>
                          <a:pt x="134" y="528"/>
                        </a:cubicBezTo>
                        <a:cubicBezTo>
                          <a:pt x="134" y="528"/>
                          <a:pt x="135" y="528"/>
                          <a:pt x="135" y="528"/>
                        </a:cubicBezTo>
                        <a:cubicBezTo>
                          <a:pt x="142" y="521"/>
                          <a:pt x="137" y="510"/>
                          <a:pt x="137" y="501"/>
                        </a:cubicBezTo>
                        <a:cubicBezTo>
                          <a:pt x="136" y="499"/>
                          <a:pt x="137" y="496"/>
                          <a:pt x="137" y="494"/>
                        </a:cubicBezTo>
                        <a:cubicBezTo>
                          <a:pt x="136" y="492"/>
                          <a:pt x="135" y="489"/>
                          <a:pt x="135" y="487"/>
                        </a:cubicBezTo>
                        <a:cubicBezTo>
                          <a:pt x="135" y="484"/>
                          <a:pt x="138" y="479"/>
                          <a:pt x="139" y="475"/>
                        </a:cubicBezTo>
                        <a:cubicBezTo>
                          <a:pt x="142" y="464"/>
                          <a:pt x="139" y="452"/>
                          <a:pt x="139" y="440"/>
                        </a:cubicBezTo>
                        <a:cubicBezTo>
                          <a:pt x="139" y="435"/>
                          <a:pt x="139" y="430"/>
                          <a:pt x="139" y="425"/>
                        </a:cubicBezTo>
                        <a:cubicBezTo>
                          <a:pt x="140" y="419"/>
                          <a:pt x="137" y="414"/>
                          <a:pt x="137" y="409"/>
                        </a:cubicBezTo>
                        <a:cubicBezTo>
                          <a:pt x="135" y="398"/>
                          <a:pt x="138" y="387"/>
                          <a:pt x="139" y="376"/>
                        </a:cubicBezTo>
                        <a:cubicBezTo>
                          <a:pt x="139" y="366"/>
                          <a:pt x="138" y="356"/>
                          <a:pt x="138" y="346"/>
                        </a:cubicBezTo>
                        <a:cubicBezTo>
                          <a:pt x="139" y="340"/>
                          <a:pt x="139" y="334"/>
                          <a:pt x="139" y="327"/>
                        </a:cubicBezTo>
                        <a:cubicBezTo>
                          <a:pt x="139" y="321"/>
                          <a:pt x="137" y="315"/>
                          <a:pt x="137" y="309"/>
                        </a:cubicBezTo>
                        <a:cubicBezTo>
                          <a:pt x="136" y="305"/>
                          <a:pt x="136" y="301"/>
                          <a:pt x="137" y="297"/>
                        </a:cubicBezTo>
                        <a:cubicBezTo>
                          <a:pt x="137" y="297"/>
                          <a:pt x="137" y="297"/>
                          <a:pt x="137" y="297"/>
                        </a:cubicBezTo>
                        <a:cubicBezTo>
                          <a:pt x="139" y="290"/>
                          <a:pt x="138" y="282"/>
                          <a:pt x="135" y="275"/>
                        </a:cubicBezTo>
                        <a:cubicBezTo>
                          <a:pt x="135" y="274"/>
                          <a:pt x="135" y="273"/>
                          <a:pt x="135" y="272"/>
                        </a:cubicBezTo>
                        <a:cubicBezTo>
                          <a:pt x="132" y="264"/>
                          <a:pt x="130" y="256"/>
                          <a:pt x="129" y="248"/>
                        </a:cubicBezTo>
                        <a:cubicBezTo>
                          <a:pt x="129" y="246"/>
                          <a:pt x="128" y="244"/>
                          <a:pt x="128" y="242"/>
                        </a:cubicBezTo>
                        <a:cubicBezTo>
                          <a:pt x="128" y="241"/>
                          <a:pt x="127" y="240"/>
                          <a:pt x="127" y="239"/>
                        </a:cubicBezTo>
                        <a:cubicBezTo>
                          <a:pt x="127" y="239"/>
                          <a:pt x="127" y="239"/>
                          <a:pt x="127" y="239"/>
                        </a:cubicBezTo>
                        <a:cubicBezTo>
                          <a:pt x="127" y="239"/>
                          <a:pt x="127" y="239"/>
                          <a:pt x="127" y="239"/>
                        </a:cubicBezTo>
                        <a:cubicBezTo>
                          <a:pt x="127" y="238"/>
                          <a:pt x="127" y="237"/>
                          <a:pt x="126" y="236"/>
                        </a:cubicBezTo>
                        <a:cubicBezTo>
                          <a:pt x="128" y="235"/>
                          <a:pt x="129" y="235"/>
                          <a:pt x="130" y="234"/>
                        </a:cubicBezTo>
                        <a:cubicBezTo>
                          <a:pt x="137" y="222"/>
                          <a:pt x="137" y="216"/>
                          <a:pt x="146" y="192"/>
                        </a:cubicBezTo>
                        <a:cubicBezTo>
                          <a:pt x="152" y="175"/>
                          <a:pt x="153" y="158"/>
                          <a:pt x="152" y="139"/>
                        </a:cubicBezTo>
                        <a:cubicBezTo>
                          <a:pt x="152" y="137"/>
                          <a:pt x="152" y="135"/>
                          <a:pt x="152" y="133"/>
                        </a:cubicBezTo>
                        <a:cubicBezTo>
                          <a:pt x="154" y="128"/>
                          <a:pt x="153" y="118"/>
                          <a:pt x="150" y="111"/>
                        </a:cubicBezTo>
                        <a:cubicBezTo>
                          <a:pt x="150" y="105"/>
                          <a:pt x="148" y="101"/>
                          <a:pt x="143" y="97"/>
                        </a:cubicBezTo>
                        <a:cubicBezTo>
                          <a:pt x="132" y="89"/>
                          <a:pt x="118" y="84"/>
                          <a:pt x="104" y="82"/>
                        </a:cubicBezTo>
                        <a:cubicBezTo>
                          <a:pt x="103" y="81"/>
                          <a:pt x="102" y="80"/>
                          <a:pt x="99" y="78"/>
                        </a:cubicBezTo>
                        <a:cubicBezTo>
                          <a:pt x="99" y="76"/>
                          <a:pt x="98" y="74"/>
                          <a:pt x="98" y="72"/>
                        </a:cubicBezTo>
                        <a:cubicBezTo>
                          <a:pt x="99" y="69"/>
                          <a:pt x="100" y="66"/>
                          <a:pt x="102" y="63"/>
                        </a:cubicBezTo>
                        <a:cubicBezTo>
                          <a:pt x="103" y="61"/>
                          <a:pt x="103" y="59"/>
                          <a:pt x="103" y="56"/>
                        </a:cubicBezTo>
                        <a:cubicBezTo>
                          <a:pt x="103" y="56"/>
                          <a:pt x="103" y="56"/>
                          <a:pt x="103" y="56"/>
                        </a:cubicBezTo>
                        <a:cubicBezTo>
                          <a:pt x="103" y="57"/>
                          <a:pt x="103" y="57"/>
                          <a:pt x="103" y="57"/>
                        </a:cubicBezTo>
                        <a:cubicBezTo>
                          <a:pt x="106" y="55"/>
                          <a:pt x="106" y="50"/>
                          <a:pt x="106" y="45"/>
                        </a:cubicBezTo>
                        <a:cubicBezTo>
                          <a:pt x="106" y="44"/>
                          <a:pt x="107" y="43"/>
                          <a:pt x="107" y="42"/>
                        </a:cubicBezTo>
                        <a:cubicBezTo>
                          <a:pt x="107" y="41"/>
                          <a:pt x="107" y="39"/>
                          <a:pt x="107" y="37"/>
                        </a:cubicBezTo>
                        <a:cubicBezTo>
                          <a:pt x="108" y="36"/>
                          <a:pt x="108" y="35"/>
                          <a:pt x="108" y="33"/>
                        </a:cubicBezTo>
                        <a:cubicBezTo>
                          <a:pt x="108" y="32"/>
                          <a:pt x="108" y="31"/>
                          <a:pt x="107" y="29"/>
                        </a:cubicBezTo>
                        <a:cubicBezTo>
                          <a:pt x="107" y="28"/>
                          <a:pt x="107" y="27"/>
                          <a:pt x="106" y="26"/>
                        </a:cubicBezTo>
                        <a:cubicBezTo>
                          <a:pt x="106" y="25"/>
                          <a:pt x="106" y="25"/>
                          <a:pt x="106" y="24"/>
                        </a:cubicBezTo>
                        <a:cubicBezTo>
                          <a:pt x="106" y="24"/>
                          <a:pt x="106" y="24"/>
                          <a:pt x="106" y="24"/>
                        </a:cubicBezTo>
                        <a:cubicBezTo>
                          <a:pt x="104" y="20"/>
                          <a:pt x="102" y="14"/>
                          <a:pt x="99" y="12"/>
                        </a:cubicBezTo>
                        <a:cubicBezTo>
                          <a:pt x="97" y="10"/>
                          <a:pt x="95" y="10"/>
                          <a:pt x="93" y="8"/>
                        </a:cubicBezTo>
                        <a:cubicBezTo>
                          <a:pt x="91" y="7"/>
                          <a:pt x="90" y="4"/>
                          <a:pt x="89" y="3"/>
                        </a:cubicBezTo>
                        <a:cubicBezTo>
                          <a:pt x="89" y="4"/>
                          <a:pt x="88" y="5"/>
                          <a:pt x="88" y="6"/>
                        </a:cubicBezTo>
                        <a:cubicBezTo>
                          <a:pt x="84" y="2"/>
                          <a:pt x="79" y="0"/>
                          <a:pt x="72" y="1"/>
                        </a:cubicBezTo>
                        <a:cubicBezTo>
                          <a:pt x="68" y="1"/>
                          <a:pt x="68" y="2"/>
                          <a:pt x="65" y="4"/>
                        </a:cubicBezTo>
                        <a:cubicBezTo>
                          <a:pt x="63" y="5"/>
                          <a:pt x="60" y="6"/>
                          <a:pt x="57" y="6"/>
                        </a:cubicBezTo>
                        <a:cubicBezTo>
                          <a:pt x="58" y="6"/>
                          <a:pt x="57" y="7"/>
                          <a:pt x="58" y="8"/>
                        </a:cubicBezTo>
                        <a:cubicBezTo>
                          <a:pt x="57" y="7"/>
                          <a:pt x="60" y="7"/>
                          <a:pt x="56" y="7"/>
                        </a:cubicBezTo>
                        <a:cubicBezTo>
                          <a:pt x="56" y="7"/>
                          <a:pt x="56" y="7"/>
                          <a:pt x="56" y="7"/>
                        </a:cubicBezTo>
                        <a:cubicBezTo>
                          <a:pt x="60" y="7"/>
                          <a:pt x="57" y="8"/>
                          <a:pt x="58" y="8"/>
                        </a:cubicBezTo>
                        <a:cubicBezTo>
                          <a:pt x="54" y="9"/>
                          <a:pt x="51" y="12"/>
                          <a:pt x="50" y="15"/>
                        </a:cubicBezTo>
                        <a:cubicBezTo>
                          <a:pt x="51" y="15"/>
                          <a:pt x="51" y="15"/>
                          <a:pt x="52" y="15"/>
                        </a:cubicBezTo>
                        <a:cubicBezTo>
                          <a:pt x="52" y="15"/>
                          <a:pt x="51" y="16"/>
                          <a:pt x="51" y="16"/>
                        </a:cubicBezTo>
                        <a:cubicBezTo>
                          <a:pt x="52" y="16"/>
                          <a:pt x="52" y="17"/>
                          <a:pt x="53" y="17"/>
                        </a:cubicBezTo>
                        <a:cubicBezTo>
                          <a:pt x="50" y="22"/>
                          <a:pt x="46" y="31"/>
                          <a:pt x="49" y="36"/>
                        </a:cubicBezTo>
                        <a:cubicBezTo>
                          <a:pt x="50" y="38"/>
                          <a:pt x="51" y="41"/>
                          <a:pt x="52" y="40"/>
                        </a:cubicBezTo>
                        <a:cubicBezTo>
                          <a:pt x="53" y="40"/>
                          <a:pt x="53" y="40"/>
                          <a:pt x="53" y="40"/>
                        </a:cubicBezTo>
                        <a:cubicBezTo>
                          <a:pt x="52" y="41"/>
                          <a:pt x="51" y="43"/>
                          <a:pt x="51" y="45"/>
                        </a:cubicBezTo>
                        <a:cubicBezTo>
                          <a:pt x="51" y="49"/>
                          <a:pt x="52" y="50"/>
                          <a:pt x="54" y="51"/>
                        </a:cubicBezTo>
                        <a:cubicBezTo>
                          <a:pt x="54" y="52"/>
                          <a:pt x="55" y="54"/>
                          <a:pt x="55" y="55"/>
                        </a:cubicBezTo>
                        <a:cubicBezTo>
                          <a:pt x="56" y="56"/>
                          <a:pt x="54" y="56"/>
                          <a:pt x="57" y="55"/>
                        </a:cubicBezTo>
                        <a:cubicBezTo>
                          <a:pt x="57" y="55"/>
                          <a:pt x="57" y="55"/>
                          <a:pt x="57" y="55"/>
                        </a:cubicBezTo>
                        <a:cubicBezTo>
                          <a:pt x="57" y="55"/>
                          <a:pt x="57" y="55"/>
                          <a:pt x="57" y="55"/>
                        </a:cubicBezTo>
                        <a:cubicBezTo>
                          <a:pt x="59" y="56"/>
                          <a:pt x="58" y="59"/>
                          <a:pt x="59" y="61"/>
                        </a:cubicBezTo>
                        <a:cubicBezTo>
                          <a:pt x="60" y="62"/>
                          <a:pt x="62" y="68"/>
                          <a:pt x="63" y="71"/>
                        </a:cubicBezTo>
                        <a:cubicBezTo>
                          <a:pt x="63" y="71"/>
                          <a:pt x="63" y="71"/>
                          <a:pt x="63" y="71"/>
                        </a:cubicBezTo>
                        <a:cubicBezTo>
                          <a:pt x="63" y="73"/>
                          <a:pt x="64" y="74"/>
                          <a:pt x="65" y="76"/>
                        </a:cubicBezTo>
                        <a:cubicBezTo>
                          <a:pt x="65" y="76"/>
                          <a:pt x="65" y="76"/>
                          <a:pt x="65" y="76"/>
                        </a:cubicBezTo>
                        <a:cubicBezTo>
                          <a:pt x="65" y="80"/>
                          <a:pt x="66" y="83"/>
                          <a:pt x="65" y="87"/>
                        </a:cubicBezTo>
                        <a:cubicBezTo>
                          <a:pt x="65" y="87"/>
                          <a:pt x="65" y="87"/>
                          <a:pt x="64" y="87"/>
                        </a:cubicBezTo>
                        <a:cubicBezTo>
                          <a:pt x="64" y="86"/>
                          <a:pt x="63" y="84"/>
                          <a:pt x="63" y="82"/>
                        </a:cubicBezTo>
                        <a:cubicBezTo>
                          <a:pt x="62" y="83"/>
                          <a:pt x="62" y="84"/>
                          <a:pt x="61" y="85"/>
                        </a:cubicBezTo>
                        <a:cubicBezTo>
                          <a:pt x="61" y="85"/>
                          <a:pt x="61" y="84"/>
                          <a:pt x="62" y="84"/>
                        </a:cubicBezTo>
                        <a:cubicBezTo>
                          <a:pt x="60" y="86"/>
                          <a:pt x="57" y="87"/>
                          <a:pt x="55" y="89"/>
                        </a:cubicBezTo>
                        <a:cubicBezTo>
                          <a:pt x="56" y="88"/>
                          <a:pt x="57" y="88"/>
                          <a:pt x="58" y="88"/>
                        </a:cubicBezTo>
                        <a:cubicBezTo>
                          <a:pt x="54" y="90"/>
                          <a:pt x="54" y="90"/>
                          <a:pt x="54" y="90"/>
                        </a:cubicBezTo>
                        <a:cubicBezTo>
                          <a:pt x="55" y="90"/>
                          <a:pt x="55" y="89"/>
                          <a:pt x="55" y="89"/>
                        </a:cubicBezTo>
                        <a:cubicBezTo>
                          <a:pt x="49" y="91"/>
                          <a:pt x="44" y="97"/>
                          <a:pt x="37" y="101"/>
                        </a:cubicBezTo>
                        <a:cubicBezTo>
                          <a:pt x="31" y="104"/>
                          <a:pt x="25" y="108"/>
                          <a:pt x="19" y="113"/>
                        </a:cubicBezTo>
                        <a:cubicBezTo>
                          <a:pt x="13" y="117"/>
                          <a:pt x="5" y="126"/>
                          <a:pt x="7" y="134"/>
                        </a:cubicBezTo>
                        <a:cubicBezTo>
                          <a:pt x="8" y="139"/>
                          <a:pt x="9" y="140"/>
                          <a:pt x="8" y="145"/>
                        </a:cubicBezTo>
                        <a:cubicBezTo>
                          <a:pt x="7" y="150"/>
                          <a:pt x="7" y="154"/>
                          <a:pt x="7" y="159"/>
                        </a:cubicBezTo>
                        <a:cubicBezTo>
                          <a:pt x="6" y="165"/>
                          <a:pt x="1" y="171"/>
                          <a:pt x="1" y="178"/>
                        </a:cubicBezTo>
                        <a:cubicBezTo>
                          <a:pt x="0" y="185"/>
                          <a:pt x="1" y="194"/>
                          <a:pt x="2" y="201"/>
                        </a:cubicBezTo>
                        <a:cubicBezTo>
                          <a:pt x="3" y="206"/>
                          <a:pt x="5" y="216"/>
                          <a:pt x="11" y="218"/>
                        </a:cubicBezTo>
                        <a:cubicBezTo>
                          <a:pt x="17" y="220"/>
                          <a:pt x="20" y="214"/>
                          <a:pt x="26" y="218"/>
                        </a:cubicBezTo>
                        <a:cubicBezTo>
                          <a:pt x="26" y="218"/>
                          <a:pt x="26" y="219"/>
                          <a:pt x="26" y="220"/>
                        </a:cubicBezTo>
                        <a:cubicBezTo>
                          <a:pt x="26" y="220"/>
                          <a:pt x="26" y="220"/>
                          <a:pt x="26" y="220"/>
                        </a:cubicBezTo>
                        <a:cubicBezTo>
                          <a:pt x="24" y="223"/>
                          <a:pt x="18" y="226"/>
                          <a:pt x="28" y="236"/>
                        </a:cubicBezTo>
                        <a:cubicBezTo>
                          <a:pt x="28" y="236"/>
                          <a:pt x="28" y="236"/>
                          <a:pt x="29" y="237"/>
                        </a:cubicBezTo>
                        <a:cubicBezTo>
                          <a:pt x="29" y="237"/>
                          <a:pt x="29" y="237"/>
                          <a:pt x="29" y="238"/>
                        </a:cubicBezTo>
                        <a:cubicBezTo>
                          <a:pt x="29" y="240"/>
                          <a:pt x="28" y="244"/>
                          <a:pt x="29" y="246"/>
                        </a:cubicBezTo>
                        <a:cubicBezTo>
                          <a:pt x="29" y="246"/>
                          <a:pt x="28" y="246"/>
                          <a:pt x="28" y="246"/>
                        </a:cubicBezTo>
                        <a:cubicBezTo>
                          <a:pt x="28" y="246"/>
                          <a:pt x="28" y="246"/>
                          <a:pt x="28" y="246"/>
                        </a:cubicBezTo>
                        <a:cubicBezTo>
                          <a:pt x="28" y="251"/>
                          <a:pt x="27" y="253"/>
                          <a:pt x="25" y="256"/>
                        </a:cubicBezTo>
                        <a:cubicBezTo>
                          <a:pt x="22" y="265"/>
                          <a:pt x="25" y="277"/>
                          <a:pt x="26" y="287"/>
                        </a:cubicBezTo>
                        <a:cubicBezTo>
                          <a:pt x="27" y="300"/>
                          <a:pt x="28" y="313"/>
                          <a:pt x="30" y="326"/>
                        </a:cubicBezTo>
                        <a:cubicBezTo>
                          <a:pt x="31" y="339"/>
                          <a:pt x="34" y="352"/>
                          <a:pt x="33" y="365"/>
                        </a:cubicBezTo>
                        <a:cubicBezTo>
                          <a:pt x="32" y="386"/>
                          <a:pt x="40" y="406"/>
                          <a:pt x="43" y="426"/>
                        </a:cubicBezTo>
                        <a:cubicBezTo>
                          <a:pt x="45" y="436"/>
                          <a:pt x="48" y="445"/>
                          <a:pt x="50" y="455"/>
                        </a:cubicBezTo>
                        <a:cubicBezTo>
                          <a:pt x="51" y="464"/>
                          <a:pt x="57" y="475"/>
                          <a:pt x="56" y="485"/>
                        </a:cubicBezTo>
                        <a:cubicBezTo>
                          <a:pt x="56" y="486"/>
                          <a:pt x="56" y="487"/>
                          <a:pt x="56" y="488"/>
                        </a:cubicBezTo>
                        <a:cubicBezTo>
                          <a:pt x="50" y="491"/>
                          <a:pt x="58" y="500"/>
                          <a:pt x="59" y="504"/>
                        </a:cubicBezTo>
                        <a:cubicBezTo>
                          <a:pt x="61" y="509"/>
                          <a:pt x="57" y="515"/>
                          <a:pt x="63" y="519"/>
                        </a:cubicBezTo>
                        <a:cubicBezTo>
                          <a:pt x="61" y="521"/>
                          <a:pt x="58" y="523"/>
                          <a:pt x="58" y="526"/>
                        </a:cubicBezTo>
                        <a:cubicBezTo>
                          <a:pt x="56" y="526"/>
                          <a:pt x="52" y="530"/>
                          <a:pt x="50" y="532"/>
                        </a:cubicBezTo>
                        <a:cubicBezTo>
                          <a:pt x="47" y="535"/>
                          <a:pt x="45" y="537"/>
                          <a:pt x="41" y="539"/>
                        </a:cubicBezTo>
                        <a:cubicBezTo>
                          <a:pt x="40" y="540"/>
                          <a:pt x="38" y="540"/>
                          <a:pt x="35" y="541"/>
                        </a:cubicBezTo>
                        <a:cubicBezTo>
                          <a:pt x="34" y="542"/>
                          <a:pt x="32" y="542"/>
                          <a:pt x="31" y="543"/>
                        </a:cubicBezTo>
                        <a:cubicBezTo>
                          <a:pt x="31" y="543"/>
                          <a:pt x="31" y="543"/>
                          <a:pt x="31" y="543"/>
                        </a:cubicBezTo>
                        <a:cubicBezTo>
                          <a:pt x="27" y="545"/>
                          <a:pt x="24" y="548"/>
                          <a:pt x="24" y="551"/>
                        </a:cubicBezTo>
                        <a:cubicBezTo>
                          <a:pt x="27" y="552"/>
                          <a:pt x="28" y="555"/>
                          <a:pt x="30" y="556"/>
                        </a:cubicBezTo>
                        <a:cubicBezTo>
                          <a:pt x="32" y="557"/>
                          <a:pt x="37" y="558"/>
                          <a:pt x="39" y="558"/>
                        </a:cubicBezTo>
                        <a:cubicBezTo>
                          <a:pt x="44" y="558"/>
                          <a:pt x="49" y="555"/>
                          <a:pt x="55" y="555"/>
                        </a:cubicBezTo>
                        <a:cubicBezTo>
                          <a:pt x="62" y="555"/>
                          <a:pt x="63" y="553"/>
                          <a:pt x="69" y="550"/>
                        </a:cubicBezTo>
                        <a:cubicBezTo>
                          <a:pt x="76" y="545"/>
                          <a:pt x="84" y="548"/>
                          <a:pt x="92" y="546"/>
                        </a:cubicBezTo>
                        <a:cubicBezTo>
                          <a:pt x="97" y="542"/>
                          <a:pt x="99" y="538"/>
                          <a:pt x="98" y="533"/>
                        </a:cubicBezTo>
                        <a:cubicBezTo>
                          <a:pt x="98" y="533"/>
                          <a:pt x="98" y="533"/>
                          <a:pt x="98" y="533"/>
                        </a:cubicBezTo>
                        <a:cubicBezTo>
                          <a:pt x="98" y="532"/>
                          <a:pt x="98" y="531"/>
                          <a:pt x="98" y="530"/>
                        </a:cubicBezTo>
                        <a:cubicBezTo>
                          <a:pt x="98" y="527"/>
                          <a:pt x="99" y="524"/>
                          <a:pt x="98" y="522"/>
                        </a:cubicBezTo>
                        <a:cubicBezTo>
                          <a:pt x="98" y="521"/>
                          <a:pt x="99" y="521"/>
                          <a:pt x="99" y="521"/>
                        </a:cubicBezTo>
                        <a:cubicBezTo>
                          <a:pt x="98" y="519"/>
                          <a:pt x="97" y="517"/>
                          <a:pt x="96" y="515"/>
                        </a:cubicBezTo>
                        <a:cubicBezTo>
                          <a:pt x="95" y="512"/>
                          <a:pt x="95" y="508"/>
                          <a:pt x="95" y="503"/>
                        </a:cubicBezTo>
                        <a:cubicBezTo>
                          <a:pt x="96" y="505"/>
                          <a:pt x="97" y="506"/>
                          <a:pt x="100" y="503"/>
                        </a:cubicBezTo>
                        <a:cubicBezTo>
                          <a:pt x="100" y="503"/>
                          <a:pt x="100" y="503"/>
                          <a:pt x="100" y="503"/>
                        </a:cubicBezTo>
                        <a:cubicBezTo>
                          <a:pt x="100" y="504"/>
                          <a:pt x="100" y="505"/>
                          <a:pt x="100" y="507"/>
                        </a:cubicBezTo>
                        <a:cubicBezTo>
                          <a:pt x="101" y="511"/>
                          <a:pt x="99" y="516"/>
                          <a:pt x="99" y="521"/>
                        </a:cubicBezTo>
                        <a:cubicBezTo>
                          <a:pt x="99" y="521"/>
                          <a:pt x="99" y="522"/>
                          <a:pt x="100" y="523"/>
                        </a:cubicBezTo>
                        <a:cubicBezTo>
                          <a:pt x="101" y="526"/>
                          <a:pt x="103" y="530"/>
                          <a:pt x="106" y="534"/>
                        </a:cubicBezTo>
                        <a:cubicBezTo>
                          <a:pt x="105" y="541"/>
                          <a:pt x="103" y="550"/>
                          <a:pt x="112" y="552"/>
                        </a:cubicBezTo>
                        <a:cubicBezTo>
                          <a:pt x="114" y="553"/>
                          <a:pt x="116" y="552"/>
                          <a:pt x="117" y="553"/>
                        </a:cubicBezTo>
                        <a:cubicBezTo>
                          <a:pt x="118" y="555"/>
                          <a:pt x="120" y="558"/>
                          <a:pt x="122" y="560"/>
                        </a:cubicBezTo>
                        <a:cubicBezTo>
                          <a:pt x="123" y="563"/>
                          <a:pt x="125" y="564"/>
                          <a:pt x="129" y="566"/>
                        </a:cubicBezTo>
                        <a:cubicBezTo>
                          <a:pt x="135" y="568"/>
                          <a:pt x="153" y="572"/>
                          <a:pt x="156" y="565"/>
                        </a:cubicBezTo>
                        <a:cubicBezTo>
                          <a:pt x="159" y="558"/>
                          <a:pt x="148" y="549"/>
                          <a:pt x="144" y="544"/>
                        </a:cubicBezTo>
                        <a:close/>
                        <a:moveTo>
                          <a:pt x="92" y="353"/>
                        </a:moveTo>
                        <a:cubicBezTo>
                          <a:pt x="92" y="353"/>
                          <a:pt x="92" y="353"/>
                          <a:pt x="92" y="353"/>
                        </a:cubicBezTo>
                        <a:cubicBezTo>
                          <a:pt x="92" y="353"/>
                          <a:pt x="92" y="353"/>
                          <a:pt x="92" y="353"/>
                        </a:cubicBezTo>
                        <a:cubicBezTo>
                          <a:pt x="92" y="353"/>
                          <a:pt x="92" y="353"/>
                          <a:pt x="92" y="353"/>
                        </a:cubicBezTo>
                        <a:close/>
                        <a:moveTo>
                          <a:pt x="94" y="477"/>
                        </a:moveTo>
                        <a:cubicBezTo>
                          <a:pt x="93" y="476"/>
                          <a:pt x="93" y="476"/>
                          <a:pt x="93" y="475"/>
                        </a:cubicBezTo>
                        <a:cubicBezTo>
                          <a:pt x="93" y="474"/>
                          <a:pt x="93" y="473"/>
                          <a:pt x="92" y="472"/>
                        </a:cubicBezTo>
                        <a:cubicBezTo>
                          <a:pt x="90" y="465"/>
                          <a:pt x="89" y="457"/>
                          <a:pt x="90" y="449"/>
                        </a:cubicBezTo>
                        <a:cubicBezTo>
                          <a:pt x="91" y="440"/>
                          <a:pt x="93" y="428"/>
                          <a:pt x="90" y="418"/>
                        </a:cubicBezTo>
                        <a:cubicBezTo>
                          <a:pt x="89" y="412"/>
                          <a:pt x="86" y="407"/>
                          <a:pt x="87" y="400"/>
                        </a:cubicBezTo>
                        <a:cubicBezTo>
                          <a:pt x="88" y="393"/>
                          <a:pt x="91" y="389"/>
                          <a:pt x="89" y="381"/>
                        </a:cubicBezTo>
                        <a:cubicBezTo>
                          <a:pt x="89" y="379"/>
                          <a:pt x="87" y="376"/>
                          <a:pt x="87" y="374"/>
                        </a:cubicBezTo>
                        <a:cubicBezTo>
                          <a:pt x="89" y="364"/>
                          <a:pt x="84" y="353"/>
                          <a:pt x="84" y="344"/>
                        </a:cubicBezTo>
                        <a:cubicBezTo>
                          <a:pt x="84" y="344"/>
                          <a:pt x="84" y="344"/>
                          <a:pt x="84" y="344"/>
                        </a:cubicBezTo>
                        <a:cubicBezTo>
                          <a:pt x="92" y="351"/>
                          <a:pt x="91" y="360"/>
                          <a:pt x="92" y="369"/>
                        </a:cubicBezTo>
                        <a:cubicBezTo>
                          <a:pt x="93" y="371"/>
                          <a:pt x="94" y="372"/>
                          <a:pt x="94" y="373"/>
                        </a:cubicBezTo>
                        <a:cubicBezTo>
                          <a:pt x="96" y="380"/>
                          <a:pt x="98" y="386"/>
                          <a:pt x="98" y="394"/>
                        </a:cubicBezTo>
                        <a:cubicBezTo>
                          <a:pt x="98" y="406"/>
                          <a:pt x="96" y="417"/>
                          <a:pt x="94" y="428"/>
                        </a:cubicBezTo>
                        <a:cubicBezTo>
                          <a:pt x="93" y="439"/>
                          <a:pt x="96" y="450"/>
                          <a:pt x="96" y="461"/>
                        </a:cubicBezTo>
                        <a:cubicBezTo>
                          <a:pt x="96" y="467"/>
                          <a:pt x="96" y="474"/>
                          <a:pt x="95" y="480"/>
                        </a:cubicBezTo>
                        <a:cubicBezTo>
                          <a:pt x="95" y="480"/>
                          <a:pt x="94" y="480"/>
                          <a:pt x="94" y="480"/>
                        </a:cubicBezTo>
                        <a:cubicBezTo>
                          <a:pt x="94" y="479"/>
                          <a:pt x="94" y="478"/>
                          <a:pt x="94" y="477"/>
                        </a:cubicBezTo>
                        <a:close/>
                        <a:moveTo>
                          <a:pt x="92" y="507"/>
                        </a:moveTo>
                        <a:cubicBezTo>
                          <a:pt x="92" y="506"/>
                          <a:pt x="92" y="504"/>
                          <a:pt x="92" y="503"/>
                        </a:cubicBezTo>
                        <a:cubicBezTo>
                          <a:pt x="91" y="500"/>
                          <a:pt x="92" y="496"/>
                          <a:pt x="92" y="493"/>
                        </a:cubicBezTo>
                        <a:cubicBezTo>
                          <a:pt x="93" y="494"/>
                          <a:pt x="93" y="495"/>
                          <a:pt x="93" y="496"/>
                        </a:cubicBezTo>
                        <a:cubicBezTo>
                          <a:pt x="93" y="497"/>
                          <a:pt x="94" y="499"/>
                          <a:pt x="94" y="501"/>
                        </a:cubicBezTo>
                        <a:cubicBezTo>
                          <a:pt x="94" y="503"/>
                          <a:pt x="93" y="505"/>
                          <a:pt x="92" y="50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grpSp>
          </p:grpSp>
          <p:grpSp>
            <p:nvGrpSpPr>
              <p:cNvPr id="10" name="Gruppieren 62"/>
              <p:cNvGrpSpPr/>
              <p:nvPr/>
            </p:nvGrpSpPr>
            <p:grpSpPr bwMode="gray">
              <a:xfrm>
                <a:off x="3359571" y="1443604"/>
                <a:ext cx="7089137" cy="2936359"/>
                <a:chOff x="3359571" y="1443604"/>
                <a:chExt cx="7089137" cy="2936359"/>
              </a:xfrm>
            </p:grpSpPr>
            <p:sp>
              <p:nvSpPr>
                <p:cNvPr id="11" name="Freeform 10"/>
                <p:cNvSpPr>
                  <a:spLocks/>
                </p:cNvSpPr>
                <p:nvPr/>
              </p:nvSpPr>
              <p:spPr bwMode="gray">
                <a:xfrm flipH="1">
                  <a:off x="9364805" y="3515742"/>
                  <a:ext cx="1083903" cy="864221"/>
                </a:xfrm>
                <a:custGeom>
                  <a:avLst/>
                  <a:gdLst>
                    <a:gd name="T0" fmla="*/ 402 w 480"/>
                    <a:gd name="T1" fmla="*/ 0 h 375"/>
                    <a:gd name="T2" fmla="*/ 82 w 480"/>
                    <a:gd name="T3" fmla="*/ 0 h 375"/>
                    <a:gd name="T4" fmla="*/ 0 w 480"/>
                    <a:gd name="T5" fmla="*/ 58 h 375"/>
                    <a:gd name="T6" fmla="*/ 0 w 480"/>
                    <a:gd name="T7" fmla="*/ 238 h 375"/>
                    <a:gd name="T8" fmla="*/ 82 w 480"/>
                    <a:gd name="T9" fmla="*/ 300 h 375"/>
                    <a:gd name="T10" fmla="*/ 159 w 480"/>
                    <a:gd name="T11" fmla="*/ 300 h 375"/>
                    <a:gd name="T12" fmla="*/ 161 w 480"/>
                    <a:gd name="T13" fmla="*/ 303 h 375"/>
                    <a:gd name="T14" fmla="*/ 213 w 480"/>
                    <a:gd name="T15" fmla="*/ 375 h 375"/>
                    <a:gd name="T16" fmla="*/ 212 w 480"/>
                    <a:gd name="T17" fmla="*/ 300 h 375"/>
                    <a:gd name="T18" fmla="*/ 402 w 480"/>
                    <a:gd name="T19" fmla="*/ 300 h 375"/>
                    <a:gd name="T20" fmla="*/ 480 w 480"/>
                    <a:gd name="T21" fmla="*/ 238 h 375"/>
                    <a:gd name="T22" fmla="*/ 480 w 480"/>
                    <a:gd name="T23" fmla="*/ 58 h 375"/>
                    <a:gd name="T24" fmla="*/ 402 w 480"/>
                    <a:gd name="T25" fmla="*/ 0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0" h="375">
                      <a:moveTo>
                        <a:pt x="402" y="0"/>
                      </a:moveTo>
                      <a:cubicBezTo>
                        <a:pt x="82" y="0"/>
                        <a:pt x="82" y="0"/>
                        <a:pt x="82" y="0"/>
                      </a:cubicBezTo>
                      <a:cubicBezTo>
                        <a:pt x="38" y="0"/>
                        <a:pt x="0" y="25"/>
                        <a:pt x="0" y="58"/>
                      </a:cubicBezTo>
                      <a:cubicBezTo>
                        <a:pt x="0" y="238"/>
                        <a:pt x="0" y="238"/>
                        <a:pt x="0" y="238"/>
                      </a:cubicBezTo>
                      <a:cubicBezTo>
                        <a:pt x="0" y="271"/>
                        <a:pt x="38" y="300"/>
                        <a:pt x="82" y="300"/>
                      </a:cubicBezTo>
                      <a:cubicBezTo>
                        <a:pt x="159" y="300"/>
                        <a:pt x="159" y="300"/>
                        <a:pt x="159" y="300"/>
                      </a:cubicBezTo>
                      <a:cubicBezTo>
                        <a:pt x="161" y="303"/>
                        <a:pt x="161" y="303"/>
                        <a:pt x="161" y="303"/>
                      </a:cubicBezTo>
                      <a:cubicBezTo>
                        <a:pt x="213" y="375"/>
                        <a:pt x="213" y="375"/>
                        <a:pt x="213" y="375"/>
                      </a:cubicBezTo>
                      <a:cubicBezTo>
                        <a:pt x="212" y="300"/>
                        <a:pt x="212" y="300"/>
                        <a:pt x="212" y="300"/>
                      </a:cubicBezTo>
                      <a:cubicBezTo>
                        <a:pt x="402" y="300"/>
                        <a:pt x="402" y="300"/>
                        <a:pt x="402" y="300"/>
                      </a:cubicBezTo>
                      <a:cubicBezTo>
                        <a:pt x="446" y="300"/>
                        <a:pt x="480" y="271"/>
                        <a:pt x="480" y="238"/>
                      </a:cubicBezTo>
                      <a:cubicBezTo>
                        <a:pt x="480" y="58"/>
                        <a:pt x="480" y="58"/>
                        <a:pt x="480" y="58"/>
                      </a:cubicBezTo>
                      <a:cubicBezTo>
                        <a:pt x="480" y="25"/>
                        <a:pt x="446" y="0"/>
                        <a:pt x="402" y="0"/>
                      </a:cubicBezTo>
                      <a:close/>
                    </a:path>
                  </a:pathLst>
                </a:custGeom>
                <a:solidFill>
                  <a:schemeClr val="accent3">
                    <a:lumMod val="60000"/>
                    <a:lumOff val="40000"/>
                  </a:schemeClr>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12" name="Freeform 11"/>
                <p:cNvSpPr>
                  <a:spLocks/>
                </p:cNvSpPr>
                <p:nvPr/>
              </p:nvSpPr>
              <p:spPr bwMode="gray">
                <a:xfrm flipH="1">
                  <a:off x="4015738" y="1665468"/>
                  <a:ext cx="494528" cy="386377"/>
                </a:xfrm>
                <a:custGeom>
                  <a:avLst/>
                  <a:gdLst>
                    <a:gd name="T0" fmla="*/ 402 w 480"/>
                    <a:gd name="T1" fmla="*/ 0 h 375"/>
                    <a:gd name="T2" fmla="*/ 82 w 480"/>
                    <a:gd name="T3" fmla="*/ 0 h 375"/>
                    <a:gd name="T4" fmla="*/ 0 w 480"/>
                    <a:gd name="T5" fmla="*/ 58 h 375"/>
                    <a:gd name="T6" fmla="*/ 0 w 480"/>
                    <a:gd name="T7" fmla="*/ 238 h 375"/>
                    <a:gd name="T8" fmla="*/ 82 w 480"/>
                    <a:gd name="T9" fmla="*/ 300 h 375"/>
                    <a:gd name="T10" fmla="*/ 159 w 480"/>
                    <a:gd name="T11" fmla="*/ 300 h 375"/>
                    <a:gd name="T12" fmla="*/ 161 w 480"/>
                    <a:gd name="T13" fmla="*/ 303 h 375"/>
                    <a:gd name="T14" fmla="*/ 213 w 480"/>
                    <a:gd name="T15" fmla="*/ 375 h 375"/>
                    <a:gd name="T16" fmla="*/ 212 w 480"/>
                    <a:gd name="T17" fmla="*/ 300 h 375"/>
                    <a:gd name="T18" fmla="*/ 402 w 480"/>
                    <a:gd name="T19" fmla="*/ 300 h 375"/>
                    <a:gd name="T20" fmla="*/ 480 w 480"/>
                    <a:gd name="T21" fmla="*/ 238 h 375"/>
                    <a:gd name="T22" fmla="*/ 480 w 480"/>
                    <a:gd name="T23" fmla="*/ 58 h 375"/>
                    <a:gd name="T24" fmla="*/ 402 w 480"/>
                    <a:gd name="T25" fmla="*/ 0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0" h="375">
                      <a:moveTo>
                        <a:pt x="402" y="0"/>
                      </a:moveTo>
                      <a:cubicBezTo>
                        <a:pt x="82" y="0"/>
                        <a:pt x="82" y="0"/>
                        <a:pt x="82" y="0"/>
                      </a:cubicBezTo>
                      <a:cubicBezTo>
                        <a:pt x="38" y="0"/>
                        <a:pt x="0" y="25"/>
                        <a:pt x="0" y="58"/>
                      </a:cubicBezTo>
                      <a:cubicBezTo>
                        <a:pt x="0" y="238"/>
                        <a:pt x="0" y="238"/>
                        <a:pt x="0" y="238"/>
                      </a:cubicBezTo>
                      <a:cubicBezTo>
                        <a:pt x="0" y="271"/>
                        <a:pt x="38" y="300"/>
                        <a:pt x="82" y="300"/>
                      </a:cubicBezTo>
                      <a:cubicBezTo>
                        <a:pt x="159" y="300"/>
                        <a:pt x="159" y="300"/>
                        <a:pt x="159" y="300"/>
                      </a:cubicBezTo>
                      <a:cubicBezTo>
                        <a:pt x="161" y="303"/>
                        <a:pt x="161" y="303"/>
                        <a:pt x="161" y="303"/>
                      </a:cubicBezTo>
                      <a:cubicBezTo>
                        <a:pt x="213" y="375"/>
                        <a:pt x="213" y="375"/>
                        <a:pt x="213" y="375"/>
                      </a:cubicBezTo>
                      <a:cubicBezTo>
                        <a:pt x="212" y="300"/>
                        <a:pt x="212" y="300"/>
                        <a:pt x="212" y="300"/>
                      </a:cubicBezTo>
                      <a:cubicBezTo>
                        <a:pt x="402" y="300"/>
                        <a:pt x="402" y="300"/>
                        <a:pt x="402" y="300"/>
                      </a:cubicBezTo>
                      <a:cubicBezTo>
                        <a:pt x="446" y="300"/>
                        <a:pt x="480" y="271"/>
                        <a:pt x="480" y="238"/>
                      </a:cubicBezTo>
                      <a:cubicBezTo>
                        <a:pt x="480" y="58"/>
                        <a:pt x="480" y="58"/>
                        <a:pt x="480" y="58"/>
                      </a:cubicBezTo>
                      <a:cubicBezTo>
                        <a:pt x="480" y="25"/>
                        <a:pt x="446" y="0"/>
                        <a:pt x="402" y="0"/>
                      </a:cubicBezTo>
                      <a:close/>
                    </a:path>
                  </a:pathLst>
                </a:custGeom>
                <a:solidFill>
                  <a:srgbClr val="63CECA"/>
                </a:solidFill>
                <a:ln>
                  <a:noFill/>
                </a:ln>
              </p:spPr>
              <p:txBody>
                <a:bodyPr vert="horz" wrap="square" lIns="91440" tIns="45720" rIns="91440" bIns="45720" numCol="1" anchor="t" anchorCtr="0" compatLnSpc="1">
                  <a:prstTxWarp prst="textNoShape">
                    <a:avLst/>
                  </a:prstTxWarp>
                </a:bodyPr>
                <a:lstStyle/>
                <a:p>
                  <a:pPr algn="ctr" defTabSz="914309"/>
                  <a:endParaRPr lang="en-US" sz="2000" dirty="0">
                    <a:solidFill>
                      <a:schemeClr val="bg1"/>
                    </a:solidFill>
                    <a:latin typeface="Arial" panose="020B0604020202020204" pitchFamily="34" charset="0"/>
                    <a:cs typeface="Arial" panose="020B0604020202020204" pitchFamily="34" charset="0"/>
                  </a:endParaRPr>
                </a:p>
              </p:txBody>
            </p:sp>
            <p:sp>
              <p:nvSpPr>
                <p:cNvPr id="13" name="Freeform 12"/>
                <p:cNvSpPr>
                  <a:spLocks/>
                </p:cNvSpPr>
                <p:nvPr/>
              </p:nvSpPr>
              <p:spPr bwMode="gray">
                <a:xfrm flipH="1">
                  <a:off x="4731742" y="3138453"/>
                  <a:ext cx="436198" cy="272739"/>
                </a:xfrm>
                <a:custGeom>
                  <a:avLst/>
                  <a:gdLst>
                    <a:gd name="T0" fmla="*/ 522 w 600"/>
                    <a:gd name="T1" fmla="*/ 0 h 375"/>
                    <a:gd name="T2" fmla="*/ 82 w 600"/>
                    <a:gd name="T3" fmla="*/ 0 h 375"/>
                    <a:gd name="T4" fmla="*/ 0 w 600"/>
                    <a:gd name="T5" fmla="*/ 58 h 375"/>
                    <a:gd name="T6" fmla="*/ 0 w 600"/>
                    <a:gd name="T7" fmla="*/ 238 h 375"/>
                    <a:gd name="T8" fmla="*/ 82 w 600"/>
                    <a:gd name="T9" fmla="*/ 300 h 375"/>
                    <a:gd name="T10" fmla="*/ 215 w 600"/>
                    <a:gd name="T11" fmla="*/ 300 h 375"/>
                    <a:gd name="T12" fmla="*/ 217 w 600"/>
                    <a:gd name="T13" fmla="*/ 303 h 375"/>
                    <a:gd name="T14" fmla="*/ 269 w 600"/>
                    <a:gd name="T15" fmla="*/ 375 h 375"/>
                    <a:gd name="T16" fmla="*/ 268 w 600"/>
                    <a:gd name="T17" fmla="*/ 300 h 375"/>
                    <a:gd name="T18" fmla="*/ 522 w 600"/>
                    <a:gd name="T19" fmla="*/ 300 h 375"/>
                    <a:gd name="T20" fmla="*/ 600 w 600"/>
                    <a:gd name="T21" fmla="*/ 238 h 375"/>
                    <a:gd name="T22" fmla="*/ 600 w 600"/>
                    <a:gd name="T23" fmla="*/ 58 h 375"/>
                    <a:gd name="T24" fmla="*/ 522 w 600"/>
                    <a:gd name="T25" fmla="*/ 0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0" h="375">
                      <a:moveTo>
                        <a:pt x="522" y="0"/>
                      </a:moveTo>
                      <a:cubicBezTo>
                        <a:pt x="82" y="0"/>
                        <a:pt x="82" y="0"/>
                        <a:pt x="82" y="0"/>
                      </a:cubicBezTo>
                      <a:cubicBezTo>
                        <a:pt x="38" y="0"/>
                        <a:pt x="0" y="25"/>
                        <a:pt x="0" y="58"/>
                      </a:cubicBezTo>
                      <a:cubicBezTo>
                        <a:pt x="0" y="238"/>
                        <a:pt x="0" y="238"/>
                        <a:pt x="0" y="238"/>
                      </a:cubicBezTo>
                      <a:cubicBezTo>
                        <a:pt x="0" y="271"/>
                        <a:pt x="38" y="300"/>
                        <a:pt x="82" y="300"/>
                      </a:cubicBezTo>
                      <a:cubicBezTo>
                        <a:pt x="215" y="300"/>
                        <a:pt x="215" y="300"/>
                        <a:pt x="215" y="300"/>
                      </a:cubicBezTo>
                      <a:cubicBezTo>
                        <a:pt x="217" y="303"/>
                        <a:pt x="217" y="303"/>
                        <a:pt x="217" y="303"/>
                      </a:cubicBezTo>
                      <a:cubicBezTo>
                        <a:pt x="269" y="375"/>
                        <a:pt x="269" y="375"/>
                        <a:pt x="269" y="375"/>
                      </a:cubicBezTo>
                      <a:cubicBezTo>
                        <a:pt x="268" y="300"/>
                        <a:pt x="268" y="300"/>
                        <a:pt x="268" y="300"/>
                      </a:cubicBezTo>
                      <a:cubicBezTo>
                        <a:pt x="522" y="300"/>
                        <a:pt x="522" y="300"/>
                        <a:pt x="522" y="300"/>
                      </a:cubicBezTo>
                      <a:cubicBezTo>
                        <a:pt x="566" y="300"/>
                        <a:pt x="600" y="271"/>
                        <a:pt x="600" y="238"/>
                      </a:cubicBezTo>
                      <a:cubicBezTo>
                        <a:pt x="600" y="58"/>
                        <a:pt x="600" y="58"/>
                        <a:pt x="600" y="58"/>
                      </a:cubicBezTo>
                      <a:cubicBezTo>
                        <a:pt x="600" y="25"/>
                        <a:pt x="566" y="0"/>
                        <a:pt x="522" y="0"/>
                      </a:cubicBezTo>
                      <a:close/>
                    </a:path>
                  </a:pathLst>
                </a:custGeom>
                <a:solidFill>
                  <a:srgbClr val="CCDC00"/>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grpSp>
              <p:nvGrpSpPr>
                <p:cNvPr id="14" name="Gruppieren 73"/>
                <p:cNvGrpSpPr/>
                <p:nvPr/>
              </p:nvGrpSpPr>
              <p:grpSpPr bwMode="gray">
                <a:xfrm>
                  <a:off x="8133603" y="3146298"/>
                  <a:ext cx="91153" cy="36228"/>
                  <a:chOff x="8840995" y="5634276"/>
                  <a:chExt cx="185737" cy="73819"/>
                </a:xfrm>
                <a:solidFill>
                  <a:schemeClr val="bg1"/>
                </a:solidFill>
              </p:grpSpPr>
              <p:sp>
                <p:nvSpPr>
                  <p:cNvPr id="18" name="Rectangle 17"/>
                  <p:cNvSpPr>
                    <a:spLocks noChangeArrowheads="1"/>
                  </p:cNvSpPr>
                  <p:nvPr/>
                </p:nvSpPr>
                <p:spPr bwMode="gray">
                  <a:xfrm>
                    <a:off x="8881475" y="5684283"/>
                    <a:ext cx="2382" cy="238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19" name="Freeform 18"/>
                  <p:cNvSpPr>
                    <a:spLocks/>
                  </p:cNvSpPr>
                  <p:nvPr/>
                </p:nvSpPr>
                <p:spPr bwMode="gray">
                  <a:xfrm>
                    <a:off x="9026732" y="5634276"/>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20" name="Rectangle 19"/>
                  <p:cNvSpPr>
                    <a:spLocks noChangeArrowheads="1"/>
                  </p:cNvSpPr>
                  <p:nvPr/>
                </p:nvSpPr>
                <p:spPr bwMode="gray">
                  <a:xfrm>
                    <a:off x="8840995" y="5705713"/>
                    <a:ext cx="2382" cy="238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grpSp>
            <p:sp>
              <p:nvSpPr>
                <p:cNvPr id="15" name="Freeform 14"/>
                <p:cNvSpPr>
                  <a:spLocks/>
                </p:cNvSpPr>
                <p:nvPr/>
              </p:nvSpPr>
              <p:spPr bwMode="gray">
                <a:xfrm>
                  <a:off x="7060273" y="1443604"/>
                  <a:ext cx="169665" cy="206471"/>
                </a:xfrm>
                <a:custGeom>
                  <a:avLst/>
                  <a:gdLst>
                    <a:gd name="T0" fmla="*/ 320 w 400"/>
                    <a:gd name="T1" fmla="*/ 0 h 487"/>
                    <a:gd name="T2" fmla="*/ 80 w 400"/>
                    <a:gd name="T3" fmla="*/ 0 h 487"/>
                    <a:gd name="T4" fmla="*/ 0 w 400"/>
                    <a:gd name="T5" fmla="*/ 80 h 487"/>
                    <a:gd name="T6" fmla="*/ 0 w 400"/>
                    <a:gd name="T7" fmla="*/ 320 h 487"/>
                    <a:gd name="T8" fmla="*/ 80 w 400"/>
                    <a:gd name="T9" fmla="*/ 400 h 487"/>
                    <a:gd name="T10" fmla="*/ 142 w 400"/>
                    <a:gd name="T11" fmla="*/ 400 h 487"/>
                    <a:gd name="T12" fmla="*/ 153 w 400"/>
                    <a:gd name="T13" fmla="*/ 415 h 487"/>
                    <a:gd name="T14" fmla="*/ 205 w 400"/>
                    <a:gd name="T15" fmla="*/ 487 h 487"/>
                    <a:gd name="T16" fmla="*/ 204 w 400"/>
                    <a:gd name="T17" fmla="*/ 400 h 487"/>
                    <a:gd name="T18" fmla="*/ 320 w 400"/>
                    <a:gd name="T19" fmla="*/ 400 h 487"/>
                    <a:gd name="T20" fmla="*/ 400 w 400"/>
                    <a:gd name="T21" fmla="*/ 320 h 487"/>
                    <a:gd name="T22" fmla="*/ 400 w 400"/>
                    <a:gd name="T23" fmla="*/ 80 h 487"/>
                    <a:gd name="T24" fmla="*/ 320 w 400"/>
                    <a:gd name="T2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0" h="487">
                      <a:moveTo>
                        <a:pt x="320" y="0"/>
                      </a:moveTo>
                      <a:cubicBezTo>
                        <a:pt x="80" y="0"/>
                        <a:pt x="80" y="0"/>
                        <a:pt x="80" y="0"/>
                      </a:cubicBezTo>
                      <a:cubicBezTo>
                        <a:pt x="36" y="0"/>
                        <a:pt x="0" y="36"/>
                        <a:pt x="0" y="80"/>
                      </a:cubicBezTo>
                      <a:cubicBezTo>
                        <a:pt x="0" y="320"/>
                        <a:pt x="0" y="320"/>
                        <a:pt x="0" y="320"/>
                      </a:cubicBezTo>
                      <a:cubicBezTo>
                        <a:pt x="0" y="364"/>
                        <a:pt x="36" y="400"/>
                        <a:pt x="80" y="400"/>
                      </a:cubicBezTo>
                      <a:cubicBezTo>
                        <a:pt x="142" y="400"/>
                        <a:pt x="142" y="400"/>
                        <a:pt x="142" y="400"/>
                      </a:cubicBezTo>
                      <a:cubicBezTo>
                        <a:pt x="153" y="415"/>
                        <a:pt x="153" y="415"/>
                        <a:pt x="153" y="415"/>
                      </a:cubicBezTo>
                      <a:cubicBezTo>
                        <a:pt x="205" y="487"/>
                        <a:pt x="205" y="487"/>
                        <a:pt x="205" y="487"/>
                      </a:cubicBezTo>
                      <a:cubicBezTo>
                        <a:pt x="204" y="400"/>
                        <a:pt x="204" y="400"/>
                        <a:pt x="204" y="400"/>
                      </a:cubicBezTo>
                      <a:cubicBezTo>
                        <a:pt x="320" y="400"/>
                        <a:pt x="320" y="400"/>
                        <a:pt x="320" y="400"/>
                      </a:cubicBezTo>
                      <a:cubicBezTo>
                        <a:pt x="364" y="400"/>
                        <a:pt x="400" y="364"/>
                        <a:pt x="400" y="320"/>
                      </a:cubicBezTo>
                      <a:cubicBezTo>
                        <a:pt x="400" y="80"/>
                        <a:pt x="400" y="80"/>
                        <a:pt x="400" y="80"/>
                      </a:cubicBezTo>
                      <a:cubicBezTo>
                        <a:pt x="400" y="36"/>
                        <a:pt x="364" y="0"/>
                        <a:pt x="320" y="0"/>
                      </a:cubicBez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16" name="Freeform 15"/>
                <p:cNvSpPr>
                  <a:spLocks/>
                </p:cNvSpPr>
                <p:nvPr/>
              </p:nvSpPr>
              <p:spPr bwMode="gray">
                <a:xfrm flipH="1">
                  <a:off x="3359571" y="2845055"/>
                  <a:ext cx="301696" cy="235717"/>
                </a:xfrm>
                <a:custGeom>
                  <a:avLst/>
                  <a:gdLst>
                    <a:gd name="T0" fmla="*/ 402 w 480"/>
                    <a:gd name="T1" fmla="*/ 0 h 375"/>
                    <a:gd name="T2" fmla="*/ 82 w 480"/>
                    <a:gd name="T3" fmla="*/ 0 h 375"/>
                    <a:gd name="T4" fmla="*/ 0 w 480"/>
                    <a:gd name="T5" fmla="*/ 58 h 375"/>
                    <a:gd name="T6" fmla="*/ 0 w 480"/>
                    <a:gd name="T7" fmla="*/ 238 h 375"/>
                    <a:gd name="T8" fmla="*/ 82 w 480"/>
                    <a:gd name="T9" fmla="*/ 300 h 375"/>
                    <a:gd name="T10" fmla="*/ 159 w 480"/>
                    <a:gd name="T11" fmla="*/ 300 h 375"/>
                    <a:gd name="T12" fmla="*/ 161 w 480"/>
                    <a:gd name="T13" fmla="*/ 303 h 375"/>
                    <a:gd name="T14" fmla="*/ 213 w 480"/>
                    <a:gd name="T15" fmla="*/ 375 h 375"/>
                    <a:gd name="T16" fmla="*/ 212 w 480"/>
                    <a:gd name="T17" fmla="*/ 300 h 375"/>
                    <a:gd name="T18" fmla="*/ 402 w 480"/>
                    <a:gd name="T19" fmla="*/ 300 h 375"/>
                    <a:gd name="T20" fmla="*/ 480 w 480"/>
                    <a:gd name="T21" fmla="*/ 238 h 375"/>
                    <a:gd name="T22" fmla="*/ 480 w 480"/>
                    <a:gd name="T23" fmla="*/ 58 h 375"/>
                    <a:gd name="T24" fmla="*/ 402 w 480"/>
                    <a:gd name="T25" fmla="*/ 0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0" h="375">
                      <a:moveTo>
                        <a:pt x="402" y="0"/>
                      </a:moveTo>
                      <a:cubicBezTo>
                        <a:pt x="82" y="0"/>
                        <a:pt x="82" y="0"/>
                        <a:pt x="82" y="0"/>
                      </a:cubicBezTo>
                      <a:cubicBezTo>
                        <a:pt x="38" y="0"/>
                        <a:pt x="0" y="25"/>
                        <a:pt x="0" y="58"/>
                      </a:cubicBezTo>
                      <a:cubicBezTo>
                        <a:pt x="0" y="238"/>
                        <a:pt x="0" y="238"/>
                        <a:pt x="0" y="238"/>
                      </a:cubicBezTo>
                      <a:cubicBezTo>
                        <a:pt x="0" y="271"/>
                        <a:pt x="38" y="300"/>
                        <a:pt x="82" y="300"/>
                      </a:cubicBezTo>
                      <a:cubicBezTo>
                        <a:pt x="159" y="300"/>
                        <a:pt x="159" y="300"/>
                        <a:pt x="159" y="300"/>
                      </a:cubicBezTo>
                      <a:cubicBezTo>
                        <a:pt x="161" y="303"/>
                        <a:pt x="161" y="303"/>
                        <a:pt x="161" y="303"/>
                      </a:cubicBezTo>
                      <a:cubicBezTo>
                        <a:pt x="213" y="375"/>
                        <a:pt x="213" y="375"/>
                        <a:pt x="213" y="375"/>
                      </a:cubicBezTo>
                      <a:cubicBezTo>
                        <a:pt x="212" y="300"/>
                        <a:pt x="212" y="300"/>
                        <a:pt x="212" y="300"/>
                      </a:cubicBezTo>
                      <a:cubicBezTo>
                        <a:pt x="402" y="300"/>
                        <a:pt x="402" y="300"/>
                        <a:pt x="402" y="300"/>
                      </a:cubicBezTo>
                      <a:cubicBezTo>
                        <a:pt x="446" y="300"/>
                        <a:pt x="480" y="271"/>
                        <a:pt x="480" y="238"/>
                      </a:cubicBezTo>
                      <a:cubicBezTo>
                        <a:pt x="480" y="58"/>
                        <a:pt x="480" y="58"/>
                        <a:pt x="480" y="58"/>
                      </a:cubicBezTo>
                      <a:cubicBezTo>
                        <a:pt x="480" y="25"/>
                        <a:pt x="446" y="0"/>
                        <a:pt x="402" y="0"/>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17" name="Freeform 16"/>
                <p:cNvSpPr>
                  <a:spLocks/>
                </p:cNvSpPr>
                <p:nvPr/>
              </p:nvSpPr>
              <p:spPr bwMode="gray">
                <a:xfrm>
                  <a:off x="7806615" y="1498423"/>
                  <a:ext cx="206738" cy="161527"/>
                </a:xfrm>
                <a:custGeom>
                  <a:avLst/>
                  <a:gdLst>
                    <a:gd name="T0" fmla="*/ 402 w 480"/>
                    <a:gd name="T1" fmla="*/ 0 h 375"/>
                    <a:gd name="T2" fmla="*/ 82 w 480"/>
                    <a:gd name="T3" fmla="*/ 0 h 375"/>
                    <a:gd name="T4" fmla="*/ 0 w 480"/>
                    <a:gd name="T5" fmla="*/ 58 h 375"/>
                    <a:gd name="T6" fmla="*/ 0 w 480"/>
                    <a:gd name="T7" fmla="*/ 238 h 375"/>
                    <a:gd name="T8" fmla="*/ 82 w 480"/>
                    <a:gd name="T9" fmla="*/ 300 h 375"/>
                    <a:gd name="T10" fmla="*/ 159 w 480"/>
                    <a:gd name="T11" fmla="*/ 300 h 375"/>
                    <a:gd name="T12" fmla="*/ 161 w 480"/>
                    <a:gd name="T13" fmla="*/ 303 h 375"/>
                    <a:gd name="T14" fmla="*/ 213 w 480"/>
                    <a:gd name="T15" fmla="*/ 375 h 375"/>
                    <a:gd name="T16" fmla="*/ 212 w 480"/>
                    <a:gd name="T17" fmla="*/ 300 h 375"/>
                    <a:gd name="T18" fmla="*/ 402 w 480"/>
                    <a:gd name="T19" fmla="*/ 300 h 375"/>
                    <a:gd name="T20" fmla="*/ 480 w 480"/>
                    <a:gd name="T21" fmla="*/ 238 h 375"/>
                    <a:gd name="T22" fmla="*/ 480 w 480"/>
                    <a:gd name="T23" fmla="*/ 58 h 375"/>
                    <a:gd name="T24" fmla="*/ 402 w 480"/>
                    <a:gd name="T25" fmla="*/ 0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0" h="375">
                      <a:moveTo>
                        <a:pt x="402" y="0"/>
                      </a:moveTo>
                      <a:cubicBezTo>
                        <a:pt x="82" y="0"/>
                        <a:pt x="82" y="0"/>
                        <a:pt x="82" y="0"/>
                      </a:cubicBezTo>
                      <a:cubicBezTo>
                        <a:pt x="38" y="0"/>
                        <a:pt x="0" y="25"/>
                        <a:pt x="0" y="58"/>
                      </a:cubicBezTo>
                      <a:cubicBezTo>
                        <a:pt x="0" y="238"/>
                        <a:pt x="0" y="238"/>
                        <a:pt x="0" y="238"/>
                      </a:cubicBezTo>
                      <a:cubicBezTo>
                        <a:pt x="0" y="271"/>
                        <a:pt x="38" y="300"/>
                        <a:pt x="82" y="300"/>
                      </a:cubicBezTo>
                      <a:cubicBezTo>
                        <a:pt x="159" y="300"/>
                        <a:pt x="159" y="300"/>
                        <a:pt x="159" y="300"/>
                      </a:cubicBezTo>
                      <a:cubicBezTo>
                        <a:pt x="161" y="303"/>
                        <a:pt x="161" y="303"/>
                        <a:pt x="161" y="303"/>
                      </a:cubicBezTo>
                      <a:cubicBezTo>
                        <a:pt x="213" y="375"/>
                        <a:pt x="213" y="375"/>
                        <a:pt x="213" y="375"/>
                      </a:cubicBezTo>
                      <a:cubicBezTo>
                        <a:pt x="212" y="300"/>
                        <a:pt x="212" y="300"/>
                        <a:pt x="212" y="300"/>
                      </a:cubicBezTo>
                      <a:cubicBezTo>
                        <a:pt x="402" y="300"/>
                        <a:pt x="402" y="300"/>
                        <a:pt x="402" y="300"/>
                      </a:cubicBezTo>
                      <a:cubicBezTo>
                        <a:pt x="446" y="300"/>
                        <a:pt x="480" y="271"/>
                        <a:pt x="480" y="238"/>
                      </a:cubicBezTo>
                      <a:cubicBezTo>
                        <a:pt x="480" y="58"/>
                        <a:pt x="480" y="58"/>
                        <a:pt x="480" y="58"/>
                      </a:cubicBezTo>
                      <a:cubicBezTo>
                        <a:pt x="480" y="25"/>
                        <a:pt x="446" y="0"/>
                        <a:pt x="402" y="0"/>
                      </a:cubicBezTo>
                      <a:close/>
                    </a:path>
                  </a:pathLst>
                </a:custGeom>
                <a:solidFill>
                  <a:srgbClr val="63CECA"/>
                </a:solidFill>
                <a:ln>
                  <a:noFill/>
                </a:ln>
              </p:spPr>
              <p:txBody>
                <a:bodyPr vert="horz" wrap="square" lIns="91440" tIns="45720" rIns="91440" bIns="45720" numCol="1" anchor="t" anchorCtr="0" compatLnSpc="1">
                  <a:prstTxWarp prst="textNoShape">
                    <a:avLst/>
                  </a:prstTxWarp>
                </a:bodyPr>
                <a:lstStyle/>
                <a:p>
                  <a:pPr algn="ctr" defTabSz="914309"/>
                  <a:endParaRPr lang="en-US" sz="1600" dirty="0">
                    <a:solidFill>
                      <a:schemeClr val="bg1"/>
                    </a:solidFill>
                  </a:endParaRPr>
                </a:p>
              </p:txBody>
            </p:sp>
          </p:grpSp>
        </p:grpSp>
      </p:grpSp>
      <p:sp>
        <p:nvSpPr>
          <p:cNvPr id="32" name="Freeform 31"/>
          <p:cNvSpPr>
            <a:spLocks noEditPoints="1"/>
          </p:cNvSpPr>
          <p:nvPr/>
        </p:nvSpPr>
        <p:spPr bwMode="gray">
          <a:xfrm>
            <a:off x="3731613" y="3869032"/>
            <a:ext cx="804383" cy="2643772"/>
          </a:xfrm>
          <a:custGeom>
            <a:avLst/>
            <a:gdLst>
              <a:gd name="T0" fmla="*/ 113 w 126"/>
              <a:gd name="T1" fmla="*/ 71 h 336"/>
              <a:gd name="T2" fmla="*/ 91 w 126"/>
              <a:gd name="T3" fmla="*/ 54 h 336"/>
              <a:gd name="T4" fmla="*/ 87 w 126"/>
              <a:gd name="T5" fmla="*/ 44 h 336"/>
              <a:gd name="T6" fmla="*/ 99 w 126"/>
              <a:gd name="T7" fmla="*/ 53 h 336"/>
              <a:gd name="T8" fmla="*/ 102 w 126"/>
              <a:gd name="T9" fmla="*/ 54 h 336"/>
              <a:gd name="T10" fmla="*/ 103 w 126"/>
              <a:gd name="T11" fmla="*/ 46 h 336"/>
              <a:gd name="T12" fmla="*/ 105 w 126"/>
              <a:gd name="T13" fmla="*/ 42 h 336"/>
              <a:gd name="T14" fmla="*/ 79 w 126"/>
              <a:gd name="T15" fmla="*/ 4 h 336"/>
              <a:gd name="T16" fmla="*/ 52 w 126"/>
              <a:gd name="T17" fmla="*/ 31 h 336"/>
              <a:gd name="T18" fmla="*/ 52 w 126"/>
              <a:gd name="T19" fmla="*/ 44 h 336"/>
              <a:gd name="T20" fmla="*/ 52 w 126"/>
              <a:gd name="T21" fmla="*/ 54 h 336"/>
              <a:gd name="T22" fmla="*/ 59 w 126"/>
              <a:gd name="T23" fmla="*/ 49 h 336"/>
              <a:gd name="T24" fmla="*/ 67 w 126"/>
              <a:gd name="T25" fmla="*/ 39 h 336"/>
              <a:gd name="T26" fmla="*/ 66 w 126"/>
              <a:gd name="T27" fmla="*/ 51 h 336"/>
              <a:gd name="T28" fmla="*/ 56 w 126"/>
              <a:gd name="T29" fmla="*/ 53 h 336"/>
              <a:gd name="T30" fmla="*/ 32 w 126"/>
              <a:gd name="T31" fmla="*/ 87 h 336"/>
              <a:gd name="T32" fmla="*/ 31 w 126"/>
              <a:gd name="T33" fmla="*/ 88 h 336"/>
              <a:gd name="T34" fmla="*/ 31 w 126"/>
              <a:gd name="T35" fmla="*/ 124 h 336"/>
              <a:gd name="T36" fmla="*/ 41 w 126"/>
              <a:gd name="T37" fmla="*/ 137 h 336"/>
              <a:gd name="T38" fmla="*/ 42 w 126"/>
              <a:gd name="T39" fmla="*/ 151 h 336"/>
              <a:gd name="T40" fmla="*/ 39 w 126"/>
              <a:gd name="T41" fmla="*/ 190 h 336"/>
              <a:gd name="T42" fmla="*/ 36 w 126"/>
              <a:gd name="T43" fmla="*/ 234 h 336"/>
              <a:gd name="T44" fmla="*/ 23 w 126"/>
              <a:gd name="T45" fmla="*/ 283 h 336"/>
              <a:gd name="T46" fmla="*/ 1 w 126"/>
              <a:gd name="T47" fmla="*/ 324 h 336"/>
              <a:gd name="T48" fmla="*/ 7 w 126"/>
              <a:gd name="T49" fmla="*/ 325 h 336"/>
              <a:gd name="T50" fmla="*/ 25 w 126"/>
              <a:gd name="T51" fmla="*/ 318 h 336"/>
              <a:gd name="T52" fmla="*/ 35 w 126"/>
              <a:gd name="T53" fmla="*/ 322 h 336"/>
              <a:gd name="T54" fmla="*/ 34 w 126"/>
              <a:gd name="T55" fmla="*/ 298 h 336"/>
              <a:gd name="T56" fmla="*/ 54 w 126"/>
              <a:gd name="T57" fmla="*/ 248 h 336"/>
              <a:gd name="T58" fmla="*/ 58 w 126"/>
              <a:gd name="T59" fmla="*/ 231 h 336"/>
              <a:gd name="T60" fmla="*/ 86 w 126"/>
              <a:gd name="T61" fmla="*/ 276 h 336"/>
              <a:gd name="T62" fmla="*/ 85 w 126"/>
              <a:gd name="T63" fmla="*/ 319 h 336"/>
              <a:gd name="T64" fmla="*/ 84 w 126"/>
              <a:gd name="T65" fmla="*/ 313 h 336"/>
              <a:gd name="T66" fmla="*/ 100 w 126"/>
              <a:gd name="T67" fmla="*/ 326 h 336"/>
              <a:gd name="T68" fmla="*/ 102 w 126"/>
              <a:gd name="T69" fmla="*/ 263 h 336"/>
              <a:gd name="T70" fmla="*/ 102 w 126"/>
              <a:gd name="T71" fmla="*/ 227 h 336"/>
              <a:gd name="T72" fmla="*/ 103 w 126"/>
              <a:gd name="T73" fmla="*/ 204 h 336"/>
              <a:gd name="T74" fmla="*/ 104 w 126"/>
              <a:gd name="T75" fmla="*/ 160 h 336"/>
              <a:gd name="T76" fmla="*/ 105 w 126"/>
              <a:gd name="T77" fmla="*/ 153 h 336"/>
              <a:gd name="T78" fmla="*/ 108 w 126"/>
              <a:gd name="T79" fmla="*/ 151 h 336"/>
              <a:gd name="T80" fmla="*/ 117 w 126"/>
              <a:gd name="T81" fmla="*/ 134 h 336"/>
              <a:gd name="T82" fmla="*/ 103 w 126"/>
              <a:gd name="T83" fmla="*/ 121 h 336"/>
              <a:gd name="T84" fmla="*/ 97 w 126"/>
              <a:gd name="T85" fmla="*/ 116 h 336"/>
              <a:gd name="T86" fmla="*/ 104 w 126"/>
              <a:gd name="T87" fmla="*/ 105 h 336"/>
              <a:gd name="T88" fmla="*/ 101 w 126"/>
              <a:gd name="T89" fmla="*/ 105 h 336"/>
              <a:gd name="T90" fmla="*/ 101 w 126"/>
              <a:gd name="T91" fmla="*/ 105 h 336"/>
              <a:gd name="T92" fmla="*/ 101 w 126"/>
              <a:gd name="T93" fmla="*/ 105 h 336"/>
              <a:gd name="T94" fmla="*/ 94 w 126"/>
              <a:gd name="T95" fmla="*/ 31 h 336"/>
              <a:gd name="T96" fmla="*/ 61 w 126"/>
              <a:gd name="T97" fmla="*/ 27 h 336"/>
              <a:gd name="T98" fmla="*/ 62 w 126"/>
              <a:gd name="T99" fmla="*/ 27 h 336"/>
              <a:gd name="T100" fmla="*/ 63 w 126"/>
              <a:gd name="T101" fmla="*/ 34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6" h="336">
                <a:moveTo>
                  <a:pt x="118" y="99"/>
                </a:moveTo>
                <a:cubicBezTo>
                  <a:pt x="118" y="92"/>
                  <a:pt x="114" y="88"/>
                  <a:pt x="114" y="82"/>
                </a:cubicBezTo>
                <a:cubicBezTo>
                  <a:pt x="114" y="77"/>
                  <a:pt x="115" y="74"/>
                  <a:pt x="113" y="71"/>
                </a:cubicBezTo>
                <a:cubicBezTo>
                  <a:pt x="114" y="70"/>
                  <a:pt x="114" y="69"/>
                  <a:pt x="114" y="68"/>
                </a:cubicBezTo>
                <a:cubicBezTo>
                  <a:pt x="107" y="64"/>
                  <a:pt x="99" y="60"/>
                  <a:pt x="93" y="55"/>
                </a:cubicBezTo>
                <a:cubicBezTo>
                  <a:pt x="92" y="55"/>
                  <a:pt x="92" y="55"/>
                  <a:pt x="91" y="54"/>
                </a:cubicBezTo>
                <a:cubicBezTo>
                  <a:pt x="90" y="51"/>
                  <a:pt x="90" y="47"/>
                  <a:pt x="87" y="46"/>
                </a:cubicBezTo>
                <a:cubicBezTo>
                  <a:pt x="87" y="45"/>
                  <a:pt x="87" y="45"/>
                  <a:pt x="87" y="44"/>
                </a:cubicBezTo>
                <a:cubicBezTo>
                  <a:pt x="87" y="44"/>
                  <a:pt x="87" y="44"/>
                  <a:pt x="87" y="44"/>
                </a:cubicBezTo>
                <a:cubicBezTo>
                  <a:pt x="87" y="45"/>
                  <a:pt x="89" y="45"/>
                  <a:pt x="91" y="47"/>
                </a:cubicBezTo>
                <a:cubicBezTo>
                  <a:pt x="93" y="53"/>
                  <a:pt x="91" y="56"/>
                  <a:pt x="101" y="57"/>
                </a:cubicBezTo>
                <a:cubicBezTo>
                  <a:pt x="100" y="56"/>
                  <a:pt x="99" y="54"/>
                  <a:pt x="99" y="53"/>
                </a:cubicBezTo>
                <a:cubicBezTo>
                  <a:pt x="100" y="53"/>
                  <a:pt x="102" y="54"/>
                  <a:pt x="103" y="54"/>
                </a:cubicBezTo>
                <a:cubicBezTo>
                  <a:pt x="102" y="54"/>
                  <a:pt x="102" y="54"/>
                  <a:pt x="102" y="54"/>
                </a:cubicBezTo>
                <a:cubicBezTo>
                  <a:pt x="102" y="54"/>
                  <a:pt x="102" y="54"/>
                  <a:pt x="102" y="54"/>
                </a:cubicBezTo>
                <a:cubicBezTo>
                  <a:pt x="102" y="53"/>
                  <a:pt x="102" y="53"/>
                  <a:pt x="102" y="52"/>
                </a:cubicBezTo>
                <a:cubicBezTo>
                  <a:pt x="102" y="50"/>
                  <a:pt x="103" y="48"/>
                  <a:pt x="103" y="46"/>
                </a:cubicBezTo>
                <a:cubicBezTo>
                  <a:pt x="103" y="46"/>
                  <a:pt x="103" y="46"/>
                  <a:pt x="103" y="46"/>
                </a:cubicBezTo>
                <a:cubicBezTo>
                  <a:pt x="104" y="47"/>
                  <a:pt x="104" y="47"/>
                  <a:pt x="105" y="47"/>
                </a:cubicBezTo>
                <a:cubicBezTo>
                  <a:pt x="104" y="47"/>
                  <a:pt x="104" y="46"/>
                  <a:pt x="104" y="46"/>
                </a:cubicBezTo>
                <a:cubicBezTo>
                  <a:pt x="107" y="46"/>
                  <a:pt x="105" y="43"/>
                  <a:pt x="105" y="42"/>
                </a:cubicBezTo>
                <a:cubicBezTo>
                  <a:pt x="104" y="39"/>
                  <a:pt x="104" y="37"/>
                  <a:pt x="104" y="34"/>
                </a:cubicBezTo>
                <a:cubicBezTo>
                  <a:pt x="104" y="28"/>
                  <a:pt x="101" y="25"/>
                  <a:pt x="99" y="19"/>
                </a:cubicBezTo>
                <a:cubicBezTo>
                  <a:pt x="97" y="12"/>
                  <a:pt x="89" y="1"/>
                  <a:pt x="79" y="4"/>
                </a:cubicBezTo>
                <a:cubicBezTo>
                  <a:pt x="78" y="4"/>
                  <a:pt x="77" y="4"/>
                  <a:pt x="76" y="4"/>
                </a:cubicBezTo>
                <a:cubicBezTo>
                  <a:pt x="67" y="0"/>
                  <a:pt x="59" y="13"/>
                  <a:pt x="57" y="19"/>
                </a:cubicBezTo>
                <a:cubicBezTo>
                  <a:pt x="56" y="24"/>
                  <a:pt x="53" y="26"/>
                  <a:pt x="52" y="31"/>
                </a:cubicBezTo>
                <a:cubicBezTo>
                  <a:pt x="50" y="35"/>
                  <a:pt x="53" y="42"/>
                  <a:pt x="49" y="45"/>
                </a:cubicBezTo>
                <a:cubicBezTo>
                  <a:pt x="49" y="45"/>
                  <a:pt x="50" y="46"/>
                  <a:pt x="51" y="46"/>
                </a:cubicBezTo>
                <a:cubicBezTo>
                  <a:pt x="51" y="45"/>
                  <a:pt x="52" y="45"/>
                  <a:pt x="52" y="44"/>
                </a:cubicBezTo>
                <a:cubicBezTo>
                  <a:pt x="55" y="48"/>
                  <a:pt x="51" y="50"/>
                  <a:pt x="50" y="53"/>
                </a:cubicBezTo>
                <a:cubicBezTo>
                  <a:pt x="51" y="53"/>
                  <a:pt x="52" y="53"/>
                  <a:pt x="53" y="53"/>
                </a:cubicBezTo>
                <a:cubicBezTo>
                  <a:pt x="53" y="53"/>
                  <a:pt x="53" y="53"/>
                  <a:pt x="52" y="54"/>
                </a:cubicBezTo>
                <a:cubicBezTo>
                  <a:pt x="52" y="54"/>
                  <a:pt x="52" y="54"/>
                  <a:pt x="52" y="54"/>
                </a:cubicBezTo>
                <a:cubicBezTo>
                  <a:pt x="55" y="53"/>
                  <a:pt x="56" y="52"/>
                  <a:pt x="58" y="50"/>
                </a:cubicBezTo>
                <a:cubicBezTo>
                  <a:pt x="58" y="50"/>
                  <a:pt x="59" y="49"/>
                  <a:pt x="59" y="49"/>
                </a:cubicBezTo>
                <a:cubicBezTo>
                  <a:pt x="63" y="46"/>
                  <a:pt x="64" y="44"/>
                  <a:pt x="68" y="43"/>
                </a:cubicBezTo>
                <a:cubicBezTo>
                  <a:pt x="68" y="41"/>
                  <a:pt x="67" y="40"/>
                  <a:pt x="67" y="39"/>
                </a:cubicBezTo>
                <a:cubicBezTo>
                  <a:pt x="67" y="39"/>
                  <a:pt x="67" y="39"/>
                  <a:pt x="67" y="39"/>
                </a:cubicBezTo>
                <a:cubicBezTo>
                  <a:pt x="67" y="39"/>
                  <a:pt x="68" y="40"/>
                  <a:pt x="68" y="41"/>
                </a:cubicBezTo>
                <a:cubicBezTo>
                  <a:pt x="68" y="42"/>
                  <a:pt x="69" y="43"/>
                  <a:pt x="70" y="44"/>
                </a:cubicBezTo>
                <a:cubicBezTo>
                  <a:pt x="69" y="47"/>
                  <a:pt x="68" y="49"/>
                  <a:pt x="66" y="51"/>
                </a:cubicBezTo>
                <a:cubicBezTo>
                  <a:pt x="66" y="50"/>
                  <a:pt x="67" y="49"/>
                  <a:pt x="66" y="48"/>
                </a:cubicBezTo>
                <a:cubicBezTo>
                  <a:pt x="66" y="46"/>
                  <a:pt x="66" y="46"/>
                  <a:pt x="66" y="46"/>
                </a:cubicBezTo>
                <a:cubicBezTo>
                  <a:pt x="62" y="47"/>
                  <a:pt x="59" y="51"/>
                  <a:pt x="56" y="53"/>
                </a:cubicBezTo>
                <a:cubicBezTo>
                  <a:pt x="54" y="55"/>
                  <a:pt x="51" y="56"/>
                  <a:pt x="49" y="57"/>
                </a:cubicBezTo>
                <a:cubicBezTo>
                  <a:pt x="41" y="59"/>
                  <a:pt x="36" y="61"/>
                  <a:pt x="33" y="69"/>
                </a:cubicBezTo>
                <a:cubicBezTo>
                  <a:pt x="32" y="74"/>
                  <a:pt x="32" y="81"/>
                  <a:pt x="32" y="87"/>
                </a:cubicBezTo>
                <a:cubicBezTo>
                  <a:pt x="32" y="87"/>
                  <a:pt x="32" y="87"/>
                  <a:pt x="32" y="87"/>
                </a:cubicBezTo>
                <a:cubicBezTo>
                  <a:pt x="32" y="87"/>
                  <a:pt x="32" y="87"/>
                  <a:pt x="32" y="87"/>
                </a:cubicBezTo>
                <a:cubicBezTo>
                  <a:pt x="32" y="88"/>
                  <a:pt x="31" y="88"/>
                  <a:pt x="31" y="88"/>
                </a:cubicBezTo>
                <a:cubicBezTo>
                  <a:pt x="31" y="89"/>
                  <a:pt x="31" y="90"/>
                  <a:pt x="31" y="90"/>
                </a:cubicBezTo>
                <a:cubicBezTo>
                  <a:pt x="30" y="98"/>
                  <a:pt x="28" y="105"/>
                  <a:pt x="28" y="113"/>
                </a:cubicBezTo>
                <a:cubicBezTo>
                  <a:pt x="28" y="117"/>
                  <a:pt x="28" y="121"/>
                  <a:pt x="31" y="124"/>
                </a:cubicBezTo>
                <a:cubicBezTo>
                  <a:pt x="33" y="126"/>
                  <a:pt x="35" y="126"/>
                  <a:pt x="38" y="127"/>
                </a:cubicBezTo>
                <a:cubicBezTo>
                  <a:pt x="38" y="130"/>
                  <a:pt x="39" y="134"/>
                  <a:pt x="39" y="137"/>
                </a:cubicBezTo>
                <a:cubicBezTo>
                  <a:pt x="40" y="137"/>
                  <a:pt x="40" y="137"/>
                  <a:pt x="41" y="137"/>
                </a:cubicBezTo>
                <a:cubicBezTo>
                  <a:pt x="41" y="137"/>
                  <a:pt x="41" y="138"/>
                  <a:pt x="41" y="138"/>
                </a:cubicBezTo>
                <a:cubicBezTo>
                  <a:pt x="41" y="142"/>
                  <a:pt x="39" y="147"/>
                  <a:pt x="39" y="150"/>
                </a:cubicBezTo>
                <a:cubicBezTo>
                  <a:pt x="40" y="151"/>
                  <a:pt x="41" y="151"/>
                  <a:pt x="42" y="151"/>
                </a:cubicBezTo>
                <a:cubicBezTo>
                  <a:pt x="41" y="162"/>
                  <a:pt x="40" y="173"/>
                  <a:pt x="39" y="184"/>
                </a:cubicBezTo>
                <a:cubicBezTo>
                  <a:pt x="39" y="184"/>
                  <a:pt x="39" y="185"/>
                  <a:pt x="39" y="185"/>
                </a:cubicBezTo>
                <a:cubicBezTo>
                  <a:pt x="39" y="187"/>
                  <a:pt x="39" y="188"/>
                  <a:pt x="39" y="190"/>
                </a:cubicBezTo>
                <a:cubicBezTo>
                  <a:pt x="37" y="201"/>
                  <a:pt x="34" y="215"/>
                  <a:pt x="36" y="227"/>
                </a:cubicBezTo>
                <a:cubicBezTo>
                  <a:pt x="36" y="227"/>
                  <a:pt x="37" y="227"/>
                  <a:pt x="37" y="227"/>
                </a:cubicBezTo>
                <a:cubicBezTo>
                  <a:pt x="36" y="229"/>
                  <a:pt x="36" y="232"/>
                  <a:pt x="36" y="234"/>
                </a:cubicBezTo>
                <a:cubicBezTo>
                  <a:pt x="35" y="238"/>
                  <a:pt x="34" y="241"/>
                  <a:pt x="33" y="245"/>
                </a:cubicBezTo>
                <a:cubicBezTo>
                  <a:pt x="32" y="252"/>
                  <a:pt x="30" y="258"/>
                  <a:pt x="29" y="265"/>
                </a:cubicBezTo>
                <a:cubicBezTo>
                  <a:pt x="28" y="272"/>
                  <a:pt x="25" y="277"/>
                  <a:pt x="23" y="283"/>
                </a:cubicBezTo>
                <a:cubicBezTo>
                  <a:pt x="23" y="287"/>
                  <a:pt x="23" y="290"/>
                  <a:pt x="21" y="293"/>
                </a:cubicBezTo>
                <a:cubicBezTo>
                  <a:pt x="19" y="296"/>
                  <a:pt x="14" y="311"/>
                  <a:pt x="12" y="314"/>
                </a:cubicBezTo>
                <a:cubicBezTo>
                  <a:pt x="9" y="318"/>
                  <a:pt x="0" y="320"/>
                  <a:pt x="1" y="324"/>
                </a:cubicBezTo>
                <a:cubicBezTo>
                  <a:pt x="2" y="324"/>
                  <a:pt x="3" y="325"/>
                  <a:pt x="4" y="325"/>
                </a:cubicBezTo>
                <a:cubicBezTo>
                  <a:pt x="5" y="325"/>
                  <a:pt x="5" y="325"/>
                  <a:pt x="6" y="325"/>
                </a:cubicBezTo>
                <a:cubicBezTo>
                  <a:pt x="6" y="325"/>
                  <a:pt x="6" y="325"/>
                  <a:pt x="7" y="325"/>
                </a:cubicBezTo>
                <a:cubicBezTo>
                  <a:pt x="6" y="325"/>
                  <a:pt x="6" y="325"/>
                  <a:pt x="6" y="325"/>
                </a:cubicBezTo>
                <a:cubicBezTo>
                  <a:pt x="7" y="325"/>
                  <a:pt x="7" y="325"/>
                  <a:pt x="7" y="325"/>
                </a:cubicBezTo>
                <a:cubicBezTo>
                  <a:pt x="14" y="325"/>
                  <a:pt x="21" y="324"/>
                  <a:pt x="25" y="318"/>
                </a:cubicBezTo>
                <a:cubicBezTo>
                  <a:pt x="26" y="317"/>
                  <a:pt x="29" y="312"/>
                  <a:pt x="31" y="311"/>
                </a:cubicBezTo>
                <a:cubicBezTo>
                  <a:pt x="34" y="311"/>
                  <a:pt x="33" y="319"/>
                  <a:pt x="33" y="322"/>
                </a:cubicBezTo>
                <a:cubicBezTo>
                  <a:pt x="34" y="322"/>
                  <a:pt x="35" y="322"/>
                  <a:pt x="35" y="322"/>
                </a:cubicBezTo>
                <a:cubicBezTo>
                  <a:pt x="36" y="317"/>
                  <a:pt x="36" y="313"/>
                  <a:pt x="38" y="309"/>
                </a:cubicBezTo>
                <a:cubicBezTo>
                  <a:pt x="40" y="306"/>
                  <a:pt x="39" y="300"/>
                  <a:pt x="35" y="298"/>
                </a:cubicBezTo>
                <a:cubicBezTo>
                  <a:pt x="35" y="298"/>
                  <a:pt x="34" y="298"/>
                  <a:pt x="34" y="298"/>
                </a:cubicBezTo>
                <a:cubicBezTo>
                  <a:pt x="33" y="295"/>
                  <a:pt x="33" y="291"/>
                  <a:pt x="35" y="289"/>
                </a:cubicBezTo>
                <a:cubicBezTo>
                  <a:pt x="39" y="282"/>
                  <a:pt x="42" y="277"/>
                  <a:pt x="45" y="271"/>
                </a:cubicBezTo>
                <a:cubicBezTo>
                  <a:pt x="49" y="264"/>
                  <a:pt x="53" y="256"/>
                  <a:pt x="54" y="248"/>
                </a:cubicBezTo>
                <a:cubicBezTo>
                  <a:pt x="54" y="243"/>
                  <a:pt x="55" y="239"/>
                  <a:pt x="57" y="235"/>
                </a:cubicBezTo>
                <a:cubicBezTo>
                  <a:pt x="57" y="235"/>
                  <a:pt x="57" y="234"/>
                  <a:pt x="57" y="234"/>
                </a:cubicBezTo>
                <a:cubicBezTo>
                  <a:pt x="58" y="233"/>
                  <a:pt x="58" y="232"/>
                  <a:pt x="58" y="231"/>
                </a:cubicBezTo>
                <a:cubicBezTo>
                  <a:pt x="66" y="231"/>
                  <a:pt x="74" y="230"/>
                  <a:pt x="82" y="230"/>
                </a:cubicBezTo>
                <a:cubicBezTo>
                  <a:pt x="83" y="237"/>
                  <a:pt x="87" y="242"/>
                  <a:pt x="86" y="250"/>
                </a:cubicBezTo>
                <a:cubicBezTo>
                  <a:pt x="85" y="260"/>
                  <a:pt x="84" y="267"/>
                  <a:pt x="86" y="276"/>
                </a:cubicBezTo>
                <a:cubicBezTo>
                  <a:pt x="88" y="282"/>
                  <a:pt x="88" y="292"/>
                  <a:pt x="87" y="298"/>
                </a:cubicBezTo>
                <a:cubicBezTo>
                  <a:pt x="86" y="302"/>
                  <a:pt x="85" y="306"/>
                  <a:pt x="85" y="310"/>
                </a:cubicBezTo>
                <a:cubicBezTo>
                  <a:pt x="85" y="313"/>
                  <a:pt x="84" y="316"/>
                  <a:pt x="85" y="319"/>
                </a:cubicBezTo>
                <a:cubicBezTo>
                  <a:pt x="85" y="320"/>
                  <a:pt x="85" y="321"/>
                  <a:pt x="85" y="322"/>
                </a:cubicBezTo>
                <a:cubicBezTo>
                  <a:pt x="85" y="322"/>
                  <a:pt x="84" y="322"/>
                  <a:pt x="84" y="321"/>
                </a:cubicBezTo>
                <a:cubicBezTo>
                  <a:pt x="84" y="319"/>
                  <a:pt x="84" y="315"/>
                  <a:pt x="84" y="313"/>
                </a:cubicBezTo>
                <a:cubicBezTo>
                  <a:pt x="84" y="312"/>
                  <a:pt x="84" y="312"/>
                  <a:pt x="84" y="312"/>
                </a:cubicBezTo>
                <a:cubicBezTo>
                  <a:pt x="84" y="319"/>
                  <a:pt x="80" y="329"/>
                  <a:pt x="87" y="333"/>
                </a:cubicBezTo>
                <a:cubicBezTo>
                  <a:pt x="93" y="336"/>
                  <a:pt x="100" y="332"/>
                  <a:pt x="100" y="326"/>
                </a:cubicBezTo>
                <a:cubicBezTo>
                  <a:pt x="101" y="321"/>
                  <a:pt x="98" y="311"/>
                  <a:pt x="98" y="308"/>
                </a:cubicBezTo>
                <a:cubicBezTo>
                  <a:pt x="96" y="299"/>
                  <a:pt x="95" y="294"/>
                  <a:pt x="98" y="286"/>
                </a:cubicBezTo>
                <a:cubicBezTo>
                  <a:pt x="101" y="279"/>
                  <a:pt x="102" y="271"/>
                  <a:pt x="102" y="263"/>
                </a:cubicBezTo>
                <a:cubicBezTo>
                  <a:pt x="102" y="255"/>
                  <a:pt x="105" y="248"/>
                  <a:pt x="104" y="240"/>
                </a:cubicBezTo>
                <a:cubicBezTo>
                  <a:pt x="104" y="236"/>
                  <a:pt x="103" y="232"/>
                  <a:pt x="102" y="227"/>
                </a:cubicBezTo>
                <a:cubicBezTo>
                  <a:pt x="102" y="227"/>
                  <a:pt x="102" y="227"/>
                  <a:pt x="102" y="227"/>
                </a:cubicBezTo>
                <a:cubicBezTo>
                  <a:pt x="103" y="226"/>
                  <a:pt x="103" y="226"/>
                  <a:pt x="104" y="225"/>
                </a:cubicBezTo>
                <a:cubicBezTo>
                  <a:pt x="105" y="222"/>
                  <a:pt x="103" y="215"/>
                  <a:pt x="103" y="212"/>
                </a:cubicBezTo>
                <a:cubicBezTo>
                  <a:pt x="103" y="209"/>
                  <a:pt x="103" y="207"/>
                  <a:pt x="103" y="204"/>
                </a:cubicBezTo>
                <a:cubicBezTo>
                  <a:pt x="103" y="201"/>
                  <a:pt x="104" y="198"/>
                  <a:pt x="104" y="195"/>
                </a:cubicBezTo>
                <a:cubicBezTo>
                  <a:pt x="104" y="192"/>
                  <a:pt x="104" y="188"/>
                  <a:pt x="104" y="185"/>
                </a:cubicBezTo>
                <a:cubicBezTo>
                  <a:pt x="105" y="176"/>
                  <a:pt x="106" y="168"/>
                  <a:pt x="104" y="160"/>
                </a:cubicBezTo>
                <a:cubicBezTo>
                  <a:pt x="104" y="159"/>
                  <a:pt x="104" y="158"/>
                  <a:pt x="104" y="158"/>
                </a:cubicBezTo>
                <a:cubicBezTo>
                  <a:pt x="104" y="158"/>
                  <a:pt x="104" y="158"/>
                  <a:pt x="105" y="157"/>
                </a:cubicBezTo>
                <a:cubicBezTo>
                  <a:pt x="105" y="156"/>
                  <a:pt x="105" y="154"/>
                  <a:pt x="105" y="153"/>
                </a:cubicBezTo>
                <a:cubicBezTo>
                  <a:pt x="104" y="153"/>
                  <a:pt x="103" y="153"/>
                  <a:pt x="102" y="153"/>
                </a:cubicBezTo>
                <a:cubicBezTo>
                  <a:pt x="102" y="153"/>
                  <a:pt x="102" y="153"/>
                  <a:pt x="102" y="152"/>
                </a:cubicBezTo>
                <a:cubicBezTo>
                  <a:pt x="104" y="152"/>
                  <a:pt x="106" y="151"/>
                  <a:pt x="108" y="151"/>
                </a:cubicBezTo>
                <a:cubicBezTo>
                  <a:pt x="108" y="147"/>
                  <a:pt x="107" y="143"/>
                  <a:pt x="106" y="139"/>
                </a:cubicBezTo>
                <a:cubicBezTo>
                  <a:pt x="107" y="139"/>
                  <a:pt x="107" y="138"/>
                  <a:pt x="107" y="138"/>
                </a:cubicBezTo>
                <a:cubicBezTo>
                  <a:pt x="111" y="138"/>
                  <a:pt x="115" y="138"/>
                  <a:pt x="117" y="134"/>
                </a:cubicBezTo>
                <a:cubicBezTo>
                  <a:pt x="126" y="133"/>
                  <a:pt x="119" y="105"/>
                  <a:pt x="118" y="99"/>
                </a:cubicBezTo>
                <a:close/>
                <a:moveTo>
                  <a:pt x="104" y="121"/>
                </a:moveTo>
                <a:cubicBezTo>
                  <a:pt x="104" y="121"/>
                  <a:pt x="103" y="121"/>
                  <a:pt x="103" y="121"/>
                </a:cubicBezTo>
                <a:cubicBezTo>
                  <a:pt x="103" y="121"/>
                  <a:pt x="103" y="122"/>
                  <a:pt x="103" y="122"/>
                </a:cubicBezTo>
                <a:cubicBezTo>
                  <a:pt x="101" y="122"/>
                  <a:pt x="100" y="122"/>
                  <a:pt x="99" y="122"/>
                </a:cubicBezTo>
                <a:cubicBezTo>
                  <a:pt x="98" y="120"/>
                  <a:pt x="98" y="118"/>
                  <a:pt x="97" y="116"/>
                </a:cubicBezTo>
                <a:cubicBezTo>
                  <a:pt x="98" y="112"/>
                  <a:pt x="101" y="108"/>
                  <a:pt x="102" y="103"/>
                </a:cubicBezTo>
                <a:cubicBezTo>
                  <a:pt x="102" y="103"/>
                  <a:pt x="103" y="103"/>
                  <a:pt x="103" y="102"/>
                </a:cubicBezTo>
                <a:cubicBezTo>
                  <a:pt x="103" y="103"/>
                  <a:pt x="104" y="104"/>
                  <a:pt x="104" y="105"/>
                </a:cubicBezTo>
                <a:cubicBezTo>
                  <a:pt x="105" y="108"/>
                  <a:pt x="104" y="116"/>
                  <a:pt x="104" y="119"/>
                </a:cubicBezTo>
                <a:cubicBezTo>
                  <a:pt x="104" y="120"/>
                  <a:pt x="104" y="120"/>
                  <a:pt x="104" y="121"/>
                </a:cubicBezTo>
                <a:close/>
                <a:moveTo>
                  <a:pt x="101" y="105"/>
                </a:moveTo>
                <a:cubicBezTo>
                  <a:pt x="101" y="105"/>
                  <a:pt x="101" y="105"/>
                  <a:pt x="101" y="105"/>
                </a:cubicBezTo>
                <a:cubicBezTo>
                  <a:pt x="101" y="106"/>
                  <a:pt x="100" y="107"/>
                  <a:pt x="99" y="108"/>
                </a:cubicBezTo>
                <a:cubicBezTo>
                  <a:pt x="99" y="107"/>
                  <a:pt x="100" y="106"/>
                  <a:pt x="101" y="105"/>
                </a:cubicBezTo>
                <a:close/>
                <a:moveTo>
                  <a:pt x="101" y="105"/>
                </a:moveTo>
                <a:cubicBezTo>
                  <a:pt x="101" y="104"/>
                  <a:pt x="102" y="104"/>
                  <a:pt x="102" y="103"/>
                </a:cubicBezTo>
                <a:cubicBezTo>
                  <a:pt x="102" y="104"/>
                  <a:pt x="102" y="105"/>
                  <a:pt x="101" y="105"/>
                </a:cubicBezTo>
                <a:close/>
                <a:moveTo>
                  <a:pt x="94" y="31"/>
                </a:moveTo>
                <a:cubicBezTo>
                  <a:pt x="94" y="31"/>
                  <a:pt x="94" y="31"/>
                  <a:pt x="94" y="31"/>
                </a:cubicBezTo>
                <a:cubicBezTo>
                  <a:pt x="94" y="31"/>
                  <a:pt x="94" y="31"/>
                  <a:pt x="94" y="31"/>
                </a:cubicBezTo>
                <a:cubicBezTo>
                  <a:pt x="94" y="31"/>
                  <a:pt x="94" y="31"/>
                  <a:pt x="94" y="31"/>
                </a:cubicBezTo>
                <a:close/>
                <a:moveTo>
                  <a:pt x="63" y="34"/>
                </a:moveTo>
                <a:cubicBezTo>
                  <a:pt x="62" y="32"/>
                  <a:pt x="61" y="30"/>
                  <a:pt x="61" y="27"/>
                </a:cubicBezTo>
                <a:cubicBezTo>
                  <a:pt x="61" y="26"/>
                  <a:pt x="62" y="26"/>
                  <a:pt x="62" y="26"/>
                </a:cubicBezTo>
                <a:cubicBezTo>
                  <a:pt x="62" y="27"/>
                  <a:pt x="62" y="27"/>
                  <a:pt x="62" y="27"/>
                </a:cubicBezTo>
                <a:cubicBezTo>
                  <a:pt x="62" y="27"/>
                  <a:pt x="62" y="27"/>
                  <a:pt x="62" y="27"/>
                </a:cubicBezTo>
                <a:cubicBezTo>
                  <a:pt x="62" y="27"/>
                  <a:pt x="62" y="28"/>
                  <a:pt x="63" y="28"/>
                </a:cubicBezTo>
                <a:cubicBezTo>
                  <a:pt x="63" y="30"/>
                  <a:pt x="63" y="32"/>
                  <a:pt x="64" y="34"/>
                </a:cubicBezTo>
                <a:cubicBezTo>
                  <a:pt x="64" y="34"/>
                  <a:pt x="63" y="34"/>
                  <a:pt x="63" y="34"/>
                </a:cubicBezTo>
                <a:close/>
              </a:path>
            </a:pathLst>
          </a:custGeom>
          <a:solidFill>
            <a:schemeClr val="tx1">
              <a:lumMod val="65000"/>
              <a:lumOff val="35000"/>
            </a:schemeClr>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33" name="Freeform 32"/>
          <p:cNvSpPr>
            <a:spLocks/>
          </p:cNvSpPr>
          <p:nvPr/>
        </p:nvSpPr>
        <p:spPr bwMode="gray">
          <a:xfrm>
            <a:off x="6099051" y="2623425"/>
            <a:ext cx="428389" cy="320449"/>
          </a:xfrm>
          <a:custGeom>
            <a:avLst/>
            <a:gdLst>
              <a:gd name="T0" fmla="*/ 402 w 480"/>
              <a:gd name="T1" fmla="*/ 0 h 375"/>
              <a:gd name="T2" fmla="*/ 82 w 480"/>
              <a:gd name="T3" fmla="*/ 0 h 375"/>
              <a:gd name="T4" fmla="*/ 0 w 480"/>
              <a:gd name="T5" fmla="*/ 58 h 375"/>
              <a:gd name="T6" fmla="*/ 0 w 480"/>
              <a:gd name="T7" fmla="*/ 238 h 375"/>
              <a:gd name="T8" fmla="*/ 82 w 480"/>
              <a:gd name="T9" fmla="*/ 300 h 375"/>
              <a:gd name="T10" fmla="*/ 159 w 480"/>
              <a:gd name="T11" fmla="*/ 300 h 375"/>
              <a:gd name="T12" fmla="*/ 161 w 480"/>
              <a:gd name="T13" fmla="*/ 303 h 375"/>
              <a:gd name="T14" fmla="*/ 213 w 480"/>
              <a:gd name="T15" fmla="*/ 375 h 375"/>
              <a:gd name="T16" fmla="*/ 212 w 480"/>
              <a:gd name="T17" fmla="*/ 300 h 375"/>
              <a:gd name="T18" fmla="*/ 402 w 480"/>
              <a:gd name="T19" fmla="*/ 300 h 375"/>
              <a:gd name="T20" fmla="*/ 480 w 480"/>
              <a:gd name="T21" fmla="*/ 238 h 375"/>
              <a:gd name="T22" fmla="*/ 480 w 480"/>
              <a:gd name="T23" fmla="*/ 58 h 375"/>
              <a:gd name="T24" fmla="*/ 402 w 480"/>
              <a:gd name="T25" fmla="*/ 0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0" h="375">
                <a:moveTo>
                  <a:pt x="402" y="0"/>
                </a:moveTo>
                <a:cubicBezTo>
                  <a:pt x="82" y="0"/>
                  <a:pt x="82" y="0"/>
                  <a:pt x="82" y="0"/>
                </a:cubicBezTo>
                <a:cubicBezTo>
                  <a:pt x="38" y="0"/>
                  <a:pt x="0" y="25"/>
                  <a:pt x="0" y="58"/>
                </a:cubicBezTo>
                <a:cubicBezTo>
                  <a:pt x="0" y="238"/>
                  <a:pt x="0" y="238"/>
                  <a:pt x="0" y="238"/>
                </a:cubicBezTo>
                <a:cubicBezTo>
                  <a:pt x="0" y="271"/>
                  <a:pt x="38" y="300"/>
                  <a:pt x="82" y="300"/>
                </a:cubicBezTo>
                <a:cubicBezTo>
                  <a:pt x="159" y="300"/>
                  <a:pt x="159" y="300"/>
                  <a:pt x="159" y="300"/>
                </a:cubicBezTo>
                <a:cubicBezTo>
                  <a:pt x="161" y="303"/>
                  <a:pt x="161" y="303"/>
                  <a:pt x="161" y="303"/>
                </a:cubicBezTo>
                <a:cubicBezTo>
                  <a:pt x="213" y="375"/>
                  <a:pt x="213" y="375"/>
                  <a:pt x="213" y="375"/>
                </a:cubicBezTo>
                <a:cubicBezTo>
                  <a:pt x="212" y="300"/>
                  <a:pt x="212" y="300"/>
                  <a:pt x="212" y="300"/>
                </a:cubicBezTo>
                <a:cubicBezTo>
                  <a:pt x="402" y="300"/>
                  <a:pt x="402" y="300"/>
                  <a:pt x="402" y="300"/>
                </a:cubicBezTo>
                <a:cubicBezTo>
                  <a:pt x="446" y="300"/>
                  <a:pt x="480" y="271"/>
                  <a:pt x="480" y="238"/>
                </a:cubicBezTo>
                <a:cubicBezTo>
                  <a:pt x="480" y="58"/>
                  <a:pt x="480" y="58"/>
                  <a:pt x="480" y="58"/>
                </a:cubicBezTo>
                <a:cubicBezTo>
                  <a:pt x="480" y="25"/>
                  <a:pt x="446" y="0"/>
                  <a:pt x="402" y="0"/>
                </a:cubicBezTo>
                <a:close/>
              </a:path>
            </a:pathLst>
          </a:custGeom>
          <a:solidFill>
            <a:srgbClr val="CCDC00"/>
          </a:solidFill>
          <a:ln>
            <a:noFill/>
          </a:ln>
        </p:spPr>
        <p:txBody>
          <a:bodyPr vert="horz" wrap="square" lIns="91440" tIns="45720" rIns="91440" bIns="45720" numCol="1" anchor="t" anchorCtr="0" compatLnSpc="1">
            <a:prstTxWarp prst="textNoShape">
              <a:avLst/>
            </a:prstTxWarp>
          </a:bodyPr>
          <a:lstStyle/>
          <a:p>
            <a:pPr algn="ctr" defTabSz="914309"/>
            <a:endParaRPr lang="en-US" sz="2000" dirty="0">
              <a:solidFill>
                <a:schemeClr val="bg1"/>
              </a:solidFill>
            </a:endParaRPr>
          </a:p>
        </p:txBody>
      </p:sp>
      <p:sp>
        <p:nvSpPr>
          <p:cNvPr id="34" name="Freeform 33"/>
          <p:cNvSpPr>
            <a:spLocks/>
          </p:cNvSpPr>
          <p:nvPr/>
        </p:nvSpPr>
        <p:spPr bwMode="gray">
          <a:xfrm>
            <a:off x="4487262" y="2939695"/>
            <a:ext cx="446389" cy="316647"/>
          </a:xfrm>
          <a:custGeom>
            <a:avLst/>
            <a:gdLst>
              <a:gd name="T0" fmla="*/ 402 w 480"/>
              <a:gd name="T1" fmla="*/ 0 h 375"/>
              <a:gd name="T2" fmla="*/ 82 w 480"/>
              <a:gd name="T3" fmla="*/ 0 h 375"/>
              <a:gd name="T4" fmla="*/ 0 w 480"/>
              <a:gd name="T5" fmla="*/ 58 h 375"/>
              <a:gd name="T6" fmla="*/ 0 w 480"/>
              <a:gd name="T7" fmla="*/ 238 h 375"/>
              <a:gd name="T8" fmla="*/ 82 w 480"/>
              <a:gd name="T9" fmla="*/ 300 h 375"/>
              <a:gd name="T10" fmla="*/ 159 w 480"/>
              <a:gd name="T11" fmla="*/ 300 h 375"/>
              <a:gd name="T12" fmla="*/ 161 w 480"/>
              <a:gd name="T13" fmla="*/ 303 h 375"/>
              <a:gd name="T14" fmla="*/ 213 w 480"/>
              <a:gd name="T15" fmla="*/ 375 h 375"/>
              <a:gd name="T16" fmla="*/ 212 w 480"/>
              <a:gd name="T17" fmla="*/ 300 h 375"/>
              <a:gd name="T18" fmla="*/ 402 w 480"/>
              <a:gd name="T19" fmla="*/ 300 h 375"/>
              <a:gd name="T20" fmla="*/ 480 w 480"/>
              <a:gd name="T21" fmla="*/ 238 h 375"/>
              <a:gd name="T22" fmla="*/ 480 w 480"/>
              <a:gd name="T23" fmla="*/ 58 h 375"/>
              <a:gd name="T24" fmla="*/ 402 w 480"/>
              <a:gd name="T25" fmla="*/ 0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0" h="375">
                <a:moveTo>
                  <a:pt x="402" y="0"/>
                </a:moveTo>
                <a:cubicBezTo>
                  <a:pt x="82" y="0"/>
                  <a:pt x="82" y="0"/>
                  <a:pt x="82" y="0"/>
                </a:cubicBezTo>
                <a:cubicBezTo>
                  <a:pt x="38" y="0"/>
                  <a:pt x="0" y="25"/>
                  <a:pt x="0" y="58"/>
                </a:cubicBezTo>
                <a:cubicBezTo>
                  <a:pt x="0" y="238"/>
                  <a:pt x="0" y="238"/>
                  <a:pt x="0" y="238"/>
                </a:cubicBezTo>
                <a:cubicBezTo>
                  <a:pt x="0" y="271"/>
                  <a:pt x="38" y="300"/>
                  <a:pt x="82" y="300"/>
                </a:cubicBezTo>
                <a:cubicBezTo>
                  <a:pt x="159" y="300"/>
                  <a:pt x="159" y="300"/>
                  <a:pt x="159" y="300"/>
                </a:cubicBezTo>
                <a:cubicBezTo>
                  <a:pt x="161" y="303"/>
                  <a:pt x="161" y="303"/>
                  <a:pt x="161" y="303"/>
                </a:cubicBezTo>
                <a:cubicBezTo>
                  <a:pt x="213" y="375"/>
                  <a:pt x="213" y="375"/>
                  <a:pt x="213" y="375"/>
                </a:cubicBezTo>
                <a:cubicBezTo>
                  <a:pt x="212" y="300"/>
                  <a:pt x="212" y="300"/>
                  <a:pt x="212" y="300"/>
                </a:cubicBezTo>
                <a:cubicBezTo>
                  <a:pt x="402" y="300"/>
                  <a:pt x="402" y="300"/>
                  <a:pt x="402" y="300"/>
                </a:cubicBezTo>
                <a:cubicBezTo>
                  <a:pt x="446" y="300"/>
                  <a:pt x="480" y="271"/>
                  <a:pt x="480" y="238"/>
                </a:cubicBezTo>
                <a:cubicBezTo>
                  <a:pt x="480" y="58"/>
                  <a:pt x="480" y="58"/>
                  <a:pt x="480" y="58"/>
                </a:cubicBezTo>
                <a:cubicBezTo>
                  <a:pt x="480" y="25"/>
                  <a:pt x="446" y="0"/>
                  <a:pt x="402" y="0"/>
                </a:cubicBezTo>
                <a:close/>
              </a:path>
            </a:pathLst>
          </a:custGeom>
          <a:solidFill>
            <a:schemeClr val="accent3">
              <a:lumMod val="60000"/>
              <a:lumOff val="40000"/>
            </a:schemeClr>
          </a:solidFill>
          <a:ln>
            <a:noFill/>
          </a:ln>
        </p:spPr>
        <p:txBody>
          <a:bodyPr vert="horz" wrap="square" lIns="91440" tIns="45720" rIns="91440" bIns="45720" numCol="1" anchor="t" anchorCtr="0" compatLnSpc="1">
            <a:prstTxWarp prst="textNoShape">
              <a:avLst/>
            </a:prstTxWarp>
          </a:bodyPr>
          <a:lstStyle/>
          <a:p>
            <a:pPr defTabSz="914309"/>
            <a:endParaRPr lang="en-US" sz="1900" dirty="0"/>
          </a:p>
        </p:txBody>
      </p:sp>
      <p:sp>
        <p:nvSpPr>
          <p:cNvPr id="35" name="Freeform 34"/>
          <p:cNvSpPr>
            <a:spLocks/>
          </p:cNvSpPr>
          <p:nvPr/>
        </p:nvSpPr>
        <p:spPr bwMode="gray">
          <a:xfrm flipH="1">
            <a:off x="5633092" y="3241347"/>
            <a:ext cx="2025938" cy="1283430"/>
          </a:xfrm>
          <a:custGeom>
            <a:avLst/>
            <a:gdLst>
              <a:gd name="T0" fmla="*/ 402 w 480"/>
              <a:gd name="T1" fmla="*/ 0 h 375"/>
              <a:gd name="T2" fmla="*/ 82 w 480"/>
              <a:gd name="T3" fmla="*/ 0 h 375"/>
              <a:gd name="T4" fmla="*/ 0 w 480"/>
              <a:gd name="T5" fmla="*/ 58 h 375"/>
              <a:gd name="T6" fmla="*/ 0 w 480"/>
              <a:gd name="T7" fmla="*/ 238 h 375"/>
              <a:gd name="T8" fmla="*/ 82 w 480"/>
              <a:gd name="T9" fmla="*/ 300 h 375"/>
              <a:gd name="T10" fmla="*/ 159 w 480"/>
              <a:gd name="T11" fmla="*/ 300 h 375"/>
              <a:gd name="T12" fmla="*/ 161 w 480"/>
              <a:gd name="T13" fmla="*/ 303 h 375"/>
              <a:gd name="T14" fmla="*/ 213 w 480"/>
              <a:gd name="T15" fmla="*/ 375 h 375"/>
              <a:gd name="T16" fmla="*/ 212 w 480"/>
              <a:gd name="T17" fmla="*/ 300 h 375"/>
              <a:gd name="T18" fmla="*/ 402 w 480"/>
              <a:gd name="T19" fmla="*/ 300 h 375"/>
              <a:gd name="T20" fmla="*/ 480 w 480"/>
              <a:gd name="T21" fmla="*/ 238 h 375"/>
              <a:gd name="T22" fmla="*/ 480 w 480"/>
              <a:gd name="T23" fmla="*/ 58 h 375"/>
              <a:gd name="T24" fmla="*/ 402 w 480"/>
              <a:gd name="T25" fmla="*/ 0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0" h="375">
                <a:moveTo>
                  <a:pt x="402" y="0"/>
                </a:moveTo>
                <a:cubicBezTo>
                  <a:pt x="82" y="0"/>
                  <a:pt x="82" y="0"/>
                  <a:pt x="82" y="0"/>
                </a:cubicBezTo>
                <a:cubicBezTo>
                  <a:pt x="38" y="0"/>
                  <a:pt x="0" y="25"/>
                  <a:pt x="0" y="58"/>
                </a:cubicBezTo>
                <a:cubicBezTo>
                  <a:pt x="0" y="238"/>
                  <a:pt x="0" y="238"/>
                  <a:pt x="0" y="238"/>
                </a:cubicBezTo>
                <a:cubicBezTo>
                  <a:pt x="0" y="271"/>
                  <a:pt x="38" y="300"/>
                  <a:pt x="82" y="300"/>
                </a:cubicBezTo>
                <a:cubicBezTo>
                  <a:pt x="159" y="300"/>
                  <a:pt x="159" y="300"/>
                  <a:pt x="159" y="300"/>
                </a:cubicBezTo>
                <a:cubicBezTo>
                  <a:pt x="161" y="303"/>
                  <a:pt x="161" y="303"/>
                  <a:pt x="161" y="303"/>
                </a:cubicBezTo>
                <a:cubicBezTo>
                  <a:pt x="213" y="375"/>
                  <a:pt x="213" y="375"/>
                  <a:pt x="213" y="375"/>
                </a:cubicBezTo>
                <a:cubicBezTo>
                  <a:pt x="212" y="300"/>
                  <a:pt x="212" y="300"/>
                  <a:pt x="212" y="300"/>
                </a:cubicBezTo>
                <a:cubicBezTo>
                  <a:pt x="402" y="300"/>
                  <a:pt x="402" y="300"/>
                  <a:pt x="402" y="300"/>
                </a:cubicBezTo>
                <a:cubicBezTo>
                  <a:pt x="446" y="300"/>
                  <a:pt x="480" y="271"/>
                  <a:pt x="480" y="238"/>
                </a:cubicBezTo>
                <a:cubicBezTo>
                  <a:pt x="480" y="58"/>
                  <a:pt x="480" y="58"/>
                  <a:pt x="480" y="58"/>
                </a:cubicBezTo>
                <a:cubicBezTo>
                  <a:pt x="480" y="25"/>
                  <a:pt x="446" y="0"/>
                  <a:pt x="402" y="0"/>
                </a:cubicBezTo>
                <a:close/>
              </a:path>
            </a:pathLst>
          </a:custGeom>
          <a:solidFill>
            <a:srgbClr val="6A9FB5"/>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pPr algn="ctr"/>
            <a:r>
              <a:rPr lang="en-CA" sz="2200" dirty="0" err="1">
                <a:solidFill>
                  <a:schemeClr val="bg1"/>
                </a:solidFill>
              </a:rPr>
              <a:t>Soyez</a:t>
            </a:r>
            <a:r>
              <a:rPr lang="en-CA" sz="2200" dirty="0">
                <a:solidFill>
                  <a:schemeClr val="bg1"/>
                </a:solidFill>
              </a:rPr>
              <a:t> </a:t>
            </a:r>
            <a:r>
              <a:rPr lang="en-CA" sz="2200" dirty="0" err="1">
                <a:solidFill>
                  <a:schemeClr val="bg1"/>
                </a:solidFill>
              </a:rPr>
              <a:t>ouvert</a:t>
            </a:r>
            <a:r>
              <a:rPr lang="en-CA" sz="2200" dirty="0">
                <a:solidFill>
                  <a:schemeClr val="bg1"/>
                </a:solidFill>
              </a:rPr>
              <a:t> aux suggestions</a:t>
            </a:r>
            <a:endParaRPr lang="en-US" sz="2200" dirty="0">
              <a:solidFill>
                <a:schemeClr val="bg1"/>
              </a:solidFill>
            </a:endParaRPr>
          </a:p>
        </p:txBody>
      </p:sp>
      <p:sp>
        <p:nvSpPr>
          <p:cNvPr id="36" name="Freeform 35"/>
          <p:cNvSpPr>
            <a:spLocks/>
          </p:cNvSpPr>
          <p:nvPr/>
        </p:nvSpPr>
        <p:spPr bwMode="gray">
          <a:xfrm>
            <a:off x="2522507" y="2744113"/>
            <a:ext cx="1410251" cy="813693"/>
          </a:xfrm>
          <a:custGeom>
            <a:avLst/>
            <a:gdLst>
              <a:gd name="T0" fmla="*/ 320 w 400"/>
              <a:gd name="T1" fmla="*/ 0 h 487"/>
              <a:gd name="T2" fmla="*/ 80 w 400"/>
              <a:gd name="T3" fmla="*/ 0 h 487"/>
              <a:gd name="T4" fmla="*/ 0 w 400"/>
              <a:gd name="T5" fmla="*/ 80 h 487"/>
              <a:gd name="T6" fmla="*/ 0 w 400"/>
              <a:gd name="T7" fmla="*/ 320 h 487"/>
              <a:gd name="T8" fmla="*/ 80 w 400"/>
              <a:gd name="T9" fmla="*/ 400 h 487"/>
              <a:gd name="T10" fmla="*/ 142 w 400"/>
              <a:gd name="T11" fmla="*/ 400 h 487"/>
              <a:gd name="T12" fmla="*/ 153 w 400"/>
              <a:gd name="T13" fmla="*/ 415 h 487"/>
              <a:gd name="T14" fmla="*/ 205 w 400"/>
              <a:gd name="T15" fmla="*/ 487 h 487"/>
              <a:gd name="T16" fmla="*/ 204 w 400"/>
              <a:gd name="T17" fmla="*/ 400 h 487"/>
              <a:gd name="T18" fmla="*/ 320 w 400"/>
              <a:gd name="T19" fmla="*/ 400 h 487"/>
              <a:gd name="T20" fmla="*/ 400 w 400"/>
              <a:gd name="T21" fmla="*/ 320 h 487"/>
              <a:gd name="T22" fmla="*/ 400 w 400"/>
              <a:gd name="T23" fmla="*/ 80 h 487"/>
              <a:gd name="T24" fmla="*/ 320 w 400"/>
              <a:gd name="T2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0" h="487">
                <a:moveTo>
                  <a:pt x="320" y="0"/>
                </a:moveTo>
                <a:cubicBezTo>
                  <a:pt x="80" y="0"/>
                  <a:pt x="80" y="0"/>
                  <a:pt x="80" y="0"/>
                </a:cubicBezTo>
                <a:cubicBezTo>
                  <a:pt x="36" y="0"/>
                  <a:pt x="0" y="36"/>
                  <a:pt x="0" y="80"/>
                </a:cubicBezTo>
                <a:cubicBezTo>
                  <a:pt x="0" y="320"/>
                  <a:pt x="0" y="320"/>
                  <a:pt x="0" y="320"/>
                </a:cubicBezTo>
                <a:cubicBezTo>
                  <a:pt x="0" y="364"/>
                  <a:pt x="36" y="400"/>
                  <a:pt x="80" y="400"/>
                </a:cubicBezTo>
                <a:cubicBezTo>
                  <a:pt x="142" y="400"/>
                  <a:pt x="142" y="400"/>
                  <a:pt x="142" y="400"/>
                </a:cubicBezTo>
                <a:cubicBezTo>
                  <a:pt x="153" y="415"/>
                  <a:pt x="153" y="415"/>
                  <a:pt x="153" y="415"/>
                </a:cubicBezTo>
                <a:cubicBezTo>
                  <a:pt x="205" y="487"/>
                  <a:pt x="205" y="487"/>
                  <a:pt x="205" y="487"/>
                </a:cubicBezTo>
                <a:cubicBezTo>
                  <a:pt x="204" y="400"/>
                  <a:pt x="204" y="400"/>
                  <a:pt x="204" y="400"/>
                </a:cubicBezTo>
                <a:cubicBezTo>
                  <a:pt x="320" y="400"/>
                  <a:pt x="320" y="400"/>
                  <a:pt x="320" y="400"/>
                </a:cubicBezTo>
                <a:cubicBezTo>
                  <a:pt x="364" y="400"/>
                  <a:pt x="400" y="364"/>
                  <a:pt x="400" y="320"/>
                </a:cubicBezTo>
                <a:cubicBezTo>
                  <a:pt x="400" y="80"/>
                  <a:pt x="400" y="80"/>
                  <a:pt x="400" y="80"/>
                </a:cubicBezTo>
                <a:cubicBezTo>
                  <a:pt x="400" y="36"/>
                  <a:pt x="364" y="0"/>
                  <a:pt x="320" y="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pPr algn="ctr"/>
            <a:r>
              <a:rPr lang="en-US" dirty="0" err="1">
                <a:solidFill>
                  <a:schemeClr val="bg1"/>
                </a:solidFill>
              </a:rPr>
              <a:t>Suspendre</a:t>
            </a:r>
            <a:r>
              <a:rPr lang="en-US" dirty="0">
                <a:solidFill>
                  <a:schemeClr val="bg1"/>
                </a:solidFill>
              </a:rPr>
              <a:t> le </a:t>
            </a:r>
            <a:r>
              <a:rPr lang="en-US" dirty="0" err="1">
                <a:solidFill>
                  <a:schemeClr val="bg1"/>
                </a:solidFill>
              </a:rPr>
              <a:t>jugement</a:t>
            </a:r>
            <a:endParaRPr lang="en-US" dirty="0">
              <a:solidFill>
                <a:schemeClr val="bg1"/>
              </a:solidFill>
            </a:endParaRPr>
          </a:p>
        </p:txBody>
      </p:sp>
      <p:sp>
        <p:nvSpPr>
          <p:cNvPr id="37" name="Freeform 36"/>
          <p:cNvSpPr>
            <a:spLocks/>
          </p:cNvSpPr>
          <p:nvPr>
            <p:custDataLst>
              <p:tags r:id="rId1"/>
            </p:custDataLst>
          </p:nvPr>
        </p:nvSpPr>
        <p:spPr bwMode="gray">
          <a:xfrm flipH="1">
            <a:off x="6684785" y="1804135"/>
            <a:ext cx="2238237" cy="1688086"/>
          </a:xfrm>
          <a:custGeom>
            <a:avLst/>
            <a:gdLst>
              <a:gd name="T0" fmla="*/ 400 w 480"/>
              <a:gd name="T1" fmla="*/ 0 h 487"/>
              <a:gd name="T2" fmla="*/ 80 w 480"/>
              <a:gd name="T3" fmla="*/ 0 h 487"/>
              <a:gd name="T4" fmla="*/ 0 w 480"/>
              <a:gd name="T5" fmla="*/ 80 h 487"/>
              <a:gd name="T6" fmla="*/ 0 w 480"/>
              <a:gd name="T7" fmla="*/ 320 h 487"/>
              <a:gd name="T8" fmla="*/ 80 w 480"/>
              <a:gd name="T9" fmla="*/ 400 h 487"/>
              <a:gd name="T10" fmla="*/ 150 w 480"/>
              <a:gd name="T11" fmla="*/ 400 h 487"/>
              <a:gd name="T12" fmla="*/ 161 w 480"/>
              <a:gd name="T13" fmla="*/ 415 h 487"/>
              <a:gd name="T14" fmla="*/ 213 w 480"/>
              <a:gd name="T15" fmla="*/ 487 h 487"/>
              <a:gd name="T16" fmla="*/ 212 w 480"/>
              <a:gd name="T17" fmla="*/ 400 h 487"/>
              <a:gd name="T18" fmla="*/ 400 w 480"/>
              <a:gd name="T19" fmla="*/ 400 h 487"/>
              <a:gd name="T20" fmla="*/ 480 w 480"/>
              <a:gd name="T21" fmla="*/ 320 h 487"/>
              <a:gd name="T22" fmla="*/ 480 w 480"/>
              <a:gd name="T23" fmla="*/ 80 h 487"/>
              <a:gd name="T24" fmla="*/ 400 w 480"/>
              <a:gd name="T2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0" h="487">
                <a:moveTo>
                  <a:pt x="400" y="0"/>
                </a:moveTo>
                <a:cubicBezTo>
                  <a:pt x="80" y="0"/>
                  <a:pt x="80" y="0"/>
                  <a:pt x="80" y="0"/>
                </a:cubicBezTo>
                <a:cubicBezTo>
                  <a:pt x="36" y="0"/>
                  <a:pt x="0" y="36"/>
                  <a:pt x="0" y="80"/>
                </a:cubicBezTo>
                <a:cubicBezTo>
                  <a:pt x="0" y="320"/>
                  <a:pt x="0" y="320"/>
                  <a:pt x="0" y="320"/>
                </a:cubicBezTo>
                <a:cubicBezTo>
                  <a:pt x="0" y="364"/>
                  <a:pt x="36" y="400"/>
                  <a:pt x="80" y="400"/>
                </a:cubicBezTo>
                <a:cubicBezTo>
                  <a:pt x="150" y="400"/>
                  <a:pt x="150" y="400"/>
                  <a:pt x="150" y="400"/>
                </a:cubicBezTo>
                <a:cubicBezTo>
                  <a:pt x="161" y="415"/>
                  <a:pt x="161" y="415"/>
                  <a:pt x="161" y="415"/>
                </a:cubicBezTo>
                <a:cubicBezTo>
                  <a:pt x="213" y="487"/>
                  <a:pt x="213" y="487"/>
                  <a:pt x="213" y="487"/>
                </a:cubicBezTo>
                <a:cubicBezTo>
                  <a:pt x="212" y="400"/>
                  <a:pt x="212" y="400"/>
                  <a:pt x="212" y="400"/>
                </a:cubicBezTo>
                <a:cubicBezTo>
                  <a:pt x="400" y="400"/>
                  <a:pt x="400" y="400"/>
                  <a:pt x="400" y="400"/>
                </a:cubicBezTo>
                <a:cubicBezTo>
                  <a:pt x="444" y="400"/>
                  <a:pt x="480" y="364"/>
                  <a:pt x="480" y="320"/>
                </a:cubicBezTo>
                <a:cubicBezTo>
                  <a:pt x="480" y="80"/>
                  <a:pt x="480" y="80"/>
                  <a:pt x="480" y="80"/>
                </a:cubicBezTo>
                <a:cubicBezTo>
                  <a:pt x="480" y="36"/>
                  <a:pt x="444" y="0"/>
                  <a:pt x="400" y="0"/>
                </a:cubicBezTo>
                <a:close/>
              </a:path>
            </a:pathLst>
          </a:custGeom>
          <a:solidFill>
            <a:srgbClr val="63CECA"/>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pPr algn="ctr"/>
            <a:r>
              <a:rPr lang="fr-FR" sz="2200" dirty="0">
                <a:solidFill>
                  <a:schemeClr val="bg1"/>
                </a:solidFill>
              </a:rPr>
              <a:t>S'engager et participer de façon continue</a:t>
            </a:r>
            <a:endParaRPr lang="en-US" sz="2200" dirty="0">
              <a:solidFill>
                <a:schemeClr val="bg1"/>
              </a:solidFill>
            </a:endParaRPr>
          </a:p>
        </p:txBody>
      </p:sp>
      <p:sp>
        <p:nvSpPr>
          <p:cNvPr id="38" name="Freeform 37"/>
          <p:cNvSpPr>
            <a:spLocks/>
          </p:cNvSpPr>
          <p:nvPr>
            <p:custDataLst>
              <p:tags r:id="rId2"/>
            </p:custDataLst>
          </p:nvPr>
        </p:nvSpPr>
        <p:spPr bwMode="gray">
          <a:xfrm>
            <a:off x="302355" y="1974844"/>
            <a:ext cx="2174665" cy="1456831"/>
          </a:xfrm>
          <a:custGeom>
            <a:avLst/>
            <a:gdLst>
              <a:gd name="T0" fmla="*/ 322 w 400"/>
              <a:gd name="T1" fmla="*/ 0 h 375"/>
              <a:gd name="T2" fmla="*/ 82 w 400"/>
              <a:gd name="T3" fmla="*/ 0 h 375"/>
              <a:gd name="T4" fmla="*/ 0 w 400"/>
              <a:gd name="T5" fmla="*/ 58 h 375"/>
              <a:gd name="T6" fmla="*/ 0 w 400"/>
              <a:gd name="T7" fmla="*/ 238 h 375"/>
              <a:gd name="T8" fmla="*/ 82 w 400"/>
              <a:gd name="T9" fmla="*/ 300 h 375"/>
              <a:gd name="T10" fmla="*/ 151 w 400"/>
              <a:gd name="T11" fmla="*/ 300 h 375"/>
              <a:gd name="T12" fmla="*/ 153 w 400"/>
              <a:gd name="T13" fmla="*/ 303 h 375"/>
              <a:gd name="T14" fmla="*/ 205 w 400"/>
              <a:gd name="T15" fmla="*/ 375 h 375"/>
              <a:gd name="T16" fmla="*/ 204 w 400"/>
              <a:gd name="T17" fmla="*/ 300 h 375"/>
              <a:gd name="T18" fmla="*/ 322 w 400"/>
              <a:gd name="T19" fmla="*/ 300 h 375"/>
              <a:gd name="T20" fmla="*/ 400 w 400"/>
              <a:gd name="T21" fmla="*/ 238 h 375"/>
              <a:gd name="T22" fmla="*/ 400 w 400"/>
              <a:gd name="T23" fmla="*/ 58 h 375"/>
              <a:gd name="T24" fmla="*/ 322 w 400"/>
              <a:gd name="T25" fmla="*/ 0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0" h="375">
                <a:moveTo>
                  <a:pt x="322" y="0"/>
                </a:moveTo>
                <a:cubicBezTo>
                  <a:pt x="82" y="0"/>
                  <a:pt x="82" y="0"/>
                  <a:pt x="82" y="0"/>
                </a:cubicBezTo>
                <a:cubicBezTo>
                  <a:pt x="38" y="0"/>
                  <a:pt x="0" y="25"/>
                  <a:pt x="0" y="58"/>
                </a:cubicBezTo>
                <a:cubicBezTo>
                  <a:pt x="0" y="238"/>
                  <a:pt x="0" y="238"/>
                  <a:pt x="0" y="238"/>
                </a:cubicBezTo>
                <a:cubicBezTo>
                  <a:pt x="0" y="271"/>
                  <a:pt x="38" y="300"/>
                  <a:pt x="82" y="300"/>
                </a:cubicBezTo>
                <a:cubicBezTo>
                  <a:pt x="151" y="300"/>
                  <a:pt x="151" y="300"/>
                  <a:pt x="151" y="300"/>
                </a:cubicBezTo>
                <a:cubicBezTo>
                  <a:pt x="153" y="303"/>
                  <a:pt x="153" y="303"/>
                  <a:pt x="153" y="303"/>
                </a:cubicBezTo>
                <a:cubicBezTo>
                  <a:pt x="205" y="375"/>
                  <a:pt x="205" y="375"/>
                  <a:pt x="205" y="375"/>
                </a:cubicBezTo>
                <a:cubicBezTo>
                  <a:pt x="204" y="300"/>
                  <a:pt x="204" y="300"/>
                  <a:pt x="204" y="300"/>
                </a:cubicBezTo>
                <a:cubicBezTo>
                  <a:pt x="322" y="300"/>
                  <a:pt x="322" y="300"/>
                  <a:pt x="322" y="300"/>
                </a:cubicBezTo>
                <a:cubicBezTo>
                  <a:pt x="366" y="300"/>
                  <a:pt x="400" y="271"/>
                  <a:pt x="400" y="238"/>
                </a:cubicBezTo>
                <a:cubicBezTo>
                  <a:pt x="400" y="58"/>
                  <a:pt x="400" y="58"/>
                  <a:pt x="400" y="58"/>
                </a:cubicBezTo>
                <a:cubicBezTo>
                  <a:pt x="400" y="25"/>
                  <a:pt x="366" y="0"/>
                  <a:pt x="322" y="0"/>
                </a:cubicBezTo>
                <a:close/>
              </a:path>
            </a:pathLst>
          </a:custGeom>
          <a:solidFill>
            <a:srgbClr val="6A9FB5"/>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pPr algn="ctr"/>
            <a:r>
              <a:rPr lang="fr-FR" sz="1800" dirty="0">
                <a:solidFill>
                  <a:schemeClr val="bg1"/>
                </a:solidFill>
              </a:rPr>
              <a:t>Soyez conscient de vos propres comportements et de leurs impacts</a:t>
            </a:r>
            <a:endParaRPr lang="en-US" sz="1800" dirty="0">
              <a:solidFill>
                <a:schemeClr val="bg1"/>
              </a:solidFill>
            </a:endParaRPr>
          </a:p>
        </p:txBody>
      </p:sp>
      <p:sp>
        <p:nvSpPr>
          <p:cNvPr id="39" name="Freeform 38"/>
          <p:cNvSpPr>
            <a:spLocks/>
          </p:cNvSpPr>
          <p:nvPr>
            <p:custDataLst>
              <p:tags r:id="rId3"/>
            </p:custDataLst>
          </p:nvPr>
        </p:nvSpPr>
        <p:spPr bwMode="gray">
          <a:xfrm>
            <a:off x="279365" y="3492221"/>
            <a:ext cx="1951083" cy="1414266"/>
          </a:xfrm>
          <a:custGeom>
            <a:avLst/>
            <a:gdLst>
              <a:gd name="T0" fmla="*/ 520 w 600"/>
              <a:gd name="T1" fmla="*/ 0 h 487"/>
              <a:gd name="T2" fmla="*/ 80 w 600"/>
              <a:gd name="T3" fmla="*/ 0 h 487"/>
              <a:gd name="T4" fmla="*/ 0 w 600"/>
              <a:gd name="T5" fmla="*/ 80 h 487"/>
              <a:gd name="T6" fmla="*/ 0 w 600"/>
              <a:gd name="T7" fmla="*/ 320 h 487"/>
              <a:gd name="T8" fmla="*/ 80 w 600"/>
              <a:gd name="T9" fmla="*/ 400 h 487"/>
              <a:gd name="T10" fmla="*/ 206 w 600"/>
              <a:gd name="T11" fmla="*/ 400 h 487"/>
              <a:gd name="T12" fmla="*/ 217 w 600"/>
              <a:gd name="T13" fmla="*/ 415 h 487"/>
              <a:gd name="T14" fmla="*/ 269 w 600"/>
              <a:gd name="T15" fmla="*/ 487 h 487"/>
              <a:gd name="T16" fmla="*/ 268 w 600"/>
              <a:gd name="T17" fmla="*/ 400 h 487"/>
              <a:gd name="T18" fmla="*/ 520 w 600"/>
              <a:gd name="T19" fmla="*/ 400 h 487"/>
              <a:gd name="T20" fmla="*/ 600 w 600"/>
              <a:gd name="T21" fmla="*/ 320 h 487"/>
              <a:gd name="T22" fmla="*/ 600 w 600"/>
              <a:gd name="T23" fmla="*/ 80 h 487"/>
              <a:gd name="T24" fmla="*/ 520 w 600"/>
              <a:gd name="T2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0" h="487">
                <a:moveTo>
                  <a:pt x="520" y="0"/>
                </a:moveTo>
                <a:cubicBezTo>
                  <a:pt x="80" y="0"/>
                  <a:pt x="80" y="0"/>
                  <a:pt x="80" y="0"/>
                </a:cubicBezTo>
                <a:cubicBezTo>
                  <a:pt x="36" y="0"/>
                  <a:pt x="0" y="36"/>
                  <a:pt x="0" y="80"/>
                </a:cubicBezTo>
                <a:cubicBezTo>
                  <a:pt x="0" y="320"/>
                  <a:pt x="0" y="320"/>
                  <a:pt x="0" y="320"/>
                </a:cubicBezTo>
                <a:cubicBezTo>
                  <a:pt x="0" y="364"/>
                  <a:pt x="36" y="400"/>
                  <a:pt x="80" y="400"/>
                </a:cubicBezTo>
                <a:cubicBezTo>
                  <a:pt x="206" y="400"/>
                  <a:pt x="206" y="400"/>
                  <a:pt x="206" y="400"/>
                </a:cubicBezTo>
                <a:cubicBezTo>
                  <a:pt x="217" y="415"/>
                  <a:pt x="217" y="415"/>
                  <a:pt x="217" y="415"/>
                </a:cubicBezTo>
                <a:cubicBezTo>
                  <a:pt x="269" y="487"/>
                  <a:pt x="269" y="487"/>
                  <a:pt x="269" y="487"/>
                </a:cubicBezTo>
                <a:cubicBezTo>
                  <a:pt x="268" y="400"/>
                  <a:pt x="268" y="400"/>
                  <a:pt x="268" y="400"/>
                </a:cubicBezTo>
                <a:cubicBezTo>
                  <a:pt x="520" y="400"/>
                  <a:pt x="520" y="400"/>
                  <a:pt x="520" y="400"/>
                </a:cubicBezTo>
                <a:cubicBezTo>
                  <a:pt x="564" y="400"/>
                  <a:pt x="600" y="364"/>
                  <a:pt x="600" y="320"/>
                </a:cubicBezTo>
                <a:cubicBezTo>
                  <a:pt x="600" y="80"/>
                  <a:pt x="600" y="80"/>
                  <a:pt x="600" y="80"/>
                </a:cubicBezTo>
                <a:cubicBezTo>
                  <a:pt x="600" y="36"/>
                  <a:pt x="564" y="0"/>
                  <a:pt x="520" y="0"/>
                </a:cubicBezTo>
                <a:close/>
              </a:path>
            </a:pathLst>
          </a:custGeom>
          <a:solidFill>
            <a:srgbClr val="63CECA"/>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pPr algn="ctr"/>
            <a:r>
              <a:rPr lang="fr-FR" sz="1600" dirty="0">
                <a:solidFill>
                  <a:schemeClr val="bg1"/>
                </a:solidFill>
              </a:rPr>
              <a:t>Ayez un dialogue ouvert avec les employés et les collègues</a:t>
            </a:r>
            <a:endParaRPr lang="en-US" sz="1600" dirty="0">
              <a:solidFill>
                <a:schemeClr val="bg1"/>
              </a:solidFill>
            </a:endParaRPr>
          </a:p>
        </p:txBody>
      </p:sp>
      <p:sp>
        <p:nvSpPr>
          <p:cNvPr id="40" name="Freeform 39"/>
          <p:cNvSpPr>
            <a:spLocks/>
          </p:cNvSpPr>
          <p:nvPr/>
        </p:nvSpPr>
        <p:spPr bwMode="gray">
          <a:xfrm flipH="1">
            <a:off x="3815915" y="2242943"/>
            <a:ext cx="2283135" cy="1403198"/>
          </a:xfrm>
          <a:custGeom>
            <a:avLst/>
            <a:gdLst>
              <a:gd name="T0" fmla="*/ 402 w 480"/>
              <a:gd name="T1" fmla="*/ 0 h 375"/>
              <a:gd name="T2" fmla="*/ 82 w 480"/>
              <a:gd name="T3" fmla="*/ 0 h 375"/>
              <a:gd name="T4" fmla="*/ 0 w 480"/>
              <a:gd name="T5" fmla="*/ 58 h 375"/>
              <a:gd name="T6" fmla="*/ 0 w 480"/>
              <a:gd name="T7" fmla="*/ 238 h 375"/>
              <a:gd name="T8" fmla="*/ 82 w 480"/>
              <a:gd name="T9" fmla="*/ 300 h 375"/>
              <a:gd name="T10" fmla="*/ 159 w 480"/>
              <a:gd name="T11" fmla="*/ 300 h 375"/>
              <a:gd name="T12" fmla="*/ 161 w 480"/>
              <a:gd name="T13" fmla="*/ 303 h 375"/>
              <a:gd name="T14" fmla="*/ 213 w 480"/>
              <a:gd name="T15" fmla="*/ 375 h 375"/>
              <a:gd name="T16" fmla="*/ 212 w 480"/>
              <a:gd name="T17" fmla="*/ 300 h 375"/>
              <a:gd name="T18" fmla="*/ 402 w 480"/>
              <a:gd name="T19" fmla="*/ 300 h 375"/>
              <a:gd name="T20" fmla="*/ 480 w 480"/>
              <a:gd name="T21" fmla="*/ 238 h 375"/>
              <a:gd name="T22" fmla="*/ 480 w 480"/>
              <a:gd name="T23" fmla="*/ 58 h 375"/>
              <a:gd name="T24" fmla="*/ 402 w 480"/>
              <a:gd name="T25" fmla="*/ 0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0" h="375">
                <a:moveTo>
                  <a:pt x="402" y="0"/>
                </a:moveTo>
                <a:cubicBezTo>
                  <a:pt x="82" y="0"/>
                  <a:pt x="82" y="0"/>
                  <a:pt x="82" y="0"/>
                </a:cubicBezTo>
                <a:cubicBezTo>
                  <a:pt x="38" y="0"/>
                  <a:pt x="0" y="25"/>
                  <a:pt x="0" y="58"/>
                </a:cubicBezTo>
                <a:cubicBezTo>
                  <a:pt x="0" y="238"/>
                  <a:pt x="0" y="238"/>
                  <a:pt x="0" y="238"/>
                </a:cubicBezTo>
                <a:cubicBezTo>
                  <a:pt x="0" y="271"/>
                  <a:pt x="38" y="300"/>
                  <a:pt x="82" y="300"/>
                </a:cubicBezTo>
                <a:cubicBezTo>
                  <a:pt x="159" y="300"/>
                  <a:pt x="159" y="300"/>
                  <a:pt x="159" y="300"/>
                </a:cubicBezTo>
                <a:cubicBezTo>
                  <a:pt x="161" y="303"/>
                  <a:pt x="161" y="303"/>
                  <a:pt x="161" y="303"/>
                </a:cubicBezTo>
                <a:cubicBezTo>
                  <a:pt x="213" y="375"/>
                  <a:pt x="213" y="375"/>
                  <a:pt x="213" y="375"/>
                </a:cubicBezTo>
                <a:cubicBezTo>
                  <a:pt x="212" y="300"/>
                  <a:pt x="212" y="300"/>
                  <a:pt x="212" y="300"/>
                </a:cubicBezTo>
                <a:cubicBezTo>
                  <a:pt x="402" y="300"/>
                  <a:pt x="402" y="300"/>
                  <a:pt x="402" y="300"/>
                </a:cubicBezTo>
                <a:cubicBezTo>
                  <a:pt x="446" y="300"/>
                  <a:pt x="480" y="271"/>
                  <a:pt x="480" y="238"/>
                </a:cubicBezTo>
                <a:cubicBezTo>
                  <a:pt x="480" y="58"/>
                  <a:pt x="480" y="58"/>
                  <a:pt x="480" y="58"/>
                </a:cubicBezTo>
                <a:cubicBezTo>
                  <a:pt x="480" y="25"/>
                  <a:pt x="446" y="0"/>
                  <a:pt x="402" y="0"/>
                </a:cubicBezTo>
                <a:close/>
              </a:path>
            </a:pathLst>
          </a:custGeom>
          <a:solidFill>
            <a:srgbClr val="3195B4"/>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pPr algn="ctr"/>
            <a:r>
              <a:rPr lang="fr-FR" sz="2000" dirty="0">
                <a:solidFill>
                  <a:schemeClr val="bg1"/>
                </a:solidFill>
                <a:cs typeface="Arial" panose="020B0604020202020204" pitchFamily="34" charset="0"/>
              </a:rPr>
              <a:t>Posez des questions pour connaître votre effectif</a:t>
            </a:r>
            <a:endParaRPr lang="en-US" dirty="0">
              <a:solidFill>
                <a:schemeClr val="bg1"/>
              </a:solidFill>
              <a:cs typeface="Arial" panose="020B0604020202020204" pitchFamily="34" charset="0"/>
            </a:endParaRPr>
          </a:p>
        </p:txBody>
      </p:sp>
      <p:sp>
        <p:nvSpPr>
          <p:cNvPr id="41" name="Rectangle 40"/>
          <p:cNvSpPr/>
          <p:nvPr/>
        </p:nvSpPr>
        <p:spPr>
          <a:xfrm>
            <a:off x="503548" y="5688188"/>
            <a:ext cx="8203352" cy="646331"/>
          </a:xfrm>
          <a:prstGeom prst="rect">
            <a:avLst/>
          </a:prstGeom>
          <a:solidFill>
            <a:srgbClr val="92D050">
              <a:alpha val="70000"/>
            </a:srgbClr>
          </a:solidFill>
        </p:spPr>
        <p:txBody>
          <a:bodyPr wrap="square">
            <a:spAutoFit/>
          </a:bodyPr>
          <a:lstStyle/>
          <a:p>
            <a:pPr algn="r"/>
            <a:r>
              <a:rPr lang="en-CA" dirty="0">
                <a:latin typeface="Century Gothic" panose="020B0502020202020204" pitchFamily="34" charset="0"/>
              </a:rPr>
              <a:t>… </a:t>
            </a:r>
            <a:r>
              <a:rPr lang="fr-FR" dirty="0">
                <a:latin typeface="Century Gothic" panose="020B0502020202020204" pitchFamily="34" charset="0"/>
              </a:rPr>
              <a:t>sachez que personne n'est à l'abri des problèmes de santé mentale, y compris de vos employés les plus performants</a:t>
            </a:r>
            <a:endParaRPr lang="en-CA" dirty="0">
              <a:latin typeface="Century Gothic" panose="020B0502020202020204" pitchFamily="34" charset="0"/>
            </a:endParaRPr>
          </a:p>
        </p:txBody>
      </p:sp>
      <p:sp>
        <p:nvSpPr>
          <p:cNvPr id="42" name="Rectangle 41"/>
          <p:cNvSpPr/>
          <p:nvPr/>
        </p:nvSpPr>
        <p:spPr>
          <a:xfrm>
            <a:off x="257632" y="914305"/>
            <a:ext cx="8734141" cy="369332"/>
          </a:xfrm>
          <a:prstGeom prst="rect">
            <a:avLst/>
          </a:prstGeom>
        </p:spPr>
        <p:txBody>
          <a:bodyPr wrap="square">
            <a:spAutoFit/>
          </a:bodyPr>
          <a:lstStyle/>
          <a:p>
            <a:r>
              <a:rPr lang="en-CA" dirty="0">
                <a:solidFill>
                  <a:srgbClr val="05AAA8"/>
                </a:solidFill>
                <a:latin typeface="Century Gothic" panose="020B0502020202020204" pitchFamily="34" charset="0"/>
              </a:rPr>
              <a:t>…pour </a:t>
            </a:r>
            <a:r>
              <a:rPr lang="en-CA" dirty="0" err="1">
                <a:solidFill>
                  <a:srgbClr val="05AAA8"/>
                </a:solidFill>
                <a:latin typeface="Century Gothic" panose="020B0502020202020204" pitchFamily="34" charset="0"/>
              </a:rPr>
              <a:t>créer</a:t>
            </a:r>
            <a:r>
              <a:rPr lang="en-CA" dirty="0">
                <a:solidFill>
                  <a:srgbClr val="05AAA8"/>
                </a:solidFill>
                <a:latin typeface="Century Gothic" panose="020B0502020202020204" pitchFamily="34" charset="0"/>
              </a:rPr>
              <a:t> un milieu de travail </a:t>
            </a:r>
            <a:r>
              <a:rPr lang="en-CA" dirty="0" err="1">
                <a:solidFill>
                  <a:srgbClr val="05AAA8"/>
                </a:solidFill>
                <a:latin typeface="Century Gothic" panose="020B0502020202020204" pitchFamily="34" charset="0"/>
              </a:rPr>
              <a:t>sain</a:t>
            </a:r>
            <a:r>
              <a:rPr lang="en-CA" dirty="0">
                <a:solidFill>
                  <a:srgbClr val="05AAA8"/>
                </a:solidFill>
                <a:latin typeface="Century Gothic" panose="020B0502020202020204" pitchFamily="34" charset="0"/>
              </a:rPr>
              <a:t> et </a:t>
            </a:r>
            <a:r>
              <a:rPr lang="en-CA" dirty="0" err="1">
                <a:solidFill>
                  <a:srgbClr val="05AAA8"/>
                </a:solidFill>
                <a:latin typeface="Century Gothic" panose="020B0502020202020204" pitchFamily="34" charset="0"/>
              </a:rPr>
              <a:t>sécuritaire</a:t>
            </a:r>
            <a:r>
              <a:rPr lang="en-CA" dirty="0">
                <a:solidFill>
                  <a:srgbClr val="05AAA8"/>
                </a:solidFill>
                <a:latin typeface="Century Gothic" panose="020B0502020202020204" pitchFamily="34" charset="0"/>
              </a:rPr>
              <a:t> sur le plan </a:t>
            </a:r>
            <a:r>
              <a:rPr lang="en-CA" dirty="0" err="1">
                <a:solidFill>
                  <a:srgbClr val="05AAA8"/>
                </a:solidFill>
                <a:latin typeface="Century Gothic" panose="020B0502020202020204" pitchFamily="34" charset="0"/>
              </a:rPr>
              <a:t>psychologique</a:t>
            </a:r>
            <a:r>
              <a:rPr lang="en-CA" dirty="0">
                <a:solidFill>
                  <a:srgbClr val="05AAA8"/>
                </a:solidFill>
                <a:latin typeface="Century Gothic" panose="020B0502020202020204" pitchFamily="34" charset="0"/>
              </a:rPr>
              <a:t> :</a:t>
            </a:r>
          </a:p>
        </p:txBody>
      </p:sp>
      <p:cxnSp>
        <p:nvCxnSpPr>
          <p:cNvPr id="44" name="Straight Connector 43"/>
          <p:cNvCxnSpPr/>
          <p:nvPr/>
        </p:nvCxnSpPr>
        <p:spPr>
          <a:xfrm>
            <a:off x="238125" y="793671"/>
            <a:ext cx="5086350" cy="0"/>
          </a:xfrm>
          <a:prstGeom prst="line">
            <a:avLst/>
          </a:prstGeom>
          <a:ln w="28575">
            <a:solidFill>
              <a:srgbClr val="9BDAE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7126961"/>
      </p:ext>
    </p:extLst>
  </p:cSld>
  <p:clrMapOvr>
    <a:masterClrMapping/>
  </p:clrMapOvr>
  <mc:AlternateContent xmlns:mc="http://schemas.openxmlformats.org/markup-compatibility/2006" xmlns:p14="http://schemas.microsoft.com/office/powerpoint/2010/main">
    <mc:Choice Requires="p14">
      <p:transition spd="slow" p14:dur="2000" advClick="0" advTm="15000"/>
    </mc:Choice>
    <mc:Fallback xmlns="">
      <p:transition spd="slow" advClick="0" advTm="1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1000"/>
                                        <p:tgtEl>
                                          <p:spTgt spid="35"/>
                                        </p:tgtEl>
                                      </p:cBhvr>
                                    </p:animEffect>
                                    <p:anim calcmode="lin" valueType="num">
                                      <p:cBhvr>
                                        <p:cTn id="8" dur="1000" fill="hold"/>
                                        <p:tgtEl>
                                          <p:spTgt spid="35"/>
                                        </p:tgtEl>
                                        <p:attrNameLst>
                                          <p:attrName>ppt_x</p:attrName>
                                        </p:attrNameLst>
                                      </p:cBhvr>
                                      <p:tavLst>
                                        <p:tav tm="0">
                                          <p:val>
                                            <p:strVal val="#ppt_x"/>
                                          </p:val>
                                        </p:tav>
                                        <p:tav tm="100000">
                                          <p:val>
                                            <p:strVal val="#ppt_x"/>
                                          </p:val>
                                        </p:tav>
                                      </p:tavLst>
                                    </p:anim>
                                    <p:anim calcmode="lin" valueType="num">
                                      <p:cBhvr>
                                        <p:cTn id="9" dur="1000" fill="hold"/>
                                        <p:tgtEl>
                                          <p:spTgt spid="3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1000"/>
                                        <p:tgtEl>
                                          <p:spTgt spid="36"/>
                                        </p:tgtEl>
                                      </p:cBhvr>
                                    </p:animEffect>
                                    <p:anim calcmode="lin" valueType="num">
                                      <p:cBhvr>
                                        <p:cTn id="13" dur="1000" fill="hold"/>
                                        <p:tgtEl>
                                          <p:spTgt spid="36"/>
                                        </p:tgtEl>
                                        <p:attrNameLst>
                                          <p:attrName>ppt_x</p:attrName>
                                        </p:attrNameLst>
                                      </p:cBhvr>
                                      <p:tavLst>
                                        <p:tav tm="0">
                                          <p:val>
                                            <p:strVal val="#ppt_x"/>
                                          </p:val>
                                        </p:tav>
                                        <p:tav tm="100000">
                                          <p:val>
                                            <p:strVal val="#ppt_x"/>
                                          </p:val>
                                        </p:tav>
                                      </p:tavLst>
                                    </p:anim>
                                    <p:anim calcmode="lin" valueType="num">
                                      <p:cBhvr>
                                        <p:cTn id="14" dur="1000" fill="hold"/>
                                        <p:tgtEl>
                                          <p:spTgt spid="3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fade">
                                      <p:cBhvr>
                                        <p:cTn id="17" dur="1000"/>
                                        <p:tgtEl>
                                          <p:spTgt spid="37"/>
                                        </p:tgtEl>
                                      </p:cBhvr>
                                    </p:animEffect>
                                    <p:anim calcmode="lin" valueType="num">
                                      <p:cBhvr>
                                        <p:cTn id="18" dur="1000" fill="hold"/>
                                        <p:tgtEl>
                                          <p:spTgt spid="37"/>
                                        </p:tgtEl>
                                        <p:attrNameLst>
                                          <p:attrName>ppt_x</p:attrName>
                                        </p:attrNameLst>
                                      </p:cBhvr>
                                      <p:tavLst>
                                        <p:tav tm="0">
                                          <p:val>
                                            <p:strVal val="#ppt_x"/>
                                          </p:val>
                                        </p:tav>
                                        <p:tav tm="100000">
                                          <p:val>
                                            <p:strVal val="#ppt_x"/>
                                          </p:val>
                                        </p:tav>
                                      </p:tavLst>
                                    </p:anim>
                                    <p:anim calcmode="lin" valueType="num">
                                      <p:cBhvr>
                                        <p:cTn id="19" dur="1000" fill="hold"/>
                                        <p:tgtEl>
                                          <p:spTgt spid="3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fade">
                                      <p:cBhvr>
                                        <p:cTn id="22" dur="1000"/>
                                        <p:tgtEl>
                                          <p:spTgt spid="38"/>
                                        </p:tgtEl>
                                      </p:cBhvr>
                                    </p:animEffect>
                                    <p:anim calcmode="lin" valueType="num">
                                      <p:cBhvr>
                                        <p:cTn id="23" dur="1000" fill="hold"/>
                                        <p:tgtEl>
                                          <p:spTgt spid="38"/>
                                        </p:tgtEl>
                                        <p:attrNameLst>
                                          <p:attrName>ppt_x</p:attrName>
                                        </p:attrNameLst>
                                      </p:cBhvr>
                                      <p:tavLst>
                                        <p:tav tm="0">
                                          <p:val>
                                            <p:strVal val="#ppt_x"/>
                                          </p:val>
                                        </p:tav>
                                        <p:tav tm="100000">
                                          <p:val>
                                            <p:strVal val="#ppt_x"/>
                                          </p:val>
                                        </p:tav>
                                      </p:tavLst>
                                    </p:anim>
                                    <p:anim calcmode="lin" valueType="num">
                                      <p:cBhvr>
                                        <p:cTn id="24" dur="1000" fill="hold"/>
                                        <p:tgtEl>
                                          <p:spTgt spid="3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fade">
                                      <p:cBhvr>
                                        <p:cTn id="27" dur="1000"/>
                                        <p:tgtEl>
                                          <p:spTgt spid="39"/>
                                        </p:tgtEl>
                                      </p:cBhvr>
                                    </p:animEffect>
                                    <p:anim calcmode="lin" valueType="num">
                                      <p:cBhvr>
                                        <p:cTn id="28" dur="1000" fill="hold"/>
                                        <p:tgtEl>
                                          <p:spTgt spid="39"/>
                                        </p:tgtEl>
                                        <p:attrNameLst>
                                          <p:attrName>ppt_x</p:attrName>
                                        </p:attrNameLst>
                                      </p:cBhvr>
                                      <p:tavLst>
                                        <p:tav tm="0">
                                          <p:val>
                                            <p:strVal val="#ppt_x"/>
                                          </p:val>
                                        </p:tav>
                                        <p:tav tm="100000">
                                          <p:val>
                                            <p:strVal val="#ppt_x"/>
                                          </p:val>
                                        </p:tav>
                                      </p:tavLst>
                                    </p:anim>
                                    <p:anim calcmode="lin" valueType="num">
                                      <p:cBhvr>
                                        <p:cTn id="29" dur="1000" fill="hold"/>
                                        <p:tgtEl>
                                          <p:spTgt spid="39"/>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fade">
                                      <p:cBhvr>
                                        <p:cTn id="32" dur="1000"/>
                                        <p:tgtEl>
                                          <p:spTgt spid="40"/>
                                        </p:tgtEl>
                                      </p:cBhvr>
                                    </p:animEffect>
                                    <p:anim calcmode="lin" valueType="num">
                                      <p:cBhvr>
                                        <p:cTn id="33" dur="1000" fill="hold"/>
                                        <p:tgtEl>
                                          <p:spTgt spid="40"/>
                                        </p:tgtEl>
                                        <p:attrNameLst>
                                          <p:attrName>ppt_x</p:attrName>
                                        </p:attrNameLst>
                                      </p:cBhvr>
                                      <p:tavLst>
                                        <p:tav tm="0">
                                          <p:val>
                                            <p:strVal val="#ppt_x"/>
                                          </p:val>
                                        </p:tav>
                                        <p:tav tm="100000">
                                          <p:val>
                                            <p:strVal val="#ppt_x"/>
                                          </p:val>
                                        </p:tav>
                                      </p:tavLst>
                                    </p:anim>
                                    <p:anim calcmode="lin" valueType="num">
                                      <p:cBhvr>
                                        <p:cTn id="34"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P spid="38" grpId="0" animBg="1"/>
      <p:bldP spid="39" grpId="0" animBg="1"/>
      <p:bldP spid="4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 name="Picture 65"/>
          <p:cNvPicPr>
            <a:picLocks noChangeAspect="1"/>
          </p:cNvPicPr>
          <p:nvPr/>
        </p:nvPicPr>
        <p:blipFill>
          <a:blip r:embed="rId3">
            <a:lum bright="70000" contrast="-70000"/>
          </a:blip>
          <a:stretch>
            <a:fillRect/>
          </a:stretch>
        </p:blipFill>
        <p:spPr>
          <a:xfrm>
            <a:off x="3819832" y="5797"/>
            <a:ext cx="5324168" cy="3200400"/>
          </a:xfrm>
          <a:prstGeom prst="rect">
            <a:avLst/>
          </a:prstGeom>
        </p:spPr>
      </p:pic>
      <p:graphicFrame>
        <p:nvGraphicFramePr>
          <p:cNvPr id="9" name="Chart 8"/>
          <p:cNvGraphicFramePr/>
          <p:nvPr>
            <p:extLst/>
          </p:nvPr>
        </p:nvGraphicFramePr>
        <p:xfrm>
          <a:off x="2122032" y="2081737"/>
          <a:ext cx="5112568" cy="2952328"/>
        </p:xfrm>
        <a:graphic>
          <a:graphicData uri="http://schemas.openxmlformats.org/drawingml/2006/chart">
            <c:chart xmlns:c="http://schemas.openxmlformats.org/drawingml/2006/chart" xmlns:r="http://schemas.openxmlformats.org/officeDocument/2006/relationships" r:id="rId4"/>
          </a:graphicData>
        </a:graphic>
      </p:graphicFrame>
      <p:sp>
        <p:nvSpPr>
          <p:cNvPr id="2" name="Slide Number Placeholder 1"/>
          <p:cNvSpPr>
            <a:spLocks noGrp="1"/>
          </p:cNvSpPr>
          <p:nvPr>
            <p:ph type="sldNum" sz="quarter" idx="12"/>
          </p:nvPr>
        </p:nvSpPr>
        <p:spPr/>
        <p:txBody>
          <a:bodyPr/>
          <a:lstStyle/>
          <a:p>
            <a:fld id="{B53058B6-2087-46BC-9FBE-C4E9469698E3}" type="slidenum">
              <a:rPr lang="en-CA" smtClean="0"/>
              <a:t>15</a:t>
            </a:fld>
            <a:endParaRPr lang="en-CA" dirty="0"/>
          </a:p>
        </p:txBody>
      </p:sp>
      <p:sp>
        <p:nvSpPr>
          <p:cNvPr id="4" name="Title 3"/>
          <p:cNvSpPr txBox="1">
            <a:spLocks/>
          </p:cNvSpPr>
          <p:nvPr/>
        </p:nvSpPr>
        <p:spPr>
          <a:xfrm>
            <a:off x="179512" y="236086"/>
            <a:ext cx="8568952" cy="709506"/>
          </a:xfrm>
          <a:prstGeom prst="rect">
            <a:avLst/>
          </a:prstGeom>
        </p:spPr>
        <p:txBody>
          <a:bodyPr>
            <a:noAutofit/>
          </a:bodyPr>
          <a:lstStyle>
            <a:lvl1pPr algn="l" rtl="0" eaLnBrk="1" latinLnBrk="0" hangingPunct="1">
              <a:spcBef>
                <a:spcPct val="0"/>
              </a:spcBef>
              <a:buNone/>
              <a:defRPr kumimoji="0" sz="4100" b="1" kern="1200">
                <a:ln>
                  <a:solidFill>
                    <a:srgbClr val="92D050"/>
                  </a:solidFill>
                </a:ln>
                <a:solidFill>
                  <a:srgbClr val="002060"/>
                </a:solidFill>
                <a:effectLst>
                  <a:outerShdw blurRad="31750" dist="25400" dir="5400000" algn="tl" rotWithShape="0">
                    <a:srgbClr val="000000">
                      <a:alpha val="25000"/>
                    </a:srgbClr>
                  </a:outerShdw>
                </a:effectLst>
                <a:latin typeface="+mj-lt"/>
                <a:ea typeface="+mj-ea"/>
                <a:cs typeface="+mj-cs"/>
              </a:defRPr>
            </a:lvl1pPr>
            <a:extLst/>
          </a:lstStyle>
          <a:p>
            <a:pPr defTabSz="914400"/>
            <a:r>
              <a:rPr lang="en-CA" sz="2800" i="1" dirty="0">
                <a:ln>
                  <a:noFill/>
                </a:ln>
                <a:solidFill>
                  <a:srgbClr val="05AAA8"/>
                </a:solidFill>
                <a:effectLst/>
                <a:latin typeface="Century Gothic" panose="020B0502020202020204" pitchFamily="34" charset="0"/>
              </a:rPr>
              <a:t>8 </a:t>
            </a:r>
            <a:r>
              <a:rPr lang="en-CA" sz="2800" i="1" dirty="0" err="1">
                <a:ln>
                  <a:noFill/>
                </a:ln>
                <a:solidFill>
                  <a:srgbClr val="05AAA8"/>
                </a:solidFill>
                <a:effectLst/>
                <a:latin typeface="Century Gothic" panose="020B0502020202020204" pitchFamily="34" charset="0"/>
              </a:rPr>
              <a:t>moyens</a:t>
            </a:r>
            <a:r>
              <a:rPr lang="en-CA" sz="2800" i="1" dirty="0">
                <a:ln>
                  <a:noFill/>
                </a:ln>
                <a:solidFill>
                  <a:srgbClr val="05AAA8"/>
                </a:solidFill>
                <a:effectLst/>
                <a:latin typeface="Century Gothic" panose="020B0502020202020204" pitchFamily="34" charset="0"/>
              </a:rPr>
              <a:t> pour mobiliser la #</a:t>
            </a:r>
            <a:r>
              <a:rPr lang="en-CA" sz="2800" i="1" dirty="0" err="1">
                <a:ln>
                  <a:noFill/>
                </a:ln>
                <a:solidFill>
                  <a:srgbClr val="05AAA8"/>
                </a:solidFill>
                <a:effectLst/>
                <a:latin typeface="Century Gothic" panose="020B0502020202020204" pitchFamily="34" charset="0"/>
              </a:rPr>
              <a:t>SantéMentaleGC</a:t>
            </a:r>
            <a:endParaRPr lang="en-CA" sz="2800" i="1" dirty="0">
              <a:ln>
                <a:noFill/>
              </a:ln>
              <a:solidFill>
                <a:srgbClr val="05AAA8"/>
              </a:solidFill>
              <a:effectLst/>
              <a:latin typeface="Century Gothic" panose="020B0502020202020204" pitchFamily="34" charset="0"/>
            </a:endParaRPr>
          </a:p>
        </p:txBody>
      </p:sp>
      <p:grpSp>
        <p:nvGrpSpPr>
          <p:cNvPr id="6" name="Group 5"/>
          <p:cNvGrpSpPr/>
          <p:nvPr/>
        </p:nvGrpSpPr>
        <p:grpSpPr>
          <a:xfrm rot="3475031">
            <a:off x="3818881" y="2453152"/>
            <a:ext cx="854641" cy="154884"/>
            <a:chOff x="3960109" y="3026215"/>
            <a:chExt cx="774364" cy="140367"/>
          </a:xfrm>
          <a:solidFill>
            <a:srgbClr val="CCE9AD"/>
          </a:solidFill>
        </p:grpSpPr>
        <p:cxnSp>
          <p:nvCxnSpPr>
            <p:cNvPr id="7" name="Straight Connector 6"/>
            <p:cNvCxnSpPr/>
            <p:nvPr/>
          </p:nvCxnSpPr>
          <p:spPr>
            <a:xfrm>
              <a:off x="3970178" y="3044215"/>
              <a:ext cx="764295" cy="122367"/>
            </a:xfrm>
            <a:prstGeom prst="line">
              <a:avLst/>
            </a:prstGeom>
            <a:grpFill/>
            <a:ln>
              <a:solidFill>
                <a:srgbClr val="CCE9AD">
                  <a:alpha val="30196"/>
                </a:srgbClr>
              </a:solidFill>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3960109" y="3026215"/>
              <a:ext cx="36000" cy="36000"/>
            </a:xfrm>
            <a:prstGeom prst="ellipse">
              <a:avLst/>
            </a:prstGeom>
            <a:grpFill/>
            <a:ln>
              <a:solidFill>
                <a:srgbClr val="CCE9AD">
                  <a:alpha val="30196"/>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16" name="Group 15"/>
          <p:cNvGrpSpPr/>
          <p:nvPr/>
        </p:nvGrpSpPr>
        <p:grpSpPr>
          <a:xfrm>
            <a:off x="4201348" y="3086917"/>
            <a:ext cx="953935" cy="941968"/>
            <a:chOff x="5153324" y="2597736"/>
            <a:chExt cx="1803546" cy="1800000"/>
          </a:xfrm>
        </p:grpSpPr>
        <p:sp>
          <p:nvSpPr>
            <p:cNvPr id="17" name="Rectangle 16"/>
            <p:cNvSpPr>
              <a:spLocks noChangeAspect="1"/>
            </p:cNvSpPr>
            <p:nvPr/>
          </p:nvSpPr>
          <p:spPr>
            <a:xfrm>
              <a:off x="5156870" y="2597736"/>
              <a:ext cx="1800000" cy="18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Rectangle 17"/>
            <p:cNvSpPr>
              <a:spLocks noChangeAspect="1"/>
            </p:cNvSpPr>
            <p:nvPr/>
          </p:nvSpPr>
          <p:spPr>
            <a:xfrm rot="2700000">
              <a:off x="5153324" y="2597736"/>
              <a:ext cx="1800000" cy="18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pic>
        <p:nvPicPr>
          <p:cNvPr id="19" name="Picture 18"/>
          <p:cNvPicPr>
            <a:picLocks noChangeAspect="1"/>
          </p:cNvPicPr>
          <p:nvPr/>
        </p:nvPicPr>
        <p:blipFill rotWithShape="1">
          <a:blip r:embed="rId5">
            <a:extLst>
              <a:ext uri="{28A0092B-C50C-407E-A947-70E740481C1C}">
                <a14:useLocalDpi xmlns:a14="http://schemas.microsoft.com/office/drawing/2010/main" val="0"/>
              </a:ext>
            </a:extLst>
          </a:blip>
          <a:srcRect l="-1300" r="4316"/>
          <a:stretch/>
        </p:blipFill>
        <p:spPr>
          <a:xfrm>
            <a:off x="4203224" y="3090707"/>
            <a:ext cx="941390" cy="941390"/>
          </a:xfrm>
          <a:prstGeom prst="ellipse">
            <a:avLst/>
          </a:prstGeom>
        </p:spPr>
      </p:pic>
      <p:grpSp>
        <p:nvGrpSpPr>
          <p:cNvPr id="20" name="Group 19"/>
          <p:cNvGrpSpPr/>
          <p:nvPr/>
        </p:nvGrpSpPr>
        <p:grpSpPr>
          <a:xfrm rot="19856508">
            <a:off x="3200271" y="3977049"/>
            <a:ext cx="674980" cy="120309"/>
            <a:chOff x="3960109" y="3026215"/>
            <a:chExt cx="774364" cy="140367"/>
          </a:xfrm>
        </p:grpSpPr>
        <p:cxnSp>
          <p:nvCxnSpPr>
            <p:cNvPr id="21" name="Straight Connector 20"/>
            <p:cNvCxnSpPr/>
            <p:nvPr/>
          </p:nvCxnSpPr>
          <p:spPr>
            <a:xfrm>
              <a:off x="3970178" y="3044215"/>
              <a:ext cx="764295" cy="122367"/>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3960109" y="3026215"/>
              <a:ext cx="36000" cy="36000"/>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24" name="Group 23"/>
          <p:cNvGrpSpPr/>
          <p:nvPr/>
        </p:nvGrpSpPr>
        <p:grpSpPr>
          <a:xfrm rot="562651">
            <a:off x="3181714" y="2989410"/>
            <a:ext cx="674982" cy="120309"/>
            <a:chOff x="3960109" y="3026215"/>
            <a:chExt cx="774364" cy="140367"/>
          </a:xfrm>
        </p:grpSpPr>
        <p:cxnSp>
          <p:nvCxnSpPr>
            <p:cNvPr id="25" name="Straight Connector 24"/>
            <p:cNvCxnSpPr/>
            <p:nvPr/>
          </p:nvCxnSpPr>
          <p:spPr>
            <a:xfrm>
              <a:off x="3970178" y="3044215"/>
              <a:ext cx="764295" cy="122367"/>
            </a:xfrm>
            <a:prstGeom prst="line">
              <a:avLst/>
            </a:prstGeom>
            <a:ln>
              <a:solidFill>
                <a:srgbClr val="00FF00"/>
              </a:solidFill>
            </a:ln>
          </p:spPr>
          <p:style>
            <a:lnRef idx="1">
              <a:schemeClr val="accent1"/>
            </a:lnRef>
            <a:fillRef idx="0">
              <a:schemeClr val="accent1"/>
            </a:fillRef>
            <a:effectRef idx="0">
              <a:schemeClr val="accent1"/>
            </a:effectRef>
            <a:fontRef idx="minor">
              <a:schemeClr val="tx1"/>
            </a:fontRef>
          </p:style>
        </p:cxnSp>
        <p:sp>
          <p:nvSpPr>
            <p:cNvPr id="26" name="Oval 25"/>
            <p:cNvSpPr/>
            <p:nvPr/>
          </p:nvSpPr>
          <p:spPr>
            <a:xfrm>
              <a:off x="3960109" y="3026215"/>
              <a:ext cx="36000" cy="36000"/>
            </a:xfrm>
            <a:prstGeom prst="ellipse">
              <a:avLst/>
            </a:prstGeom>
            <a:solidFill>
              <a:srgbClr val="00FF00"/>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27" name="Group 26"/>
          <p:cNvGrpSpPr/>
          <p:nvPr/>
        </p:nvGrpSpPr>
        <p:grpSpPr>
          <a:xfrm rot="16818672">
            <a:off x="3852931" y="4627716"/>
            <a:ext cx="663709" cy="122352"/>
            <a:chOff x="3960109" y="3026215"/>
            <a:chExt cx="774364" cy="140367"/>
          </a:xfrm>
        </p:grpSpPr>
        <p:cxnSp>
          <p:nvCxnSpPr>
            <p:cNvPr id="28" name="Straight Connector 27"/>
            <p:cNvCxnSpPr/>
            <p:nvPr/>
          </p:nvCxnSpPr>
          <p:spPr>
            <a:xfrm>
              <a:off x="3970178" y="3044215"/>
              <a:ext cx="764295" cy="122367"/>
            </a:xfrm>
            <a:prstGeom prst="line">
              <a:avLst/>
            </a:prstGeom>
            <a:ln>
              <a:solidFill>
                <a:srgbClr val="7DA1A0"/>
              </a:solidFill>
            </a:ln>
          </p:spPr>
          <p:style>
            <a:lnRef idx="1">
              <a:schemeClr val="accent1"/>
            </a:lnRef>
            <a:fillRef idx="0">
              <a:schemeClr val="accent1"/>
            </a:fillRef>
            <a:effectRef idx="0">
              <a:schemeClr val="accent1"/>
            </a:effectRef>
            <a:fontRef idx="minor">
              <a:schemeClr val="tx1"/>
            </a:fontRef>
          </p:style>
        </p:cxnSp>
        <p:sp>
          <p:nvSpPr>
            <p:cNvPr id="29" name="Oval 28"/>
            <p:cNvSpPr/>
            <p:nvPr/>
          </p:nvSpPr>
          <p:spPr>
            <a:xfrm>
              <a:off x="3960109" y="3026215"/>
              <a:ext cx="36000" cy="36000"/>
            </a:xfrm>
            <a:prstGeom prst="ellipse">
              <a:avLst/>
            </a:prstGeom>
            <a:solidFill>
              <a:srgbClr val="7DA1A0"/>
            </a:solidFill>
            <a:ln>
              <a:solidFill>
                <a:srgbClr val="7DA1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30" name="Group 29"/>
          <p:cNvGrpSpPr/>
          <p:nvPr/>
        </p:nvGrpSpPr>
        <p:grpSpPr>
          <a:xfrm rot="14227271">
            <a:off x="4841358" y="4646512"/>
            <a:ext cx="663709" cy="122352"/>
            <a:chOff x="3960109" y="3026215"/>
            <a:chExt cx="774364" cy="140367"/>
          </a:xfrm>
        </p:grpSpPr>
        <p:cxnSp>
          <p:nvCxnSpPr>
            <p:cNvPr id="31" name="Straight Connector 30"/>
            <p:cNvCxnSpPr/>
            <p:nvPr/>
          </p:nvCxnSpPr>
          <p:spPr>
            <a:xfrm>
              <a:off x="3970178" y="3044215"/>
              <a:ext cx="764295" cy="122367"/>
            </a:xfrm>
            <a:prstGeom prst="line">
              <a:avLst/>
            </a:prstGeom>
            <a:ln>
              <a:solidFill>
                <a:srgbClr val="00A98F"/>
              </a:solidFill>
            </a:ln>
          </p:spPr>
          <p:style>
            <a:lnRef idx="1">
              <a:schemeClr val="accent1"/>
            </a:lnRef>
            <a:fillRef idx="0">
              <a:schemeClr val="accent1"/>
            </a:fillRef>
            <a:effectRef idx="0">
              <a:schemeClr val="accent1"/>
            </a:effectRef>
            <a:fontRef idx="minor">
              <a:schemeClr val="tx1"/>
            </a:fontRef>
          </p:style>
        </p:cxnSp>
        <p:sp>
          <p:nvSpPr>
            <p:cNvPr id="32" name="Oval 31"/>
            <p:cNvSpPr/>
            <p:nvPr/>
          </p:nvSpPr>
          <p:spPr>
            <a:xfrm>
              <a:off x="3960109" y="3026215"/>
              <a:ext cx="36000" cy="36000"/>
            </a:xfrm>
            <a:prstGeom prst="ellipse">
              <a:avLst/>
            </a:prstGeom>
            <a:solidFill>
              <a:srgbClr val="00A98F"/>
            </a:solidFill>
            <a:ln>
              <a:solidFill>
                <a:srgbClr val="00A9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33" name="Group 32"/>
          <p:cNvGrpSpPr/>
          <p:nvPr/>
        </p:nvGrpSpPr>
        <p:grpSpPr>
          <a:xfrm rot="11714194">
            <a:off x="5441181" y="4023371"/>
            <a:ext cx="674980" cy="120309"/>
            <a:chOff x="3960109" y="3026215"/>
            <a:chExt cx="774364" cy="140367"/>
          </a:xfrm>
        </p:grpSpPr>
        <p:cxnSp>
          <p:nvCxnSpPr>
            <p:cNvPr id="34" name="Straight Connector 33"/>
            <p:cNvCxnSpPr/>
            <p:nvPr/>
          </p:nvCxnSpPr>
          <p:spPr>
            <a:xfrm>
              <a:off x="3970178" y="3044215"/>
              <a:ext cx="764295" cy="122367"/>
            </a:xfrm>
            <a:prstGeom prst="line">
              <a:avLst/>
            </a:prstGeom>
            <a:ln>
              <a:solidFill>
                <a:schemeClr val="accent3">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5" name="Oval 34"/>
            <p:cNvSpPr/>
            <p:nvPr/>
          </p:nvSpPr>
          <p:spPr>
            <a:xfrm>
              <a:off x="3960109" y="3026215"/>
              <a:ext cx="36000" cy="36000"/>
            </a:xfrm>
            <a:prstGeom prst="ellipse">
              <a:avLst/>
            </a:prstGeom>
            <a:solidFill>
              <a:schemeClr val="accent3">
                <a:lumMod val="75000"/>
                <a:lumOff val="25000"/>
              </a:schemeClr>
            </a:solidFill>
            <a:ln>
              <a:solidFill>
                <a:schemeClr val="accent3">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36" name="Group 35"/>
          <p:cNvGrpSpPr/>
          <p:nvPr/>
        </p:nvGrpSpPr>
        <p:grpSpPr>
          <a:xfrm rot="8910086">
            <a:off x="5467393" y="3026762"/>
            <a:ext cx="674980" cy="120309"/>
            <a:chOff x="3960109" y="3026215"/>
            <a:chExt cx="774364" cy="140367"/>
          </a:xfrm>
        </p:grpSpPr>
        <p:cxnSp>
          <p:nvCxnSpPr>
            <p:cNvPr id="37" name="Straight Connector 36"/>
            <p:cNvCxnSpPr/>
            <p:nvPr/>
          </p:nvCxnSpPr>
          <p:spPr>
            <a:xfrm>
              <a:off x="3970178" y="3044215"/>
              <a:ext cx="764295" cy="122367"/>
            </a:xfrm>
            <a:prstGeom prst="line">
              <a:avLst/>
            </a:prstGeom>
            <a:ln>
              <a:solidFill>
                <a:srgbClr val="14645C"/>
              </a:solidFill>
            </a:ln>
          </p:spPr>
          <p:style>
            <a:lnRef idx="1">
              <a:schemeClr val="accent1"/>
            </a:lnRef>
            <a:fillRef idx="0">
              <a:schemeClr val="accent1"/>
            </a:fillRef>
            <a:effectRef idx="0">
              <a:schemeClr val="accent1"/>
            </a:effectRef>
            <a:fontRef idx="minor">
              <a:schemeClr val="tx1"/>
            </a:fontRef>
          </p:style>
        </p:cxnSp>
        <p:sp>
          <p:nvSpPr>
            <p:cNvPr id="38" name="Oval 37"/>
            <p:cNvSpPr/>
            <p:nvPr/>
          </p:nvSpPr>
          <p:spPr>
            <a:xfrm>
              <a:off x="3960109" y="3026215"/>
              <a:ext cx="36000" cy="36000"/>
            </a:xfrm>
            <a:prstGeom prst="ellipse">
              <a:avLst/>
            </a:prstGeom>
            <a:solidFill>
              <a:srgbClr val="14645C"/>
            </a:solidFill>
            <a:ln>
              <a:solidFill>
                <a:srgbClr val="1464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39" name="Group 38"/>
          <p:cNvGrpSpPr/>
          <p:nvPr/>
        </p:nvGrpSpPr>
        <p:grpSpPr>
          <a:xfrm rot="5950708">
            <a:off x="4746901" y="2425243"/>
            <a:ext cx="816763" cy="193602"/>
            <a:chOff x="3960109" y="3026215"/>
            <a:chExt cx="774364" cy="140367"/>
          </a:xfrm>
        </p:grpSpPr>
        <p:cxnSp>
          <p:nvCxnSpPr>
            <p:cNvPr id="40" name="Straight Connector 39"/>
            <p:cNvCxnSpPr/>
            <p:nvPr/>
          </p:nvCxnSpPr>
          <p:spPr>
            <a:xfrm>
              <a:off x="3970178" y="3044215"/>
              <a:ext cx="764295" cy="122367"/>
            </a:xfrm>
            <a:prstGeom prst="line">
              <a:avLst/>
            </a:prstGeom>
            <a:ln>
              <a:solidFill>
                <a:srgbClr val="00423C"/>
              </a:solidFill>
            </a:ln>
          </p:spPr>
          <p:style>
            <a:lnRef idx="1">
              <a:schemeClr val="accent1"/>
            </a:lnRef>
            <a:fillRef idx="0">
              <a:schemeClr val="accent1"/>
            </a:fillRef>
            <a:effectRef idx="0">
              <a:schemeClr val="accent1"/>
            </a:effectRef>
            <a:fontRef idx="minor">
              <a:schemeClr val="tx1"/>
            </a:fontRef>
          </p:style>
        </p:cxnSp>
        <p:sp>
          <p:nvSpPr>
            <p:cNvPr id="41" name="Oval 40"/>
            <p:cNvSpPr/>
            <p:nvPr/>
          </p:nvSpPr>
          <p:spPr>
            <a:xfrm>
              <a:off x="3960109" y="3026215"/>
              <a:ext cx="36000" cy="36000"/>
            </a:xfrm>
            <a:prstGeom prst="ellipse">
              <a:avLst/>
            </a:prstGeom>
            <a:solidFill>
              <a:srgbClr val="00423C"/>
            </a:solidFill>
            <a:ln>
              <a:solidFill>
                <a:srgbClr val="0042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10" name="Group 9"/>
          <p:cNvGrpSpPr/>
          <p:nvPr/>
        </p:nvGrpSpPr>
        <p:grpSpPr>
          <a:xfrm>
            <a:off x="6058211" y="2462319"/>
            <a:ext cx="3076394" cy="720000"/>
            <a:chOff x="5901592" y="2752575"/>
            <a:chExt cx="3076394" cy="720000"/>
          </a:xfrm>
        </p:grpSpPr>
        <p:sp>
          <p:nvSpPr>
            <p:cNvPr id="43" name="TextBox 42"/>
            <p:cNvSpPr txBox="1"/>
            <p:nvPr/>
          </p:nvSpPr>
          <p:spPr>
            <a:xfrm>
              <a:off x="6662377" y="2794347"/>
              <a:ext cx="2315609" cy="584775"/>
            </a:xfrm>
            <a:prstGeom prst="rect">
              <a:avLst/>
            </a:prstGeom>
            <a:noFill/>
          </p:spPr>
          <p:txBody>
            <a:bodyPr wrap="square" rtlCol="0">
              <a:spAutoFit/>
            </a:bodyPr>
            <a:lstStyle/>
            <a:p>
              <a:r>
                <a:rPr lang="en-CA" sz="1600" b="1" dirty="0" err="1">
                  <a:solidFill>
                    <a:srgbClr val="1D7FC8"/>
                  </a:solidFill>
                  <a:latin typeface="Century Gothic" panose="020B0502020202020204" pitchFamily="34" charset="0"/>
                </a:rPr>
                <a:t>Sensibilisez</a:t>
              </a:r>
              <a:r>
                <a:rPr lang="en-CA" sz="1600" b="1" dirty="0">
                  <a:solidFill>
                    <a:srgbClr val="1D7FC8"/>
                  </a:solidFill>
                  <a:latin typeface="Century Gothic" panose="020B0502020202020204" pitchFamily="34" charset="0"/>
                </a:rPr>
                <a:t> pour </a:t>
              </a:r>
              <a:r>
                <a:rPr lang="en-CA" sz="1600" b="1" dirty="0" err="1">
                  <a:solidFill>
                    <a:srgbClr val="1D7FC8"/>
                  </a:solidFill>
                  <a:latin typeface="Century Gothic" panose="020B0502020202020204" pitchFamily="34" charset="0"/>
                </a:rPr>
                <a:t>réduire</a:t>
              </a:r>
              <a:r>
                <a:rPr lang="en-CA" sz="1600" b="1" dirty="0">
                  <a:solidFill>
                    <a:srgbClr val="1D7FC8"/>
                  </a:solidFill>
                  <a:latin typeface="Century Gothic" panose="020B0502020202020204" pitchFamily="34" charset="0"/>
                </a:rPr>
                <a:t> les </a:t>
              </a:r>
              <a:r>
                <a:rPr lang="en-CA" sz="1600" b="1" dirty="0" err="1">
                  <a:solidFill>
                    <a:srgbClr val="1D7FC8"/>
                  </a:solidFill>
                  <a:latin typeface="Century Gothic" panose="020B0502020202020204" pitchFamily="34" charset="0"/>
                </a:rPr>
                <a:t>préjugés</a:t>
              </a:r>
              <a:endParaRPr lang="en-CA" sz="1600" b="1" dirty="0">
                <a:solidFill>
                  <a:srgbClr val="1D7FC8"/>
                </a:solidFill>
                <a:latin typeface="Century Gothic" panose="020B0502020202020204" pitchFamily="34" charset="0"/>
              </a:endParaRPr>
            </a:p>
          </p:txBody>
        </p:sp>
        <p:pic>
          <p:nvPicPr>
            <p:cNvPr id="44" name="Picture 43">
              <a:hlinkClick r:id="rId6"/>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01592" y="2752575"/>
              <a:ext cx="709043" cy="720000"/>
            </a:xfrm>
            <a:prstGeom prst="rect">
              <a:avLst/>
            </a:prstGeom>
          </p:spPr>
        </p:pic>
      </p:grpSp>
      <p:grpSp>
        <p:nvGrpSpPr>
          <p:cNvPr id="49" name="Group 48"/>
          <p:cNvGrpSpPr/>
          <p:nvPr/>
        </p:nvGrpSpPr>
        <p:grpSpPr>
          <a:xfrm>
            <a:off x="6028272" y="3919439"/>
            <a:ext cx="2930226" cy="830997"/>
            <a:chOff x="5885952" y="4102044"/>
            <a:chExt cx="2930226" cy="830997"/>
          </a:xfrm>
        </p:grpSpPr>
        <p:pic>
          <p:nvPicPr>
            <p:cNvPr id="47" name="Picture 4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85952" y="4157543"/>
              <a:ext cx="720000" cy="720000"/>
            </a:xfrm>
            <a:prstGeom prst="flowChartConnector">
              <a:avLst/>
            </a:prstGeom>
            <a:ln>
              <a:solidFill>
                <a:srgbClr val="008080"/>
              </a:solidFill>
            </a:ln>
          </p:spPr>
        </p:pic>
        <p:sp>
          <p:nvSpPr>
            <p:cNvPr id="48" name="TextBox 47"/>
            <p:cNvSpPr txBox="1"/>
            <p:nvPr/>
          </p:nvSpPr>
          <p:spPr>
            <a:xfrm>
              <a:off x="6665157" y="4102044"/>
              <a:ext cx="2151021" cy="830997"/>
            </a:xfrm>
            <a:prstGeom prst="rect">
              <a:avLst/>
            </a:prstGeom>
            <a:noFill/>
          </p:spPr>
          <p:txBody>
            <a:bodyPr wrap="square" rtlCol="0">
              <a:spAutoFit/>
            </a:bodyPr>
            <a:lstStyle/>
            <a:p>
              <a:r>
                <a:rPr lang="en-CA" sz="1600" b="1" i="1" dirty="0" err="1">
                  <a:solidFill>
                    <a:srgbClr val="1D7FC8"/>
                  </a:solidFill>
                  <a:latin typeface="Century Gothic" panose="020B0502020202020204" pitchFamily="34" charset="0"/>
                </a:rPr>
                <a:t>Renseignez</a:t>
              </a:r>
              <a:r>
                <a:rPr lang="en-CA" sz="1600" b="1" i="1" dirty="0">
                  <a:solidFill>
                    <a:srgbClr val="1D7FC8"/>
                  </a:solidFill>
                  <a:latin typeface="Century Gothic" panose="020B0502020202020204" pitchFamily="34" charset="0"/>
                </a:rPr>
                <a:t>-vous au </a:t>
              </a:r>
              <a:r>
                <a:rPr lang="en-CA" sz="1600" b="1" i="1" dirty="0" err="1">
                  <a:solidFill>
                    <a:srgbClr val="1D7FC8"/>
                  </a:solidFill>
                  <a:latin typeface="Century Gothic" panose="020B0502020202020204" pitchFamily="34" charset="0"/>
                </a:rPr>
                <a:t>sujet</a:t>
              </a:r>
              <a:r>
                <a:rPr lang="en-CA" sz="1600" b="1" i="1" dirty="0">
                  <a:solidFill>
                    <a:srgbClr val="1D7FC8"/>
                  </a:solidFill>
                  <a:latin typeface="Century Gothic" panose="020B0502020202020204" pitchFamily="34" charset="0"/>
                </a:rPr>
                <a:t> de la </a:t>
              </a:r>
              <a:r>
                <a:rPr lang="en-CA" sz="1600" b="1" i="1" dirty="0" err="1">
                  <a:solidFill>
                    <a:srgbClr val="1D7FC8"/>
                  </a:solidFill>
                  <a:latin typeface="Century Gothic" panose="020B0502020202020204" pitchFamily="34" charset="0"/>
                </a:rPr>
                <a:t>Norme</a:t>
              </a:r>
              <a:r>
                <a:rPr lang="en-CA" sz="1600" b="1" i="1" dirty="0">
                  <a:solidFill>
                    <a:srgbClr val="1D7FC8"/>
                  </a:solidFill>
                  <a:latin typeface="Century Gothic" panose="020B0502020202020204" pitchFamily="34" charset="0"/>
                </a:rPr>
                <a:t> </a:t>
              </a:r>
              <a:r>
                <a:rPr lang="en-CA" sz="1600" b="1" i="1" dirty="0" err="1">
                  <a:solidFill>
                    <a:srgbClr val="1D7FC8"/>
                  </a:solidFill>
                  <a:latin typeface="Century Gothic" panose="020B0502020202020204" pitchFamily="34" charset="0"/>
                </a:rPr>
                <a:t>nationale</a:t>
              </a:r>
              <a:endParaRPr lang="en-CA" sz="1600" b="1" dirty="0">
                <a:solidFill>
                  <a:srgbClr val="1D7FC8"/>
                </a:solidFill>
                <a:latin typeface="Century Gothic" panose="020B0502020202020204" pitchFamily="34" charset="0"/>
              </a:endParaRPr>
            </a:p>
          </p:txBody>
        </p:sp>
      </p:grpSp>
      <p:grpSp>
        <p:nvGrpSpPr>
          <p:cNvPr id="5" name="Group 4"/>
          <p:cNvGrpSpPr/>
          <p:nvPr/>
        </p:nvGrpSpPr>
        <p:grpSpPr>
          <a:xfrm>
            <a:off x="5010633" y="1471371"/>
            <a:ext cx="2624105" cy="720000"/>
            <a:chOff x="5050007" y="1206767"/>
            <a:chExt cx="2624105" cy="720000"/>
          </a:xfrm>
        </p:grpSpPr>
        <p:sp>
          <p:nvSpPr>
            <p:cNvPr id="46" name="TextBox 45"/>
            <p:cNvSpPr txBox="1"/>
            <p:nvPr/>
          </p:nvSpPr>
          <p:spPr>
            <a:xfrm>
              <a:off x="5867053" y="1239425"/>
              <a:ext cx="1807059" cy="584775"/>
            </a:xfrm>
            <a:prstGeom prst="rect">
              <a:avLst/>
            </a:prstGeom>
            <a:noFill/>
          </p:spPr>
          <p:txBody>
            <a:bodyPr wrap="square" rtlCol="0">
              <a:spAutoFit/>
            </a:bodyPr>
            <a:lstStyle/>
            <a:p>
              <a:r>
                <a:rPr lang="en-CA" sz="1600" b="1" dirty="0" err="1">
                  <a:solidFill>
                    <a:srgbClr val="1D7FC8"/>
                  </a:solidFill>
                  <a:latin typeface="Century Gothic" panose="020B0502020202020204" pitchFamily="34" charset="0"/>
                </a:rPr>
                <a:t>Participez</a:t>
              </a:r>
              <a:r>
                <a:rPr lang="en-CA" sz="1600" b="1" dirty="0">
                  <a:solidFill>
                    <a:srgbClr val="1D7FC8"/>
                  </a:solidFill>
                  <a:latin typeface="Century Gothic" panose="020B0502020202020204" pitchFamily="34" charset="0"/>
                </a:rPr>
                <a:t> à la conversation</a:t>
              </a:r>
            </a:p>
          </p:txBody>
        </p:sp>
        <p:pic>
          <p:nvPicPr>
            <p:cNvPr id="52" name="Picture 51">
              <a:hlinkClick r:id="rId9"/>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050007" y="1206767"/>
              <a:ext cx="720000" cy="720000"/>
            </a:xfrm>
            <a:prstGeom prst="rect">
              <a:avLst/>
            </a:prstGeom>
          </p:spPr>
        </p:pic>
      </p:grpSp>
      <p:grpSp>
        <p:nvGrpSpPr>
          <p:cNvPr id="11" name="Group 10"/>
          <p:cNvGrpSpPr/>
          <p:nvPr/>
        </p:nvGrpSpPr>
        <p:grpSpPr>
          <a:xfrm>
            <a:off x="5084165" y="4886622"/>
            <a:ext cx="3498434" cy="830997"/>
            <a:chOff x="4941845" y="5069227"/>
            <a:chExt cx="3498434" cy="830997"/>
          </a:xfrm>
        </p:grpSpPr>
        <p:grpSp>
          <p:nvGrpSpPr>
            <p:cNvPr id="55" name="Group 54"/>
            <p:cNvGrpSpPr/>
            <p:nvPr/>
          </p:nvGrpSpPr>
          <p:grpSpPr>
            <a:xfrm>
              <a:off x="4941845" y="5098489"/>
              <a:ext cx="720000" cy="720000"/>
              <a:chOff x="728123" y="3594419"/>
              <a:chExt cx="630000" cy="630000"/>
            </a:xfrm>
          </p:grpSpPr>
          <p:sp>
            <p:nvSpPr>
              <p:cNvPr id="54" name="Flowchart: Connector 53"/>
              <p:cNvSpPr/>
              <p:nvPr/>
            </p:nvSpPr>
            <p:spPr>
              <a:xfrm>
                <a:off x="728123" y="3594419"/>
                <a:ext cx="630000" cy="630000"/>
              </a:xfrm>
              <a:prstGeom prst="flowChartConnector">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53" name="Picture 52">
                <a:hlinkClick r:id="rId11"/>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87789" y="3708659"/>
                <a:ext cx="510668" cy="395045"/>
              </a:xfrm>
              <a:prstGeom prst="rect">
                <a:avLst/>
              </a:prstGeom>
            </p:spPr>
          </p:pic>
        </p:grpSp>
        <p:sp>
          <p:nvSpPr>
            <p:cNvPr id="56" name="TextBox 55"/>
            <p:cNvSpPr txBox="1"/>
            <p:nvPr/>
          </p:nvSpPr>
          <p:spPr>
            <a:xfrm>
              <a:off x="5751363" y="5069227"/>
              <a:ext cx="2688916" cy="830997"/>
            </a:xfrm>
            <a:prstGeom prst="rect">
              <a:avLst/>
            </a:prstGeom>
            <a:noFill/>
          </p:spPr>
          <p:txBody>
            <a:bodyPr wrap="square" rtlCol="0">
              <a:spAutoFit/>
            </a:bodyPr>
            <a:lstStyle/>
            <a:p>
              <a:r>
                <a:rPr lang="en-CA" sz="1600" b="1" dirty="0" err="1">
                  <a:solidFill>
                    <a:srgbClr val="1D7FC8"/>
                  </a:solidFill>
                  <a:latin typeface="Century Gothic" panose="020B0502020202020204" pitchFamily="34" charset="0"/>
                </a:rPr>
                <a:t>Ajoutez</a:t>
              </a:r>
              <a:r>
                <a:rPr lang="en-CA" sz="1600" b="1" dirty="0">
                  <a:solidFill>
                    <a:srgbClr val="1D7FC8"/>
                  </a:solidFill>
                  <a:latin typeface="Century Gothic" panose="020B0502020202020204" pitchFamily="34" charset="0"/>
                </a:rPr>
                <a:t> </a:t>
              </a:r>
              <a:r>
                <a:rPr lang="en-CA" sz="1600" b="1" i="1" dirty="0" err="1">
                  <a:solidFill>
                    <a:srgbClr val="1D7FC8"/>
                  </a:solidFill>
                  <a:latin typeface="Century Gothic" panose="020B0502020202020204" pitchFamily="34" charset="0"/>
                </a:rPr>
                <a:t>Être</a:t>
              </a:r>
              <a:r>
                <a:rPr lang="en-CA" sz="1600" b="1" i="1" dirty="0">
                  <a:solidFill>
                    <a:srgbClr val="1D7FC8"/>
                  </a:solidFill>
                  <a:latin typeface="Century Gothic" panose="020B0502020202020204" pitchFamily="34" charset="0"/>
                </a:rPr>
                <a:t> un </a:t>
              </a:r>
              <a:r>
                <a:rPr lang="en-CA" sz="1600" b="1" i="1" dirty="0" err="1">
                  <a:solidFill>
                    <a:srgbClr val="1D7FC8"/>
                  </a:solidFill>
                  <a:latin typeface="Century Gothic" panose="020B0502020202020204" pitchFamily="34" charset="0"/>
                </a:rPr>
                <a:t>employé</a:t>
              </a:r>
              <a:r>
                <a:rPr lang="en-CA" sz="1600" b="1" i="1" dirty="0">
                  <a:solidFill>
                    <a:srgbClr val="1D7FC8"/>
                  </a:solidFill>
                  <a:latin typeface="Century Gothic" panose="020B0502020202020204" pitchFamily="34" charset="0"/>
                </a:rPr>
                <a:t> </a:t>
              </a:r>
              <a:r>
                <a:rPr lang="en-CA" sz="1600" b="1" i="1" dirty="0" err="1">
                  <a:solidFill>
                    <a:srgbClr val="1D7FC8"/>
                  </a:solidFill>
                  <a:latin typeface="Century Gothic" panose="020B0502020202020204" pitchFamily="34" charset="0"/>
                </a:rPr>
                <a:t>consciencieux</a:t>
              </a:r>
              <a:r>
                <a:rPr lang="en-CA" sz="1600" b="1" i="1" dirty="0">
                  <a:solidFill>
                    <a:srgbClr val="1D7FC8"/>
                  </a:solidFill>
                  <a:latin typeface="Century Gothic" panose="020B0502020202020204" pitchFamily="34" charset="0"/>
                </a:rPr>
                <a:t> </a:t>
              </a:r>
              <a:r>
                <a:rPr lang="en-CA" sz="1600" b="1" dirty="0">
                  <a:solidFill>
                    <a:srgbClr val="1D7FC8"/>
                  </a:solidFill>
                  <a:latin typeface="Century Gothic" panose="020B0502020202020204" pitchFamily="34" charset="0"/>
                </a:rPr>
                <a:t>aux plans </a:t>
              </a:r>
              <a:r>
                <a:rPr lang="en-CA" sz="1600" b="1" dirty="0" err="1">
                  <a:solidFill>
                    <a:srgbClr val="1D7FC8"/>
                  </a:solidFill>
                  <a:latin typeface="Century Gothic" panose="020B0502020202020204" pitchFamily="34" charset="0"/>
                </a:rPr>
                <a:t>d’apprentissage</a:t>
              </a:r>
              <a:endParaRPr lang="en-CA" sz="1600" b="1" dirty="0">
                <a:solidFill>
                  <a:srgbClr val="1D7FC8"/>
                </a:solidFill>
                <a:latin typeface="Century Gothic" panose="020B0502020202020204" pitchFamily="34" charset="0"/>
              </a:endParaRPr>
            </a:p>
          </p:txBody>
        </p:sp>
      </p:grpSp>
      <p:grpSp>
        <p:nvGrpSpPr>
          <p:cNvPr id="13" name="Group 12"/>
          <p:cNvGrpSpPr/>
          <p:nvPr/>
        </p:nvGrpSpPr>
        <p:grpSpPr>
          <a:xfrm>
            <a:off x="804739" y="4886621"/>
            <a:ext cx="3538115" cy="830997"/>
            <a:chOff x="662419" y="5069226"/>
            <a:chExt cx="3538115" cy="830997"/>
          </a:xfrm>
        </p:grpSpPr>
        <p:pic>
          <p:nvPicPr>
            <p:cNvPr id="57" name="Picture 56">
              <a:hlinkClick r:id="rId13"/>
            </p:cNvPr>
            <p:cNvPicPr>
              <a:picLocks noChangeAspect="1"/>
            </p:cNvPicPr>
            <p:nvPr/>
          </p:nvPicPr>
          <p:blipFill rotWithShape="1">
            <a:blip r:embed="rId14"/>
            <a:srcRect l="11108" t="6635" b="2407"/>
            <a:stretch/>
          </p:blipFill>
          <p:spPr>
            <a:xfrm>
              <a:off x="3480534" y="5127859"/>
              <a:ext cx="720000" cy="720000"/>
            </a:xfrm>
            <a:prstGeom prst="flowChartConnector">
              <a:avLst/>
            </a:prstGeom>
            <a:ln>
              <a:solidFill>
                <a:srgbClr val="FFC000"/>
              </a:solidFill>
            </a:ln>
          </p:spPr>
        </p:pic>
        <p:sp>
          <p:nvSpPr>
            <p:cNvPr id="58" name="TextBox 57"/>
            <p:cNvSpPr txBox="1"/>
            <p:nvPr/>
          </p:nvSpPr>
          <p:spPr>
            <a:xfrm>
              <a:off x="662419" y="5069226"/>
              <a:ext cx="2758365" cy="830997"/>
            </a:xfrm>
            <a:prstGeom prst="rect">
              <a:avLst/>
            </a:prstGeom>
            <a:noFill/>
          </p:spPr>
          <p:txBody>
            <a:bodyPr wrap="square" rtlCol="0">
              <a:spAutoFit/>
            </a:bodyPr>
            <a:lstStyle/>
            <a:p>
              <a:pPr algn="r"/>
              <a:r>
                <a:rPr lang="en-CA" sz="1600" b="1" dirty="0" err="1">
                  <a:solidFill>
                    <a:srgbClr val="1D7FC8"/>
                  </a:solidFill>
                  <a:latin typeface="Century Gothic" panose="020B0502020202020204" pitchFamily="34" charset="0"/>
                </a:rPr>
                <a:t>Utilisez</a:t>
              </a:r>
              <a:r>
                <a:rPr lang="en-CA" sz="1600" b="1" dirty="0">
                  <a:solidFill>
                    <a:srgbClr val="1D7FC8"/>
                  </a:solidFill>
                  <a:latin typeface="Century Gothic" panose="020B0502020202020204" pitchFamily="34" charset="0"/>
                </a:rPr>
                <a:t> </a:t>
              </a:r>
              <a:r>
                <a:rPr lang="en-CA" sz="1600" b="1" i="1" dirty="0">
                  <a:solidFill>
                    <a:srgbClr val="1D7FC8"/>
                  </a:solidFill>
                  <a:latin typeface="Century Gothic" panose="020B0502020202020204" pitchFamily="34" charset="0"/>
                </a:rPr>
                <a:t>Au programme </a:t>
              </a:r>
              <a:r>
                <a:rPr lang="en-CA" sz="1600" b="1" dirty="0">
                  <a:solidFill>
                    <a:srgbClr val="1D7FC8"/>
                  </a:solidFill>
                  <a:latin typeface="Century Gothic" panose="020B0502020202020204" pitchFamily="34" charset="0"/>
                </a:rPr>
                <a:t>pour </a:t>
              </a:r>
              <a:r>
                <a:rPr lang="en-CA" sz="1600" b="1" dirty="0" err="1">
                  <a:solidFill>
                    <a:srgbClr val="1D7FC8"/>
                  </a:solidFill>
                  <a:latin typeface="Century Gothic" panose="020B0502020202020204" pitchFamily="34" charset="0"/>
                </a:rPr>
                <a:t>déveloper</a:t>
              </a:r>
              <a:r>
                <a:rPr lang="en-CA" sz="1600" b="1" dirty="0">
                  <a:solidFill>
                    <a:srgbClr val="1D7FC8"/>
                  </a:solidFill>
                  <a:latin typeface="Century Gothic" panose="020B0502020202020204" pitchFamily="34" charset="0"/>
                </a:rPr>
                <a:t> </a:t>
              </a:r>
              <a:r>
                <a:rPr lang="en-CA" sz="1600" b="1" dirty="0" err="1">
                  <a:solidFill>
                    <a:srgbClr val="1D7FC8"/>
                  </a:solidFill>
                  <a:latin typeface="Century Gothic" panose="020B0502020202020204" pitchFamily="34" charset="0"/>
                </a:rPr>
                <a:t>votre</a:t>
              </a:r>
              <a:r>
                <a:rPr lang="en-CA" sz="1600" b="1" dirty="0">
                  <a:solidFill>
                    <a:srgbClr val="1D7FC8"/>
                  </a:solidFill>
                  <a:latin typeface="Century Gothic" panose="020B0502020202020204" pitchFamily="34" charset="0"/>
                </a:rPr>
                <a:t> plan </a:t>
              </a:r>
              <a:r>
                <a:rPr lang="en-CA" sz="1600" b="1" dirty="0" err="1">
                  <a:solidFill>
                    <a:srgbClr val="1D7FC8"/>
                  </a:solidFill>
                  <a:latin typeface="Century Gothic" panose="020B0502020202020204" pitchFamily="34" charset="0"/>
                </a:rPr>
                <a:t>d’action</a:t>
              </a:r>
              <a:r>
                <a:rPr lang="en-CA" sz="1600" b="1" dirty="0">
                  <a:solidFill>
                    <a:srgbClr val="1D7FC8"/>
                  </a:solidFill>
                  <a:latin typeface="Century Gothic" panose="020B0502020202020204" pitchFamily="34" charset="0"/>
                </a:rPr>
                <a:t> </a:t>
              </a:r>
              <a:r>
                <a:rPr lang="en-CA" sz="1600" b="1" dirty="0" err="1">
                  <a:solidFill>
                    <a:srgbClr val="1D7FC8"/>
                  </a:solidFill>
                  <a:latin typeface="Century Gothic" panose="020B0502020202020204" pitchFamily="34" charset="0"/>
                </a:rPr>
                <a:t>en</a:t>
              </a:r>
              <a:r>
                <a:rPr lang="en-CA" sz="1600" b="1" dirty="0">
                  <a:solidFill>
                    <a:srgbClr val="1D7FC8"/>
                  </a:solidFill>
                  <a:latin typeface="Century Gothic" panose="020B0502020202020204" pitchFamily="34" charset="0"/>
                </a:rPr>
                <a:t> </a:t>
              </a:r>
              <a:r>
                <a:rPr lang="en-CA" sz="1600" b="1" dirty="0" err="1">
                  <a:solidFill>
                    <a:srgbClr val="1D7FC8"/>
                  </a:solidFill>
                  <a:latin typeface="Century Gothic" panose="020B0502020202020204" pitchFamily="34" charset="0"/>
                </a:rPr>
                <a:t>équipe</a:t>
              </a:r>
              <a:endParaRPr lang="en-CA" sz="1600" b="1" dirty="0">
                <a:solidFill>
                  <a:srgbClr val="1D7FC8"/>
                </a:solidFill>
                <a:latin typeface="Century Gothic" panose="020B0502020202020204" pitchFamily="34" charset="0"/>
              </a:endParaRPr>
            </a:p>
          </p:txBody>
        </p:sp>
      </p:grpSp>
      <p:pic>
        <p:nvPicPr>
          <p:cNvPr id="59" name="Picture 58">
            <a:hlinkClick r:id="rId15"/>
          </p:cNvPr>
          <p:cNvPicPr>
            <a:picLocks noChangeAspect="1"/>
          </p:cNvPicPr>
          <p:nvPr/>
        </p:nvPicPr>
        <p:blipFill rotWithShape="1">
          <a:blip r:embed="rId16"/>
          <a:srcRect l="554" t="5259" r="8064" b="6275"/>
          <a:stretch/>
        </p:blipFill>
        <p:spPr>
          <a:xfrm>
            <a:off x="2599930" y="3939604"/>
            <a:ext cx="719999" cy="720000"/>
          </a:xfrm>
          <a:prstGeom prst="flowChartConnector">
            <a:avLst/>
          </a:prstGeom>
        </p:spPr>
      </p:pic>
      <p:sp>
        <p:nvSpPr>
          <p:cNvPr id="61" name="TextBox 60"/>
          <p:cNvSpPr txBox="1"/>
          <p:nvPr/>
        </p:nvSpPr>
        <p:spPr>
          <a:xfrm>
            <a:off x="94154" y="3887297"/>
            <a:ext cx="2500441" cy="830997"/>
          </a:xfrm>
          <a:prstGeom prst="rect">
            <a:avLst/>
          </a:prstGeom>
          <a:noFill/>
        </p:spPr>
        <p:txBody>
          <a:bodyPr wrap="square" rtlCol="0">
            <a:spAutoFit/>
          </a:bodyPr>
          <a:lstStyle/>
          <a:p>
            <a:pPr algn="r"/>
            <a:r>
              <a:rPr lang="en-CA" sz="1600" b="1" dirty="0" err="1">
                <a:solidFill>
                  <a:srgbClr val="1D7FC8"/>
                </a:solidFill>
                <a:latin typeface="Century Gothic" panose="020B0502020202020204" pitchFamily="34" charset="0"/>
              </a:rPr>
              <a:t>Organisez</a:t>
            </a:r>
            <a:r>
              <a:rPr lang="en-CA" sz="1600" b="1" dirty="0">
                <a:solidFill>
                  <a:srgbClr val="1D7FC8"/>
                </a:solidFill>
                <a:latin typeface="Century Gothic" panose="020B0502020202020204" pitchFamily="34" charset="0"/>
              </a:rPr>
              <a:t> un atelier du </a:t>
            </a:r>
            <a:r>
              <a:rPr lang="en-CA" sz="1600" b="1" i="1" dirty="0">
                <a:solidFill>
                  <a:srgbClr val="1D7FC8"/>
                </a:solidFill>
                <a:latin typeface="Century Gothic" panose="020B0502020202020204" pitchFamily="34" charset="0"/>
              </a:rPr>
              <a:t>Programme </a:t>
            </a:r>
            <a:r>
              <a:rPr lang="en-CA" sz="1600" b="1" i="1" dirty="0" err="1">
                <a:solidFill>
                  <a:srgbClr val="1D7FC8"/>
                </a:solidFill>
                <a:latin typeface="Century Gothic" panose="020B0502020202020204" pitchFamily="34" charset="0"/>
              </a:rPr>
              <a:t>d’apprentissage</a:t>
            </a:r>
            <a:r>
              <a:rPr lang="en-CA" sz="1600" b="1" i="1" dirty="0">
                <a:solidFill>
                  <a:srgbClr val="1D7FC8"/>
                </a:solidFill>
                <a:latin typeface="Century Gothic" panose="020B0502020202020204" pitchFamily="34" charset="0"/>
              </a:rPr>
              <a:t> </a:t>
            </a:r>
            <a:r>
              <a:rPr lang="en-CA" sz="1600" b="1" i="1" dirty="0" err="1">
                <a:solidFill>
                  <a:srgbClr val="1D7FC8"/>
                </a:solidFill>
                <a:latin typeface="Century Gothic" panose="020B0502020202020204" pitchFamily="34" charset="0"/>
              </a:rPr>
              <a:t>mixte</a:t>
            </a:r>
            <a:endParaRPr lang="en-CA" sz="1600" b="1" dirty="0">
              <a:solidFill>
                <a:srgbClr val="1D7FC8"/>
              </a:solidFill>
              <a:latin typeface="Century Gothic" panose="020B0502020202020204" pitchFamily="34" charset="0"/>
            </a:endParaRPr>
          </a:p>
        </p:txBody>
      </p:sp>
      <p:grpSp>
        <p:nvGrpSpPr>
          <p:cNvPr id="12" name="Group 11"/>
          <p:cNvGrpSpPr/>
          <p:nvPr/>
        </p:nvGrpSpPr>
        <p:grpSpPr>
          <a:xfrm>
            <a:off x="646008" y="2528260"/>
            <a:ext cx="2664817" cy="720000"/>
            <a:chOff x="598537" y="2772769"/>
            <a:chExt cx="2664817" cy="720000"/>
          </a:xfrm>
        </p:grpSpPr>
        <p:sp>
          <p:nvSpPr>
            <p:cNvPr id="63" name="Flowchart: Connector 62"/>
            <p:cNvSpPr>
              <a:spLocks noChangeAspect="1"/>
            </p:cNvSpPr>
            <p:nvPr/>
          </p:nvSpPr>
          <p:spPr>
            <a:xfrm>
              <a:off x="2543354" y="2772769"/>
              <a:ext cx="720000" cy="720000"/>
            </a:xfrm>
            <a:prstGeom prst="flowChartConnecto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62" name="Picture 61">
              <a:hlinkClick r:id="rId17"/>
            </p:cNvPr>
            <p:cNvPicPr>
              <a:picLocks noChangeAspect="1"/>
            </p:cNvPicPr>
            <p:nvPr/>
          </p:nvPicPr>
          <p:blipFill rotWithShape="1">
            <a:blip r:embed="rId18"/>
            <a:srcRect l="6904" t="16666" r="7852" b="6320"/>
            <a:stretch/>
          </p:blipFill>
          <p:spPr>
            <a:xfrm>
              <a:off x="2592083" y="2992560"/>
              <a:ext cx="620328" cy="293930"/>
            </a:xfrm>
            <a:prstGeom prst="rect">
              <a:avLst/>
            </a:prstGeom>
          </p:spPr>
        </p:pic>
        <p:sp>
          <p:nvSpPr>
            <p:cNvPr id="64" name="TextBox 63"/>
            <p:cNvSpPr txBox="1"/>
            <p:nvPr/>
          </p:nvSpPr>
          <p:spPr>
            <a:xfrm>
              <a:off x="598537" y="2809603"/>
              <a:ext cx="1895201" cy="584775"/>
            </a:xfrm>
            <a:prstGeom prst="rect">
              <a:avLst/>
            </a:prstGeom>
            <a:noFill/>
          </p:spPr>
          <p:txBody>
            <a:bodyPr wrap="square" rtlCol="0">
              <a:spAutoFit/>
            </a:bodyPr>
            <a:lstStyle/>
            <a:p>
              <a:pPr algn="r"/>
              <a:r>
                <a:rPr lang="en-CA" sz="1600" b="1" dirty="0" err="1">
                  <a:solidFill>
                    <a:srgbClr val="1D7FC8"/>
                  </a:solidFill>
                  <a:latin typeface="Century Gothic" panose="020B0502020202020204" pitchFamily="34" charset="0"/>
                </a:rPr>
                <a:t>Offrez</a:t>
              </a:r>
              <a:r>
                <a:rPr lang="en-CA" sz="1600" b="1" dirty="0">
                  <a:solidFill>
                    <a:srgbClr val="1D7FC8"/>
                  </a:solidFill>
                  <a:latin typeface="Century Gothic" panose="020B0502020202020204" pitchFamily="34" charset="0"/>
                </a:rPr>
                <a:t> de la formation du </a:t>
              </a:r>
              <a:r>
                <a:rPr lang="en-CA" sz="1600" b="1" i="1" dirty="0">
                  <a:solidFill>
                    <a:srgbClr val="1D7FC8"/>
                  </a:solidFill>
                  <a:latin typeface="Century Gothic" panose="020B0502020202020204" pitchFamily="34" charset="0"/>
                </a:rPr>
                <a:t>SAE</a:t>
              </a:r>
            </a:p>
          </p:txBody>
        </p:sp>
      </p:grpSp>
      <p:grpSp>
        <p:nvGrpSpPr>
          <p:cNvPr id="3" name="Group 2"/>
          <p:cNvGrpSpPr/>
          <p:nvPr/>
        </p:nvGrpSpPr>
        <p:grpSpPr>
          <a:xfrm>
            <a:off x="1327790" y="1490518"/>
            <a:ext cx="2978530" cy="720000"/>
            <a:chOff x="1268679" y="1777111"/>
            <a:chExt cx="2978530" cy="720000"/>
          </a:xfrm>
        </p:grpSpPr>
        <p:pic>
          <p:nvPicPr>
            <p:cNvPr id="42" name="Picture 5">
              <a:hlinkClick r:id="rId19"/>
            </p:cNvPr>
            <p:cNvPicPr>
              <a:picLocks noChangeAspect="1" noChangeArrowheads="1"/>
            </p:cNvPicPr>
            <p:nvPr/>
          </p:nvPicPr>
          <p:blipFill rotWithShape="1">
            <a:blip r:embed="rId20">
              <a:extLst>
                <a:ext uri="{28A0092B-C50C-407E-A947-70E740481C1C}">
                  <a14:useLocalDpi xmlns:a14="http://schemas.microsoft.com/office/drawing/2010/main" val="0"/>
                </a:ext>
              </a:extLst>
            </a:blip>
            <a:srcRect l="18392" t="3926" r="17499" b="25937"/>
            <a:stretch/>
          </p:blipFill>
          <p:spPr bwMode="auto">
            <a:xfrm>
              <a:off x="3527209" y="1777111"/>
              <a:ext cx="720000" cy="720000"/>
            </a:xfrm>
            <a:prstGeom prst="flowChartConnector">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5" name="TextBox 64"/>
            <p:cNvSpPr txBox="1"/>
            <p:nvPr/>
          </p:nvSpPr>
          <p:spPr>
            <a:xfrm>
              <a:off x="1268679" y="1840995"/>
              <a:ext cx="2163402" cy="584775"/>
            </a:xfrm>
            <a:prstGeom prst="rect">
              <a:avLst/>
            </a:prstGeom>
            <a:noFill/>
          </p:spPr>
          <p:txBody>
            <a:bodyPr wrap="square" rtlCol="0">
              <a:spAutoFit/>
            </a:bodyPr>
            <a:lstStyle/>
            <a:p>
              <a:pPr algn="r"/>
              <a:r>
                <a:rPr lang="en-CA" sz="1600" b="1" dirty="0" err="1">
                  <a:solidFill>
                    <a:srgbClr val="1D7FC8"/>
                  </a:solidFill>
                  <a:latin typeface="Century Gothic" panose="020B0502020202020204" pitchFamily="34" charset="0"/>
                </a:rPr>
                <a:t>Joignez</a:t>
              </a:r>
              <a:r>
                <a:rPr lang="en-CA" sz="1600" b="1" dirty="0">
                  <a:solidFill>
                    <a:srgbClr val="1D7FC8"/>
                  </a:solidFill>
                  <a:latin typeface="Century Gothic" panose="020B0502020202020204" pitchFamily="34" charset="0"/>
                </a:rPr>
                <a:t>-vous à </a:t>
              </a:r>
              <a:r>
                <a:rPr lang="en-CA" sz="1600" b="1" dirty="0" err="1">
                  <a:solidFill>
                    <a:srgbClr val="1D7FC8"/>
                  </a:solidFill>
                  <a:latin typeface="Century Gothic" panose="020B0502020202020204" pitchFamily="34" charset="0"/>
                </a:rPr>
                <a:t>notre</a:t>
              </a:r>
              <a:r>
                <a:rPr lang="en-CA" sz="1600" b="1" dirty="0">
                  <a:solidFill>
                    <a:srgbClr val="1D7FC8"/>
                  </a:solidFill>
                  <a:latin typeface="Century Gothic" panose="020B0502020202020204" pitchFamily="34" charset="0"/>
                </a:rPr>
                <a:t> </a:t>
              </a:r>
              <a:r>
                <a:rPr lang="en-CA" sz="1600" b="1" dirty="0" err="1">
                  <a:solidFill>
                    <a:srgbClr val="1D7FC8"/>
                  </a:solidFill>
                  <a:latin typeface="Century Gothic" panose="020B0502020202020204" pitchFamily="34" charset="0"/>
                </a:rPr>
                <a:t>communauté</a:t>
              </a:r>
              <a:endParaRPr lang="en-CA" sz="1600" b="1" dirty="0">
                <a:solidFill>
                  <a:srgbClr val="1D7FC8"/>
                </a:solidFill>
                <a:latin typeface="Century Gothic" panose="020B0502020202020204" pitchFamily="34" charset="0"/>
              </a:endParaRPr>
            </a:p>
          </p:txBody>
        </p:sp>
      </p:grpSp>
      <p:sp>
        <p:nvSpPr>
          <p:cNvPr id="14" name="TextBox 13"/>
          <p:cNvSpPr txBox="1"/>
          <p:nvPr/>
        </p:nvSpPr>
        <p:spPr>
          <a:xfrm>
            <a:off x="357829" y="6361067"/>
            <a:ext cx="6554431" cy="276999"/>
          </a:xfrm>
          <a:prstGeom prst="rect">
            <a:avLst/>
          </a:prstGeom>
          <a:noFill/>
        </p:spPr>
        <p:txBody>
          <a:bodyPr wrap="square" rtlCol="0">
            <a:spAutoFit/>
          </a:bodyPr>
          <a:lstStyle/>
          <a:p>
            <a:r>
              <a:rPr lang="en-CA" sz="1200" dirty="0">
                <a:solidFill>
                  <a:srgbClr val="1D7FC8"/>
                </a:solidFill>
                <a:latin typeface="Century Gothic" panose="020B0502020202020204" pitchFamily="34" charset="0"/>
              </a:rPr>
              <a:t>* </a:t>
            </a:r>
            <a:r>
              <a:rPr lang="en-CA" sz="1200" dirty="0" err="1">
                <a:solidFill>
                  <a:srgbClr val="1D7FC8"/>
                </a:solidFill>
                <a:latin typeface="Century Gothic" panose="020B0502020202020204" pitchFamily="34" charset="0"/>
              </a:rPr>
              <a:t>En</a:t>
            </a:r>
            <a:r>
              <a:rPr lang="en-CA" sz="1200" dirty="0">
                <a:solidFill>
                  <a:srgbClr val="1D7FC8"/>
                </a:solidFill>
                <a:latin typeface="Century Gothic" panose="020B0502020202020204" pitchFamily="34" charset="0"/>
              </a:rPr>
              <a:t> mode </a:t>
            </a:r>
            <a:r>
              <a:rPr lang="en-CA" sz="1200" i="1" dirty="0" err="1">
                <a:solidFill>
                  <a:srgbClr val="1D7FC8"/>
                </a:solidFill>
                <a:latin typeface="Century Gothic" panose="020B0502020202020204" pitchFamily="34" charset="0"/>
              </a:rPr>
              <a:t>Présentation</a:t>
            </a:r>
            <a:r>
              <a:rPr lang="en-CA" sz="1200" dirty="0">
                <a:solidFill>
                  <a:srgbClr val="1D7FC8"/>
                </a:solidFill>
                <a:latin typeface="Century Gothic" panose="020B0502020202020204" pitchFamily="34" charset="0"/>
              </a:rPr>
              <a:t>, </a:t>
            </a:r>
            <a:r>
              <a:rPr lang="en-CA" sz="1200" dirty="0" err="1">
                <a:solidFill>
                  <a:srgbClr val="1D7FC8"/>
                </a:solidFill>
                <a:latin typeface="Century Gothic" panose="020B0502020202020204" pitchFamily="34" charset="0"/>
              </a:rPr>
              <a:t>cliquez</a:t>
            </a:r>
            <a:r>
              <a:rPr lang="en-CA" sz="1200" dirty="0">
                <a:solidFill>
                  <a:srgbClr val="1D7FC8"/>
                </a:solidFill>
                <a:latin typeface="Century Gothic" panose="020B0502020202020204" pitchFamily="34" charset="0"/>
              </a:rPr>
              <a:t> sur </a:t>
            </a:r>
            <a:r>
              <a:rPr lang="en-CA" sz="1200" dirty="0" err="1">
                <a:solidFill>
                  <a:srgbClr val="1D7FC8"/>
                </a:solidFill>
                <a:latin typeface="Century Gothic" panose="020B0502020202020204" pitchFamily="34" charset="0"/>
              </a:rPr>
              <a:t>l’icône</a:t>
            </a:r>
            <a:r>
              <a:rPr lang="en-CA" sz="1200" dirty="0">
                <a:solidFill>
                  <a:srgbClr val="1D7FC8"/>
                </a:solidFill>
                <a:latin typeface="Century Gothic" panose="020B0502020202020204" pitchFamily="34" charset="0"/>
              </a:rPr>
              <a:t> pour le lien direct </a:t>
            </a:r>
            <a:r>
              <a:rPr lang="en-CA" sz="1200" dirty="0" err="1">
                <a:solidFill>
                  <a:srgbClr val="1D7FC8"/>
                </a:solidFill>
                <a:latin typeface="Century Gothic" panose="020B0502020202020204" pitchFamily="34" charset="0"/>
              </a:rPr>
              <a:t>vers</a:t>
            </a:r>
            <a:r>
              <a:rPr lang="en-CA" sz="1200" dirty="0">
                <a:solidFill>
                  <a:srgbClr val="1D7FC8"/>
                </a:solidFill>
                <a:latin typeface="Century Gothic" panose="020B0502020202020204" pitchFamily="34" charset="0"/>
              </a:rPr>
              <a:t> la </a:t>
            </a:r>
            <a:r>
              <a:rPr lang="en-CA" sz="1200" dirty="0" err="1">
                <a:solidFill>
                  <a:srgbClr val="1D7FC8"/>
                </a:solidFill>
                <a:latin typeface="Century Gothic" panose="020B0502020202020204" pitchFamily="34" charset="0"/>
              </a:rPr>
              <a:t>ressource</a:t>
            </a:r>
            <a:r>
              <a:rPr lang="en-CA" sz="1200" dirty="0">
                <a:solidFill>
                  <a:srgbClr val="1D7FC8"/>
                </a:solidFill>
                <a:latin typeface="Century Gothic" panose="020B0502020202020204" pitchFamily="34" charset="0"/>
              </a:rPr>
              <a:t>.</a:t>
            </a:r>
          </a:p>
        </p:txBody>
      </p:sp>
      <p:pic>
        <p:nvPicPr>
          <p:cNvPr id="15" name="Picture 14">
            <a:hlinkClick r:id="rId21"/>
          </p:cNvPr>
          <p:cNvPicPr>
            <a:picLocks noChangeAspect="1"/>
          </p:cNvPicPr>
          <p:nvPr/>
        </p:nvPicPr>
        <p:blipFill>
          <a:blip r:embed="rId22"/>
          <a:stretch>
            <a:fillRect/>
          </a:stretch>
        </p:blipFill>
        <p:spPr>
          <a:xfrm>
            <a:off x="6087477" y="4155956"/>
            <a:ext cx="611144" cy="267805"/>
          </a:xfrm>
          <a:prstGeom prst="rect">
            <a:avLst/>
          </a:prstGeom>
        </p:spPr>
      </p:pic>
      <p:cxnSp>
        <p:nvCxnSpPr>
          <p:cNvPr id="67" name="Straight Connector 66"/>
          <p:cNvCxnSpPr/>
          <p:nvPr/>
        </p:nvCxnSpPr>
        <p:spPr>
          <a:xfrm>
            <a:off x="238125" y="793671"/>
            <a:ext cx="5086350" cy="0"/>
          </a:xfrm>
          <a:prstGeom prst="line">
            <a:avLst/>
          </a:prstGeom>
          <a:ln w="28575">
            <a:solidFill>
              <a:srgbClr val="9BDAE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4492769"/>
      </p:ext>
    </p:extLst>
  </p:cSld>
  <p:clrMapOvr>
    <a:masterClrMapping/>
  </p:clrMapOvr>
  <p:transition spd="slow" advClick="0" advTm="10000">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lum bright="70000" contrast="-70000"/>
          </a:blip>
          <a:stretch>
            <a:fillRect/>
          </a:stretch>
        </p:blipFill>
        <p:spPr>
          <a:xfrm>
            <a:off x="3819832" y="5797"/>
            <a:ext cx="5324168" cy="3200400"/>
          </a:xfrm>
          <a:prstGeom prst="rect">
            <a:avLst/>
          </a:prstGeom>
        </p:spPr>
      </p:pic>
      <p:sp>
        <p:nvSpPr>
          <p:cNvPr id="6" name="Rectangle 5"/>
          <p:cNvSpPr/>
          <p:nvPr/>
        </p:nvSpPr>
        <p:spPr>
          <a:xfrm>
            <a:off x="2555776" y="2985336"/>
            <a:ext cx="4572000" cy="923330"/>
          </a:xfrm>
          <a:prstGeom prst="rect">
            <a:avLst/>
          </a:prstGeom>
        </p:spPr>
        <p:txBody>
          <a:bodyPr>
            <a:spAutoFit/>
          </a:bodyPr>
          <a:lstStyle/>
          <a:p>
            <a:pPr lvl="0" algn="ctr" eaLnBrk="0" fontAlgn="base" hangingPunct="0">
              <a:spcBef>
                <a:spcPct val="0"/>
              </a:spcBef>
              <a:spcAft>
                <a:spcPct val="0"/>
              </a:spcAft>
            </a:pPr>
            <a:r>
              <a:rPr lang="en-CA" altLang="en-US" b="1" dirty="0">
                <a:solidFill>
                  <a:schemeClr val="bg1"/>
                </a:solidFill>
              </a:rPr>
              <a:t>To align, support and integrate with the broader work in the area of diversity, inclusion and wellness. </a:t>
            </a:r>
          </a:p>
        </p:txBody>
      </p:sp>
      <p:cxnSp>
        <p:nvCxnSpPr>
          <p:cNvPr id="9" name="Straight Connector 8"/>
          <p:cNvCxnSpPr/>
          <p:nvPr/>
        </p:nvCxnSpPr>
        <p:spPr>
          <a:xfrm>
            <a:off x="238125" y="793671"/>
            <a:ext cx="5086350" cy="0"/>
          </a:xfrm>
          <a:prstGeom prst="line">
            <a:avLst/>
          </a:prstGeom>
          <a:ln w="28575">
            <a:solidFill>
              <a:srgbClr val="9BDAE4"/>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38125" y="209550"/>
            <a:ext cx="8724900" cy="553998"/>
          </a:xfrm>
          <a:prstGeom prst="rect">
            <a:avLst/>
          </a:prstGeom>
          <a:noFill/>
        </p:spPr>
        <p:txBody>
          <a:bodyPr wrap="square" rtlCol="0">
            <a:spAutoFit/>
          </a:bodyPr>
          <a:lstStyle/>
          <a:p>
            <a:r>
              <a:rPr lang="en-CA" sz="3000" b="1" dirty="0">
                <a:solidFill>
                  <a:srgbClr val="05AAA8"/>
                </a:solidFill>
                <a:latin typeface="Century Gothic" panose="020B0502020202020204" pitchFamily="34" charset="0"/>
              </a:rPr>
              <a:t>canada.ca/</a:t>
            </a:r>
            <a:r>
              <a:rPr lang="en-CA" sz="3000" b="1" dirty="0" err="1">
                <a:solidFill>
                  <a:srgbClr val="05AAA8"/>
                </a:solidFill>
                <a:latin typeface="Century Gothic" panose="020B0502020202020204" pitchFamily="34" charset="0"/>
              </a:rPr>
              <a:t>bien</a:t>
            </a:r>
            <a:r>
              <a:rPr lang="en-CA" sz="3000" b="1" dirty="0">
                <a:solidFill>
                  <a:srgbClr val="05AAA8"/>
                </a:solidFill>
                <a:latin typeface="Century Gothic" panose="020B0502020202020204" pitchFamily="34" charset="0"/>
              </a:rPr>
              <a:t>-</a:t>
            </a:r>
            <a:r>
              <a:rPr lang="en-CA" sz="3000" b="1" dirty="0" err="1">
                <a:solidFill>
                  <a:srgbClr val="05AAA8"/>
                </a:solidFill>
                <a:latin typeface="Century Gothic" panose="020B0502020202020204" pitchFamily="34" charset="0"/>
              </a:rPr>
              <a:t>etre</a:t>
            </a:r>
            <a:r>
              <a:rPr lang="en-CA" sz="3000" b="1" dirty="0">
                <a:solidFill>
                  <a:srgbClr val="05AAA8"/>
                </a:solidFill>
                <a:latin typeface="Century Gothic" panose="020B0502020202020204" pitchFamily="34" charset="0"/>
              </a:rPr>
              <a:t>-travail</a:t>
            </a:r>
          </a:p>
        </p:txBody>
      </p:sp>
      <p:pic>
        <p:nvPicPr>
          <p:cNvPr id="7" name="Picture 6"/>
          <p:cNvPicPr>
            <a:picLocks noChangeAspect="1"/>
          </p:cNvPicPr>
          <p:nvPr/>
        </p:nvPicPr>
        <p:blipFill>
          <a:blip r:embed="rId4"/>
          <a:stretch>
            <a:fillRect/>
          </a:stretch>
        </p:blipFill>
        <p:spPr>
          <a:xfrm>
            <a:off x="575556" y="1137914"/>
            <a:ext cx="7746033" cy="5364596"/>
          </a:xfrm>
          <a:prstGeom prst="rect">
            <a:avLst/>
          </a:prstGeom>
        </p:spPr>
      </p:pic>
    </p:spTree>
    <p:extLst>
      <p:ext uri="{BB962C8B-B14F-4D97-AF65-F5344CB8AC3E}">
        <p14:creationId xmlns:p14="http://schemas.microsoft.com/office/powerpoint/2010/main" val="3500300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lum bright="70000" contrast="-70000"/>
          </a:blip>
          <a:stretch>
            <a:fillRect/>
          </a:stretch>
        </p:blipFill>
        <p:spPr>
          <a:xfrm>
            <a:off x="3819832" y="5797"/>
            <a:ext cx="5324168" cy="3200400"/>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913991674"/>
              </p:ext>
            </p:extLst>
          </p:nvPr>
        </p:nvGraphicFramePr>
        <p:xfrm>
          <a:off x="628650" y="1177488"/>
          <a:ext cx="7992888" cy="5889062"/>
        </p:xfrm>
        <a:graphic>
          <a:graphicData uri="http://schemas.openxmlformats.org/drawingml/2006/table">
            <a:tbl>
              <a:tblPr firstRow="1" bandRow="1">
                <a:tableStyleId>{69CF1AB2-1976-4502-BF36-3FF5EA218861}</a:tableStyleId>
              </a:tblPr>
              <a:tblGrid>
                <a:gridCol w="1476165">
                  <a:extLst>
                    <a:ext uri="{9D8B030D-6E8A-4147-A177-3AD203B41FA5}">
                      <a16:colId xmlns:a16="http://schemas.microsoft.com/office/drawing/2014/main" val="20000"/>
                    </a:ext>
                  </a:extLst>
                </a:gridCol>
                <a:gridCol w="6516723">
                  <a:extLst>
                    <a:ext uri="{9D8B030D-6E8A-4147-A177-3AD203B41FA5}">
                      <a16:colId xmlns:a16="http://schemas.microsoft.com/office/drawing/2014/main" val="20001"/>
                    </a:ext>
                  </a:extLst>
                </a:gridCol>
              </a:tblGrid>
              <a:tr h="920822">
                <a:tc>
                  <a:txBody>
                    <a:bodyPr/>
                    <a:lstStyle/>
                    <a:p>
                      <a:endParaRPr lang="en-CA" dirty="0"/>
                    </a:p>
                  </a:txBody>
                  <a:tcPr>
                    <a:lnL w="12700" cap="flat" cmpd="sng" algn="ctr">
                      <a:noFill/>
                      <a:prstDash val="solid"/>
                      <a:round/>
                      <a:headEnd type="none" w="med" len="med"/>
                      <a:tailEnd type="none" w="med" len="med"/>
                    </a:lnL>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fr-CA" sz="1400" b="0" kern="1200" noProof="0" dirty="0">
                          <a:solidFill>
                            <a:srgbClr val="004D71"/>
                          </a:solidFill>
                          <a:latin typeface="Century Gothic" panose="020B0502020202020204" pitchFamily="34" charset="0"/>
                          <a:ea typeface="+mn-ea"/>
                          <a:cs typeface="Arial" pitchFamily="34" charset="0"/>
                        </a:rPr>
                        <a:t>Visitez </a:t>
                      </a:r>
                      <a:r>
                        <a:rPr lang="fr-CA" sz="1400" b="0" kern="1200" noProof="0" dirty="0">
                          <a:solidFill>
                            <a:srgbClr val="004D71"/>
                          </a:solidFill>
                          <a:latin typeface="Century Gothic" panose="020B0502020202020204" pitchFamily="34" charset="0"/>
                          <a:ea typeface="+mn-ea"/>
                          <a:cs typeface="Arial" pitchFamily="34" charset="0"/>
                          <a:hlinkClick r:id="rId4"/>
                        </a:rPr>
                        <a:t>Canada.ca/bien-</a:t>
                      </a:r>
                      <a:r>
                        <a:rPr lang="fr-CA" sz="1400" b="0" kern="1200" noProof="0" dirty="0" err="1">
                          <a:solidFill>
                            <a:srgbClr val="004D71"/>
                          </a:solidFill>
                          <a:latin typeface="Century Gothic" panose="020B0502020202020204" pitchFamily="34" charset="0"/>
                          <a:ea typeface="+mn-ea"/>
                          <a:cs typeface="Arial" pitchFamily="34" charset="0"/>
                          <a:hlinkClick r:id="rId4"/>
                        </a:rPr>
                        <a:t>etre</a:t>
                      </a:r>
                      <a:r>
                        <a:rPr lang="fr-CA" sz="1400" b="0" kern="1200" noProof="0" dirty="0">
                          <a:solidFill>
                            <a:srgbClr val="004D71"/>
                          </a:solidFill>
                          <a:latin typeface="Century Gothic" panose="020B0502020202020204" pitchFamily="34" charset="0"/>
                          <a:ea typeface="+mn-ea"/>
                          <a:cs typeface="Arial" pitchFamily="34" charset="0"/>
                          <a:hlinkClick r:id="rId4"/>
                        </a:rPr>
                        <a:t>-travail</a:t>
                      </a:r>
                      <a:r>
                        <a:rPr lang="fr-CA" sz="1400" b="0" kern="1200" noProof="0" dirty="0">
                          <a:solidFill>
                            <a:srgbClr val="004D71"/>
                          </a:solidFill>
                          <a:latin typeface="Century Gothic" panose="020B0502020202020204" pitchFamily="34" charset="0"/>
                          <a:ea typeface="+mn-ea"/>
                          <a:cs typeface="Arial" pitchFamily="34" charset="0"/>
                        </a:rPr>
                        <a:t> pour trouver des ressources, des outils et des services pour les organisations, les gestionnaires et les employés à partir de n’importe quel appareil, y compris les ordinateurs, les tablettes et les téléphones intelligents.</a:t>
                      </a:r>
                    </a:p>
                    <a:p>
                      <a:endParaRPr lang="en-CA" sz="1400" b="0" kern="1200" dirty="0">
                        <a:solidFill>
                          <a:srgbClr val="004D71"/>
                        </a:solidFill>
                        <a:latin typeface="Century Gothic" panose="020B0502020202020204" pitchFamily="34" charset="0"/>
                        <a:ea typeface="+mn-ea"/>
                        <a:cs typeface="Arial" pitchFamily="34" charset="0"/>
                      </a:endParaRPr>
                    </a:p>
                  </a:txBody>
                  <a:tcPr anchor="ctr">
                    <a:lnR w="12700" cap="flat" cmpd="sng" algn="ctr">
                      <a:noFill/>
                      <a:prstDash val="solid"/>
                      <a:round/>
                      <a:headEnd type="none" w="med" len="med"/>
                      <a:tailEnd type="none" w="med" len="med"/>
                    </a:lnR>
                    <a:noFill/>
                  </a:tcPr>
                </a:tc>
                <a:extLst>
                  <a:ext uri="{0D108BD9-81ED-4DB2-BD59-A6C34878D82A}">
                    <a16:rowId xmlns:a16="http://schemas.microsoft.com/office/drawing/2014/main" val="10000"/>
                  </a:ext>
                </a:extLst>
              </a:tr>
              <a:tr h="920822">
                <a:tc>
                  <a:txBody>
                    <a:bodyPr/>
                    <a:lstStyle/>
                    <a:p>
                      <a:endParaRPr lang="en-CA" dirty="0"/>
                    </a:p>
                  </a:txBody>
                  <a:tcPr>
                    <a:lnL w="12700" cap="flat" cmpd="sng" algn="ctr">
                      <a:noFill/>
                      <a:prstDash val="solid"/>
                      <a:round/>
                      <a:headEnd type="none" w="med" len="med"/>
                      <a:tailEnd type="none" w="med" len="med"/>
                    </a:lnL>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kern="1200" noProof="0" dirty="0">
                          <a:solidFill>
                            <a:srgbClr val="004D71"/>
                          </a:solidFill>
                          <a:latin typeface="Century Gothic" panose="020B0502020202020204" pitchFamily="34" charset="0"/>
                          <a:ea typeface="+mn-ea"/>
                          <a:cs typeface="Arial" pitchFamily="34" charset="0"/>
                        </a:rPr>
                        <a:t>Visitez </a:t>
                      </a:r>
                      <a:r>
                        <a:rPr lang="fr-CA" sz="1400" kern="1200" noProof="0" dirty="0" err="1">
                          <a:solidFill>
                            <a:srgbClr val="004D71"/>
                          </a:solidFill>
                          <a:latin typeface="Century Gothic" panose="020B0502020202020204" pitchFamily="34" charset="0"/>
                          <a:ea typeface="+mn-ea"/>
                          <a:cs typeface="Arial" pitchFamily="34" charset="0"/>
                        </a:rPr>
                        <a:t>GCintranet</a:t>
                      </a:r>
                      <a:r>
                        <a:rPr lang="fr-CA" sz="1400" kern="1200" noProof="0" dirty="0">
                          <a:solidFill>
                            <a:srgbClr val="004D71"/>
                          </a:solidFill>
                          <a:latin typeface="Century Gothic" panose="020B0502020202020204" pitchFamily="34" charset="0"/>
                          <a:ea typeface="+mn-ea"/>
                          <a:cs typeface="Arial" pitchFamily="34" charset="0"/>
                        </a:rPr>
                        <a:t> </a:t>
                      </a:r>
                      <a:r>
                        <a:rPr lang="fr-CA" sz="1400" kern="1200" noProof="0" dirty="0">
                          <a:solidFill>
                            <a:srgbClr val="004D71"/>
                          </a:solidFill>
                          <a:latin typeface="Century Gothic" panose="020B0502020202020204" pitchFamily="34" charset="0"/>
                          <a:ea typeface="+mn-ea"/>
                          <a:cs typeface="Arial" pitchFamily="34" charset="0"/>
                          <a:hlinkClick r:id="rId5"/>
                        </a:rPr>
                        <a:t>Santé mentale en milieu de travail</a:t>
                      </a:r>
                      <a:r>
                        <a:rPr lang="fr-CA" sz="1400" kern="1200" noProof="0" dirty="0">
                          <a:solidFill>
                            <a:srgbClr val="004D71"/>
                          </a:solidFill>
                          <a:latin typeface="Century Gothic" panose="020B0502020202020204" pitchFamily="34" charset="0"/>
                          <a:ea typeface="+mn-ea"/>
                          <a:cs typeface="Arial" pitchFamily="34" charset="0"/>
                        </a:rPr>
                        <a:t> pour des ressources, des outils et des services additionnels, seulement disponibles pour les fonctionnaires. </a:t>
                      </a:r>
                    </a:p>
                    <a:p>
                      <a:pPr marL="0" algn="l" defTabSz="914400" rtl="0" eaLnBrk="1" latinLnBrk="0" hangingPunct="1"/>
                      <a:endParaRPr lang="en-CA" sz="1400" kern="1200" dirty="0">
                        <a:solidFill>
                          <a:srgbClr val="004D71"/>
                        </a:solidFill>
                        <a:latin typeface="Century Gothic" panose="020B0502020202020204" pitchFamily="34" charset="0"/>
                        <a:ea typeface="+mn-ea"/>
                        <a:cs typeface="Arial" pitchFamily="34" charset="0"/>
                      </a:endParaRPr>
                    </a:p>
                  </a:txBody>
                  <a:tcPr anchor="ctr">
                    <a:lnR w="12700" cap="flat" cmpd="sng" algn="ctr">
                      <a:noFill/>
                      <a:prstDash val="solid"/>
                      <a:round/>
                      <a:headEnd type="none" w="med" len="med"/>
                      <a:tailEnd type="none" w="med" len="med"/>
                    </a:lnR>
                    <a:noFill/>
                  </a:tcPr>
                </a:tc>
                <a:extLst>
                  <a:ext uri="{0D108BD9-81ED-4DB2-BD59-A6C34878D82A}">
                    <a16:rowId xmlns:a16="http://schemas.microsoft.com/office/drawing/2014/main" val="10001"/>
                  </a:ext>
                </a:extLst>
              </a:tr>
              <a:tr h="956238">
                <a:tc>
                  <a:txBody>
                    <a:bodyPr/>
                    <a:lstStyle/>
                    <a:p>
                      <a:endParaRPr lang="en-CA" dirty="0"/>
                    </a:p>
                  </a:txBody>
                  <a:tcPr>
                    <a:lnL w="12700" cap="flat" cmpd="sng" algn="ctr">
                      <a:noFill/>
                      <a:prstDash val="solid"/>
                      <a:round/>
                      <a:headEnd type="none" w="med" len="med"/>
                      <a:tailEnd type="none" w="med" len="med"/>
                    </a:lnL>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kern="1200" noProof="0" dirty="0">
                          <a:solidFill>
                            <a:srgbClr val="004D71"/>
                          </a:solidFill>
                          <a:latin typeface="Century Gothic" panose="020B0502020202020204" pitchFamily="34" charset="0"/>
                          <a:ea typeface="+mn-ea"/>
                          <a:cs typeface="Arial" pitchFamily="34" charset="0"/>
                        </a:rPr>
                        <a:t>Joignez-vous au </a:t>
                      </a:r>
                      <a:r>
                        <a:rPr lang="fr-CA" sz="1400" kern="1200" noProof="0" dirty="0">
                          <a:solidFill>
                            <a:srgbClr val="004D71"/>
                          </a:solidFill>
                          <a:latin typeface="Century Gothic" panose="020B0502020202020204" pitchFamily="34" charset="0"/>
                          <a:ea typeface="+mn-ea"/>
                          <a:cs typeface="Arial" pitchFamily="34" charset="0"/>
                          <a:hlinkClick r:id="rId6"/>
                        </a:rPr>
                        <a:t>groupe de</a:t>
                      </a:r>
                      <a:r>
                        <a:rPr lang="fr-CA" sz="1400" kern="1200" baseline="0" noProof="0" dirty="0">
                          <a:solidFill>
                            <a:srgbClr val="004D71"/>
                          </a:solidFill>
                          <a:latin typeface="Century Gothic" panose="020B0502020202020204" pitchFamily="34" charset="0"/>
                          <a:ea typeface="+mn-ea"/>
                          <a:cs typeface="Arial" pitchFamily="34" charset="0"/>
                          <a:hlinkClick r:id="rId6"/>
                        </a:rPr>
                        <a:t> Centre d’expertise pour la santé mentale en milieu de travail</a:t>
                      </a:r>
                      <a:r>
                        <a:rPr lang="fr-CA" sz="1400" kern="1200" noProof="0" dirty="0">
                          <a:solidFill>
                            <a:srgbClr val="004D71"/>
                          </a:solidFill>
                          <a:latin typeface="Century Gothic" panose="020B0502020202020204" pitchFamily="34" charset="0"/>
                          <a:ea typeface="+mn-ea"/>
                          <a:cs typeface="Arial" pitchFamily="34" charset="0"/>
                          <a:hlinkClick r:id="rId6"/>
                        </a:rPr>
                        <a:t> </a:t>
                      </a:r>
                      <a:r>
                        <a:rPr lang="fr-CA" sz="1400" kern="1200" noProof="0" dirty="0">
                          <a:solidFill>
                            <a:srgbClr val="004D71"/>
                          </a:solidFill>
                          <a:latin typeface="Century Gothic" panose="020B0502020202020204" pitchFamily="34" charset="0"/>
                          <a:ea typeface="+mn-ea"/>
                          <a:cs typeface="Arial" pitchFamily="34" charset="0"/>
                        </a:rPr>
                        <a:t>sur </a:t>
                      </a:r>
                      <a:r>
                        <a:rPr lang="fr-CA" sz="1400" kern="1200" noProof="0" dirty="0" err="1">
                          <a:solidFill>
                            <a:srgbClr val="004D71"/>
                          </a:solidFill>
                          <a:latin typeface="Century Gothic" panose="020B0502020202020204" pitchFamily="34" charset="0"/>
                          <a:ea typeface="+mn-ea"/>
                          <a:cs typeface="Arial" pitchFamily="34" charset="0"/>
                        </a:rPr>
                        <a:t>GCconnex</a:t>
                      </a:r>
                      <a:r>
                        <a:rPr lang="fr-CA" sz="1400" kern="1200" noProof="0" dirty="0">
                          <a:solidFill>
                            <a:srgbClr val="004D71"/>
                          </a:solidFill>
                          <a:latin typeface="Century Gothic" panose="020B0502020202020204" pitchFamily="34" charset="0"/>
                          <a:ea typeface="+mn-ea"/>
                          <a:cs typeface="Arial" pitchFamily="34" charset="0"/>
                        </a:rPr>
                        <a:t> pour participer à des discussions, partager de l’information et tirer parti de la puissance du réseautage pour un service public plus efficace et efficient. </a:t>
                      </a:r>
                    </a:p>
                    <a:p>
                      <a:pPr marL="0" algn="l" defTabSz="914400" rtl="0" eaLnBrk="1" latinLnBrk="0" hangingPunct="1"/>
                      <a:endParaRPr lang="en-CA" sz="1400" kern="1200" dirty="0">
                        <a:solidFill>
                          <a:srgbClr val="004D71"/>
                        </a:solidFill>
                        <a:latin typeface="Century Gothic" panose="020B0502020202020204" pitchFamily="34" charset="0"/>
                        <a:ea typeface="+mn-ea"/>
                        <a:cs typeface="Arial" pitchFamily="34" charset="0"/>
                      </a:endParaRPr>
                    </a:p>
                  </a:txBody>
                  <a:tcPr anchor="ctr">
                    <a:lnR w="12700" cap="flat" cmpd="sng" algn="ctr">
                      <a:noFill/>
                      <a:prstDash val="solid"/>
                      <a:round/>
                      <a:headEnd type="none" w="med" len="med"/>
                      <a:tailEnd type="none" w="med" len="med"/>
                    </a:lnR>
                    <a:noFill/>
                  </a:tcPr>
                </a:tc>
                <a:extLst>
                  <a:ext uri="{0D108BD9-81ED-4DB2-BD59-A6C34878D82A}">
                    <a16:rowId xmlns:a16="http://schemas.microsoft.com/office/drawing/2014/main" val="10002"/>
                  </a:ext>
                </a:extLst>
              </a:tr>
              <a:tr h="920822">
                <a:tc>
                  <a:txBody>
                    <a:bodyPr/>
                    <a:lstStyle/>
                    <a:p>
                      <a:endParaRPr lang="en-CA" dirty="0"/>
                    </a:p>
                  </a:txBody>
                  <a:tcPr>
                    <a:lnL w="12700" cap="flat" cmpd="sng" algn="ctr">
                      <a:noFill/>
                      <a:prstDash val="solid"/>
                      <a:round/>
                      <a:headEnd type="none" w="med" len="med"/>
                      <a:tailEnd type="none" w="med" len="med"/>
                    </a:lnL>
                    <a:noFill/>
                  </a:tcPr>
                </a:tc>
                <a:tc>
                  <a:txBody>
                    <a:bodyPr/>
                    <a:lstStyle/>
                    <a:p>
                      <a:r>
                        <a:rPr lang="fr-CA" sz="1400" kern="1200" noProof="0" dirty="0">
                          <a:solidFill>
                            <a:srgbClr val="004D71"/>
                          </a:solidFill>
                          <a:latin typeface="Century Gothic" panose="020B0502020202020204" pitchFamily="34" charset="0"/>
                          <a:ea typeface="+mn-ea"/>
                          <a:cs typeface="Arial" pitchFamily="34" charset="0"/>
                        </a:rPr>
                        <a:t>Visitez la </a:t>
                      </a:r>
                      <a:r>
                        <a:rPr lang="fr-CA" sz="1400" kern="1200" noProof="0" dirty="0">
                          <a:solidFill>
                            <a:srgbClr val="004D71"/>
                          </a:solidFill>
                          <a:latin typeface="Century Gothic" panose="020B0502020202020204" pitchFamily="34" charset="0"/>
                          <a:ea typeface="+mn-ea"/>
                          <a:cs typeface="Arial" pitchFamily="34" charset="0"/>
                          <a:hlinkClick r:id="rId7"/>
                        </a:rPr>
                        <a:t>page </a:t>
                      </a:r>
                      <a:r>
                        <a:rPr lang="fr-CA" sz="1400" kern="1200" noProof="0" dirty="0" err="1">
                          <a:solidFill>
                            <a:srgbClr val="004D71"/>
                          </a:solidFill>
                          <a:latin typeface="Century Gothic" panose="020B0502020202020204" pitchFamily="34" charset="0"/>
                          <a:ea typeface="+mn-ea"/>
                          <a:cs typeface="Arial" pitchFamily="34" charset="0"/>
                          <a:hlinkClick r:id="rId7"/>
                        </a:rPr>
                        <a:t>GCpedia</a:t>
                      </a:r>
                      <a:r>
                        <a:rPr lang="fr-CA" sz="1400" kern="1200" noProof="0" dirty="0">
                          <a:solidFill>
                            <a:srgbClr val="004D71"/>
                          </a:solidFill>
                          <a:latin typeface="Century Gothic" panose="020B0502020202020204" pitchFamily="34" charset="0"/>
                          <a:ea typeface="+mn-ea"/>
                          <a:cs typeface="Arial" pitchFamily="34" charset="0"/>
                          <a:hlinkClick r:id="rId7"/>
                        </a:rPr>
                        <a:t> </a:t>
                      </a:r>
                      <a:r>
                        <a:rPr lang="fr-CA" sz="1400" kern="1200" noProof="0" dirty="0">
                          <a:solidFill>
                            <a:srgbClr val="004D71"/>
                          </a:solidFill>
                          <a:latin typeface="Century Gothic" panose="020B0502020202020204" pitchFamily="34" charset="0"/>
                          <a:ea typeface="+mn-ea"/>
                          <a:cs typeface="Arial" pitchFamily="34" charset="0"/>
                        </a:rPr>
                        <a:t>pour trouver des outils multimédias et des ressources qui peuvent être adaptés à la réalité, aux défis et à l’environnement de votre organisation.</a:t>
                      </a:r>
                      <a:endParaRPr lang="en-CA" sz="1400" kern="1200" dirty="0">
                        <a:solidFill>
                          <a:srgbClr val="004D71"/>
                        </a:solidFill>
                        <a:latin typeface="Century Gothic" panose="020B0502020202020204" pitchFamily="34" charset="0"/>
                        <a:ea typeface="+mn-ea"/>
                        <a:cs typeface="Arial" pitchFamily="34" charset="0"/>
                      </a:endParaRPr>
                    </a:p>
                  </a:txBody>
                  <a:tcPr anchor="ctr">
                    <a:lnR w="12700" cap="flat" cmpd="sng" algn="ctr">
                      <a:noFill/>
                      <a:prstDash val="solid"/>
                      <a:round/>
                      <a:headEnd type="none" w="med" len="med"/>
                      <a:tailEnd type="none" w="med" len="med"/>
                    </a:lnR>
                    <a:noFill/>
                  </a:tcPr>
                </a:tc>
                <a:extLst>
                  <a:ext uri="{0D108BD9-81ED-4DB2-BD59-A6C34878D82A}">
                    <a16:rowId xmlns:a16="http://schemas.microsoft.com/office/drawing/2014/main" val="10003"/>
                  </a:ext>
                </a:extLst>
              </a:tr>
              <a:tr h="9562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effectLst/>
                        </a:rPr>
                        <a:t>@CEMHW_CESMMT</a:t>
                      </a:r>
                      <a:endParaRPr lang="en-CA" sz="1200" dirty="0"/>
                    </a:p>
                  </a:txBody>
                  <a:tcPr anchor="b">
                    <a:lnL w="12700" cap="flat" cmpd="sng" algn="ctr">
                      <a:noFill/>
                      <a:prstDash val="solid"/>
                      <a:round/>
                      <a:headEnd type="none" w="med" len="med"/>
                      <a:tailEnd type="none" w="med" len="med"/>
                    </a:lnL>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kern="1200" noProof="0" dirty="0">
                          <a:solidFill>
                            <a:srgbClr val="004D71"/>
                          </a:solidFill>
                          <a:latin typeface="Century Gothic" panose="020B0502020202020204" pitchFamily="34" charset="0"/>
                          <a:ea typeface="+mn-ea"/>
                          <a:cs typeface="Arial" pitchFamily="34" charset="0"/>
                        </a:rPr>
                        <a:t>Suivez-nous </a:t>
                      </a:r>
                      <a:r>
                        <a:rPr lang="fr-CA" sz="1400" kern="1200" noProof="0" dirty="0">
                          <a:solidFill>
                            <a:srgbClr val="004D71"/>
                          </a:solidFill>
                          <a:latin typeface="Century Gothic" panose="020B0502020202020204" pitchFamily="34" charset="0"/>
                          <a:ea typeface="+mn-ea"/>
                          <a:cs typeface="Arial" pitchFamily="34" charset="0"/>
                          <a:hlinkClick r:id="rId8"/>
                        </a:rPr>
                        <a:t>@CEMHW_CESMMT</a:t>
                      </a:r>
                      <a:r>
                        <a:rPr lang="fr-CA" sz="1400" kern="1200" noProof="0" dirty="0">
                          <a:solidFill>
                            <a:srgbClr val="004D71"/>
                          </a:solidFill>
                          <a:latin typeface="Century Gothic" panose="020B0502020202020204" pitchFamily="34" charset="0"/>
                          <a:ea typeface="+mn-ea"/>
                          <a:cs typeface="Arial" pitchFamily="34" charset="0"/>
                        </a:rPr>
                        <a:t> pour vous renseigner au sujet des dernières nouvelles, des événements, des nouveautés et des activités du gouvernement du Canada pour appuyer la santé mentale et la santé et la sécurité psychologiques en milieu de travail. </a:t>
                      </a:r>
                    </a:p>
                    <a:p>
                      <a:pPr marL="0" algn="l" defTabSz="914400" rtl="0" eaLnBrk="1" latinLnBrk="0" hangingPunct="1"/>
                      <a:endParaRPr lang="en-CA" sz="1400" kern="1200" dirty="0">
                        <a:solidFill>
                          <a:srgbClr val="004D71"/>
                        </a:solidFill>
                        <a:latin typeface="Century Gothic" panose="020B0502020202020204" pitchFamily="34" charset="0"/>
                        <a:ea typeface="+mn-ea"/>
                        <a:cs typeface="Arial" pitchFamily="34" charset="0"/>
                      </a:endParaRPr>
                    </a:p>
                  </a:txBody>
                  <a:tcPr anchor="ctr">
                    <a:lnR w="12700" cap="flat" cmpd="sng" algn="ctr">
                      <a:noFill/>
                      <a:prstDash val="solid"/>
                      <a:round/>
                      <a:headEnd type="none" w="med" len="med"/>
                      <a:tailEnd type="none" w="med" len="med"/>
                    </a:lnR>
                    <a:noFill/>
                  </a:tcPr>
                </a:tc>
                <a:extLst>
                  <a:ext uri="{0D108BD9-81ED-4DB2-BD59-A6C34878D82A}">
                    <a16:rowId xmlns:a16="http://schemas.microsoft.com/office/drawing/2014/main" val="10004"/>
                  </a:ext>
                </a:extLst>
              </a:tr>
              <a:tr h="334764">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400" i="1" kern="1200" noProof="0" dirty="0">
                          <a:solidFill>
                            <a:srgbClr val="004D71"/>
                          </a:solidFill>
                          <a:latin typeface="Century Gothic" panose="020B0502020202020204" pitchFamily="34" charset="0"/>
                          <a:ea typeface="+mn-ea"/>
                          <a:cs typeface="Arial" pitchFamily="34" charset="0"/>
                        </a:rPr>
                        <a:t>Vos questions ou commentaires peuvent être envoyés à </a:t>
                      </a:r>
                      <a:r>
                        <a:rPr lang="fr-CA" sz="1400" i="1" kern="1200" noProof="0" dirty="0">
                          <a:solidFill>
                            <a:srgbClr val="004D71"/>
                          </a:solidFill>
                          <a:latin typeface="Century Gothic" panose="020B0502020202020204" pitchFamily="34" charset="0"/>
                          <a:ea typeface="+mn-ea"/>
                          <a:cs typeface="Arial" pitchFamily="34" charset="0"/>
                          <a:hlinkClick r:id="rId9"/>
                        </a:rPr>
                        <a:t>strategiesm@tbs-sct.gc.ca</a:t>
                      </a:r>
                      <a:endParaRPr lang="fr-CA" sz="1400" i="1" kern="1200" noProof="0" dirty="0">
                        <a:solidFill>
                          <a:srgbClr val="004D71"/>
                        </a:solidFill>
                        <a:latin typeface="Century Gothic" panose="020B0502020202020204" pitchFamily="34" charset="0"/>
                        <a:ea typeface="+mn-ea"/>
                        <a:cs typeface="Arial" pitchFamily="34" charset="0"/>
                      </a:endParaRPr>
                    </a:p>
                    <a:p>
                      <a:pPr marL="0" algn="ctr" defTabSz="914400" rtl="0" eaLnBrk="1" latinLnBrk="0" hangingPunct="1"/>
                      <a:endParaRPr lang="en-CA" sz="1600" i="0" kern="1200" dirty="0">
                        <a:solidFill>
                          <a:srgbClr val="004D71"/>
                        </a:solidFill>
                        <a:latin typeface="Calibri" panose="020F0502020204030204" pitchFamily="34" charset="0"/>
                        <a:ea typeface="+mn-ea"/>
                        <a:cs typeface="Arial" pitchFamily="34" charset="0"/>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noFill/>
                  </a:tcPr>
                </a:tc>
                <a:tc hMerge="1">
                  <a:txBody>
                    <a:bodyPr/>
                    <a:lstStyle/>
                    <a:p>
                      <a:pPr marL="0" algn="l" defTabSz="914400" rtl="0" eaLnBrk="1" latinLnBrk="0" hangingPunct="1"/>
                      <a:endParaRPr lang="en-CA" sz="1600" b="0" kern="1200" dirty="0">
                        <a:solidFill>
                          <a:srgbClr val="004D71"/>
                        </a:solidFill>
                        <a:latin typeface="Calibri" panose="020F0502020204030204" pitchFamily="34" charset="0"/>
                        <a:ea typeface="+mn-ea"/>
                        <a:cs typeface="Arial" pitchFamily="34" charset="0"/>
                      </a:endParaRPr>
                    </a:p>
                  </a:txBody>
                  <a:tcPr anchor="ctr">
                    <a:noFill/>
                  </a:tcPr>
                </a:tc>
                <a:extLst>
                  <a:ext uri="{0D108BD9-81ED-4DB2-BD59-A6C34878D82A}">
                    <a16:rowId xmlns:a16="http://schemas.microsoft.com/office/drawing/2014/main" val="10005"/>
                  </a:ext>
                </a:extLst>
              </a:tr>
            </a:tbl>
          </a:graphicData>
        </a:graphic>
      </p:graphicFrame>
      <p:pic>
        <p:nvPicPr>
          <p:cNvPr id="7"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35596" y="1285501"/>
            <a:ext cx="828675" cy="714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10324" y="2232099"/>
            <a:ext cx="847725" cy="76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68268" y="3121705"/>
            <a:ext cx="885825" cy="800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9" descr="Image result for gcpedia icon">
            <a:hlinkClick r:id="rId13"/>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20077" y="4031849"/>
            <a:ext cx="811845" cy="81184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7" descr="http://icons.iconarchive.com/icons/uiconstock/socialmedia/512/Twitter-icon.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911953" y="4957579"/>
            <a:ext cx="828091" cy="703669"/>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Straight Connector 16"/>
          <p:cNvCxnSpPr/>
          <p:nvPr/>
        </p:nvCxnSpPr>
        <p:spPr>
          <a:xfrm>
            <a:off x="238125" y="793671"/>
            <a:ext cx="5086350" cy="0"/>
          </a:xfrm>
          <a:prstGeom prst="line">
            <a:avLst/>
          </a:prstGeom>
          <a:ln w="28575">
            <a:solidFill>
              <a:srgbClr val="9BDAE4"/>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38125" y="209550"/>
            <a:ext cx="8724900" cy="984885"/>
          </a:xfrm>
          <a:prstGeom prst="rect">
            <a:avLst/>
          </a:prstGeom>
          <a:noFill/>
        </p:spPr>
        <p:txBody>
          <a:bodyPr wrap="square" rtlCol="0">
            <a:spAutoFit/>
          </a:bodyPr>
          <a:lstStyle/>
          <a:p>
            <a:r>
              <a:rPr lang="fr-CA" sz="2800" b="1" dirty="0">
                <a:solidFill>
                  <a:srgbClr val="05AAA8"/>
                </a:solidFill>
                <a:latin typeface="Century Gothic" panose="020B0502020202020204" pitchFamily="34" charset="0"/>
              </a:rPr>
              <a:t>Joignez‑vous à nous</a:t>
            </a:r>
            <a:endParaRPr lang="fr-CA" sz="3200" b="1" dirty="0">
              <a:solidFill>
                <a:srgbClr val="05AAA8"/>
              </a:solidFill>
              <a:latin typeface="Century Gothic" panose="020B0502020202020204" pitchFamily="34" charset="0"/>
            </a:endParaRPr>
          </a:p>
          <a:p>
            <a:endParaRPr lang="en-CA" sz="3000" dirty="0">
              <a:solidFill>
                <a:srgbClr val="1D7FC8"/>
              </a:solidFill>
              <a:latin typeface="Century Gothic" panose="020B0502020202020204" pitchFamily="34" charset="0"/>
            </a:endParaRPr>
          </a:p>
        </p:txBody>
      </p:sp>
    </p:spTree>
    <p:extLst>
      <p:ext uri="{BB962C8B-B14F-4D97-AF65-F5344CB8AC3E}">
        <p14:creationId xmlns:p14="http://schemas.microsoft.com/office/powerpoint/2010/main" val="34602703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2D4B517-E49B-41B6-9DBC-23634E0F1CDC}" type="slidenum">
              <a:rPr lang="en-CA" smtClean="0"/>
              <a:t>18</a:t>
            </a:fld>
            <a:endParaRPr lang="en-CA"/>
          </a:p>
        </p:txBody>
      </p:sp>
      <p:sp>
        <p:nvSpPr>
          <p:cNvPr id="3" name="Content Placeholder 2"/>
          <p:cNvSpPr>
            <a:spLocks noGrp="1"/>
          </p:cNvSpPr>
          <p:nvPr>
            <p:ph idx="10"/>
          </p:nvPr>
        </p:nvSpPr>
        <p:spPr>
          <a:xfrm>
            <a:off x="1187624" y="1124744"/>
            <a:ext cx="7170166" cy="5293146"/>
          </a:xfrm>
        </p:spPr>
        <p:txBody>
          <a:bodyPr>
            <a:normAutofit/>
          </a:bodyPr>
          <a:lstStyle/>
          <a:p>
            <a:endParaRPr lang="fr-CA" sz="5400" dirty="0"/>
          </a:p>
          <a:p>
            <a:pPr algn="ctr"/>
            <a:r>
              <a:rPr lang="fr-CA" sz="5400" dirty="0"/>
              <a:t>Concrètement, qu’est-ce qui devrait se passer dans mon département?</a:t>
            </a:r>
            <a:endParaRPr lang="en-US" sz="5400" dirty="0"/>
          </a:p>
        </p:txBody>
      </p:sp>
      <p:sp>
        <p:nvSpPr>
          <p:cNvPr id="4" name="Title 3"/>
          <p:cNvSpPr>
            <a:spLocks noGrp="1"/>
          </p:cNvSpPr>
          <p:nvPr>
            <p:ph type="title"/>
          </p:nvPr>
        </p:nvSpPr>
        <p:spPr/>
        <p:txBody>
          <a:bodyPr/>
          <a:lstStyle/>
          <a:p>
            <a:r>
              <a:rPr lang="fr-CA" dirty="0"/>
              <a:t>INITIATIVE EN SANTÉ MENTALE</a:t>
            </a:r>
          </a:p>
        </p:txBody>
      </p:sp>
    </p:spTree>
    <p:extLst>
      <p:ext uri="{BB962C8B-B14F-4D97-AF65-F5344CB8AC3E}">
        <p14:creationId xmlns:p14="http://schemas.microsoft.com/office/powerpoint/2010/main" val="1592595072"/>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custDataLst>
              <p:tags r:id="rId2"/>
            </p:custDataLst>
          </p:nvPr>
        </p:nvSpPr>
        <p:spPr>
          <a:xfrm>
            <a:off x="323528" y="1171906"/>
            <a:ext cx="8556164" cy="400110"/>
          </a:xfrm>
          <a:prstGeom prst="rect">
            <a:avLst/>
          </a:prstGeom>
        </p:spPr>
        <p:txBody>
          <a:bodyPr lIns="0" tIns="0" rIns="0" bIns="0"/>
          <a:lstStyle>
            <a:lvl1pPr indent="0">
              <a:spcBef>
                <a:spcPct val="20000"/>
              </a:spcBef>
              <a:buFont typeface="Arial" panose="020B0604020202020204" pitchFamily="34" charset="0"/>
              <a:buNone/>
              <a:defRPr sz="2000">
                <a:solidFill>
                  <a:schemeClr val="tx1">
                    <a:lumMod val="65000"/>
                    <a:lumOff val="35000"/>
                  </a:schemeClr>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rgbClr val="004D71"/>
                </a:solidFill>
                <a:latin typeface="Calibri" panose="020F0502020204030204" pitchFamily="34" charset="0"/>
              </a:defRPr>
            </a:lvl2pPr>
            <a:lvl3pPr marL="1143000" indent="-228600">
              <a:spcBef>
                <a:spcPct val="20000"/>
              </a:spcBef>
              <a:buFont typeface="Arial" panose="020B0604020202020204" pitchFamily="34" charset="0"/>
              <a:buChar char="•"/>
              <a:defRPr>
                <a:solidFill>
                  <a:srgbClr val="004D7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rgbClr val="004D71"/>
                </a:solidFill>
                <a:latin typeface="Calibri" panose="020F0502020204030204" pitchFamily="34" charset="0"/>
              </a:defRPr>
            </a:lvl4pPr>
            <a:lvl5pPr marL="0" indent="1255713">
              <a:spcBef>
                <a:spcPct val="20000"/>
              </a:spcBef>
              <a:buFont typeface="Arial" panose="020B0604020202020204" pitchFamily="34" charset="0"/>
              <a:buChar char="»"/>
              <a:defRPr sz="1400">
                <a:solidFill>
                  <a:srgbClr val="004D71"/>
                </a:solidFill>
                <a:latin typeface="Calibri" panose="020F050202020403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fr-CA" sz="1800" dirty="0">
                <a:solidFill>
                  <a:prstClr val="black">
                    <a:lumMod val="65000"/>
                    <a:lumOff val="35000"/>
                  </a:prstClr>
                </a:solidFill>
                <a:latin typeface="Century Gothic" panose="020B0502020202020204" pitchFamily="34" charset="0"/>
              </a:rPr>
              <a:t>Comment commencer? (Chapitre 1)</a:t>
            </a:r>
          </a:p>
        </p:txBody>
      </p:sp>
      <p:grpSp>
        <p:nvGrpSpPr>
          <p:cNvPr id="17" name="Group 16"/>
          <p:cNvGrpSpPr/>
          <p:nvPr>
            <p:custDataLst>
              <p:tags r:id="rId3"/>
            </p:custDataLst>
          </p:nvPr>
        </p:nvGrpSpPr>
        <p:grpSpPr>
          <a:xfrm>
            <a:off x="1223628" y="1811837"/>
            <a:ext cx="6118962" cy="501039"/>
            <a:chOff x="1422400" y="2363202"/>
            <a:chExt cx="6242946" cy="501039"/>
          </a:xfrm>
        </p:grpSpPr>
        <p:sp>
          <p:nvSpPr>
            <p:cNvPr id="6" name="TextBox 5"/>
            <p:cNvSpPr txBox="1"/>
            <p:nvPr>
              <p:custDataLst>
                <p:tags r:id="rId40"/>
              </p:custDataLst>
            </p:nvPr>
          </p:nvSpPr>
          <p:spPr>
            <a:xfrm>
              <a:off x="1422400" y="2363202"/>
              <a:ext cx="6137932" cy="400110"/>
            </a:xfrm>
            <a:prstGeom prst="rect">
              <a:avLst/>
            </a:prstGeom>
          </p:spPr>
          <p:txBody>
            <a:bodyPr lIns="0" tIns="0" rIns="0" bIns="0"/>
            <a:lstStyle>
              <a:lvl1pPr indent="0">
                <a:spcBef>
                  <a:spcPct val="20000"/>
                </a:spcBef>
                <a:buFont typeface="Arial" panose="020B0604020202020204" pitchFamily="34" charset="0"/>
                <a:buNone/>
                <a:defRPr sz="2000">
                  <a:solidFill>
                    <a:schemeClr val="tx1">
                      <a:lumMod val="65000"/>
                      <a:lumOff val="35000"/>
                    </a:schemeClr>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rgbClr val="004D71"/>
                  </a:solidFill>
                  <a:latin typeface="Calibri" panose="020F0502020204030204" pitchFamily="34" charset="0"/>
                </a:defRPr>
              </a:lvl2pPr>
              <a:lvl3pPr marL="1143000" indent="-228600">
                <a:spcBef>
                  <a:spcPct val="20000"/>
                </a:spcBef>
                <a:buFont typeface="Arial" panose="020B0604020202020204" pitchFamily="34" charset="0"/>
                <a:buChar char="•"/>
                <a:defRPr>
                  <a:solidFill>
                    <a:srgbClr val="004D7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rgbClr val="004D71"/>
                  </a:solidFill>
                  <a:latin typeface="Calibri" panose="020F0502020204030204" pitchFamily="34" charset="0"/>
                </a:defRPr>
              </a:lvl4pPr>
              <a:lvl5pPr marL="0" indent="1255713">
                <a:spcBef>
                  <a:spcPct val="20000"/>
                </a:spcBef>
                <a:buFont typeface="Arial" panose="020B0604020202020204" pitchFamily="34" charset="0"/>
                <a:buChar char="»"/>
                <a:defRPr sz="1400">
                  <a:solidFill>
                    <a:srgbClr val="004D71"/>
                  </a:solidFill>
                  <a:latin typeface="Calibri" panose="020F050202020403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lgn="r"/>
              <a:r>
                <a:rPr lang="fr-CA" sz="1600" dirty="0">
                  <a:solidFill>
                    <a:srgbClr val="004D71"/>
                  </a:solidFill>
                  <a:latin typeface="+mn-lt"/>
                </a:rPr>
                <a:t>Établir un sous-comité mixte sur la santé mentale (SCMSM)</a:t>
              </a:r>
            </a:p>
          </p:txBody>
        </p:sp>
        <p:cxnSp>
          <p:nvCxnSpPr>
            <p:cNvPr id="14" name="Straight Connector 13"/>
            <p:cNvCxnSpPr/>
            <p:nvPr>
              <p:custDataLst>
                <p:tags r:id="rId41"/>
              </p:custDataLst>
            </p:nvPr>
          </p:nvCxnSpPr>
          <p:spPr>
            <a:xfrm flipH="1">
              <a:off x="2138903" y="2763312"/>
              <a:ext cx="5493438" cy="0"/>
            </a:xfrm>
            <a:prstGeom prst="line">
              <a:avLst/>
            </a:prstGeom>
            <a:ln w="19050" cap="flat" algn="ctr">
              <a:solidFill>
                <a:srgbClr val="6A9FB5"/>
              </a:solidFill>
              <a:prstDash val="solid"/>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custDataLst>
                <p:tags r:id="rId42"/>
              </p:custDataLst>
            </p:nvPr>
          </p:nvCxnSpPr>
          <p:spPr>
            <a:xfrm flipH="1">
              <a:off x="2822979" y="2852936"/>
              <a:ext cx="4842367" cy="11305"/>
            </a:xfrm>
            <a:prstGeom prst="line">
              <a:avLst/>
            </a:prstGeom>
            <a:ln w="9525" cap="flat" algn="ctr">
              <a:solidFill>
                <a:srgbClr val="6A9FB5"/>
              </a:solidFill>
              <a:prstDash val="solid"/>
            </a:ln>
          </p:spPr>
          <p:style>
            <a:lnRef idx="1">
              <a:schemeClr val="accent1"/>
            </a:lnRef>
            <a:fillRef idx="0">
              <a:schemeClr val="accent1"/>
            </a:fillRef>
            <a:effectRef idx="0">
              <a:schemeClr val="accent1"/>
            </a:effectRef>
            <a:fontRef idx="minor">
              <a:schemeClr val="tx1"/>
            </a:fontRef>
          </p:style>
        </p:cxnSp>
      </p:grpSp>
      <p:grpSp>
        <p:nvGrpSpPr>
          <p:cNvPr id="18" name="Group 17"/>
          <p:cNvGrpSpPr/>
          <p:nvPr>
            <p:custDataLst>
              <p:tags r:id="rId4"/>
            </p:custDataLst>
          </p:nvPr>
        </p:nvGrpSpPr>
        <p:grpSpPr>
          <a:xfrm>
            <a:off x="1867086" y="2670443"/>
            <a:ext cx="5497286" cy="504388"/>
            <a:chOff x="1360895" y="3788092"/>
            <a:chExt cx="6202436" cy="504388"/>
          </a:xfrm>
        </p:grpSpPr>
        <p:sp>
          <p:nvSpPr>
            <p:cNvPr id="9" name="TextBox 8"/>
            <p:cNvSpPr txBox="1"/>
            <p:nvPr>
              <p:custDataLst>
                <p:tags r:id="rId37"/>
              </p:custDataLst>
            </p:nvPr>
          </p:nvSpPr>
          <p:spPr>
            <a:xfrm>
              <a:off x="1514299" y="3788092"/>
              <a:ext cx="6049032" cy="400110"/>
            </a:xfrm>
            <a:prstGeom prst="rect">
              <a:avLst/>
            </a:prstGeom>
          </p:spPr>
          <p:txBody>
            <a:bodyPr lIns="0" tIns="0" rIns="0" bIns="0"/>
            <a:lstStyle>
              <a:defPPr>
                <a:defRPr lang="en-US"/>
              </a:defPPr>
              <a:lvl1pPr indent="0" algn="r">
                <a:spcBef>
                  <a:spcPct val="20000"/>
                </a:spcBef>
                <a:buFont typeface="Arial" panose="020B0604020202020204" pitchFamily="34" charset="0"/>
                <a:buNone/>
                <a:defRPr sz="1600">
                  <a:solidFill>
                    <a:prstClr val="black">
                      <a:lumMod val="65000"/>
                      <a:lumOff val="35000"/>
                    </a:prstClr>
                  </a:solidFill>
                </a:defRPr>
              </a:lvl1pPr>
              <a:lvl2pPr marL="742950" indent="-285750">
                <a:spcBef>
                  <a:spcPct val="20000"/>
                </a:spcBef>
                <a:buFont typeface="Arial" panose="020B0604020202020204" pitchFamily="34" charset="0"/>
                <a:buChar char="–"/>
                <a:defRPr sz="2000">
                  <a:solidFill>
                    <a:srgbClr val="004D71"/>
                  </a:solidFill>
                  <a:latin typeface="Calibri" panose="020F0502020204030204" pitchFamily="34" charset="0"/>
                </a:defRPr>
              </a:lvl2pPr>
              <a:lvl3pPr marL="1143000" indent="-228600">
                <a:spcBef>
                  <a:spcPct val="20000"/>
                </a:spcBef>
                <a:buFont typeface="Arial" panose="020B0604020202020204" pitchFamily="34" charset="0"/>
                <a:buChar char="•"/>
                <a:defRPr>
                  <a:solidFill>
                    <a:srgbClr val="004D7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rgbClr val="004D71"/>
                  </a:solidFill>
                  <a:latin typeface="Calibri" panose="020F0502020204030204" pitchFamily="34" charset="0"/>
                </a:defRPr>
              </a:lvl4pPr>
              <a:lvl5pPr marL="0" indent="1255713">
                <a:spcBef>
                  <a:spcPct val="20000"/>
                </a:spcBef>
                <a:buFont typeface="Arial" panose="020B0604020202020204" pitchFamily="34" charset="0"/>
                <a:buChar char="»"/>
                <a:defRPr sz="1400">
                  <a:solidFill>
                    <a:srgbClr val="004D71"/>
                  </a:solidFill>
                  <a:latin typeface="Calibri" panose="020F050202020403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lgn="l"/>
              <a:r>
                <a:rPr lang="fr-CA" dirty="0">
                  <a:solidFill>
                    <a:srgbClr val="004D71"/>
                  </a:solidFill>
                </a:rPr>
                <a:t>Nommer conjointement un ou plusieurs champions</a:t>
              </a:r>
            </a:p>
          </p:txBody>
        </p:sp>
        <p:cxnSp>
          <p:nvCxnSpPr>
            <p:cNvPr id="21" name="Straight Connector 20"/>
            <p:cNvCxnSpPr/>
            <p:nvPr>
              <p:custDataLst>
                <p:tags r:id="rId38"/>
              </p:custDataLst>
            </p:nvPr>
          </p:nvCxnSpPr>
          <p:spPr>
            <a:xfrm flipH="1">
              <a:off x="1367644" y="4197841"/>
              <a:ext cx="6192688" cy="0"/>
            </a:xfrm>
            <a:prstGeom prst="line">
              <a:avLst/>
            </a:prstGeom>
            <a:ln w="19050" cap="flat" algn="ctr">
              <a:prstDash val="solid"/>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custDataLst>
                <p:tags r:id="rId39"/>
              </p:custDataLst>
            </p:nvPr>
          </p:nvCxnSpPr>
          <p:spPr>
            <a:xfrm flipH="1">
              <a:off x="1360895" y="4292480"/>
              <a:ext cx="5433605" cy="0"/>
            </a:xfrm>
            <a:prstGeom prst="line">
              <a:avLst/>
            </a:prstGeom>
            <a:ln w="9525" cap="flat" algn="ctr">
              <a:prstDash val="solid"/>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custDataLst>
              <p:tags r:id="rId5"/>
            </p:custDataLst>
          </p:nvPr>
        </p:nvGrpSpPr>
        <p:grpSpPr>
          <a:xfrm>
            <a:off x="1547664" y="3767146"/>
            <a:ext cx="5797627" cy="513409"/>
            <a:chOff x="1043608" y="4823803"/>
            <a:chExt cx="6657741" cy="513409"/>
          </a:xfrm>
        </p:grpSpPr>
        <p:sp>
          <p:nvSpPr>
            <p:cNvPr id="10" name="TextBox 9"/>
            <p:cNvSpPr txBox="1"/>
            <p:nvPr>
              <p:custDataLst>
                <p:tags r:id="rId34"/>
              </p:custDataLst>
            </p:nvPr>
          </p:nvSpPr>
          <p:spPr>
            <a:xfrm>
              <a:off x="1043608" y="4823803"/>
              <a:ext cx="6516725" cy="400110"/>
            </a:xfrm>
            <a:prstGeom prst="rect">
              <a:avLst/>
            </a:prstGeom>
          </p:spPr>
          <p:txBody>
            <a:bodyPr lIns="0" tIns="0" rIns="0" bIns="0"/>
            <a:lstStyle>
              <a:defPPr>
                <a:defRPr lang="en-US"/>
              </a:defPPr>
              <a:lvl1pPr indent="0" algn="r">
                <a:spcBef>
                  <a:spcPct val="20000"/>
                </a:spcBef>
                <a:buFont typeface="Arial" panose="020B0604020202020204" pitchFamily="34" charset="0"/>
                <a:buNone/>
                <a:defRPr sz="1600">
                  <a:solidFill>
                    <a:prstClr val="black">
                      <a:lumMod val="65000"/>
                      <a:lumOff val="35000"/>
                    </a:prstClr>
                  </a:solidFill>
                </a:defRPr>
              </a:lvl1pPr>
              <a:lvl2pPr marL="742950" indent="-285750">
                <a:spcBef>
                  <a:spcPct val="20000"/>
                </a:spcBef>
                <a:buFont typeface="Arial" panose="020B0604020202020204" pitchFamily="34" charset="0"/>
                <a:buChar char="–"/>
                <a:defRPr sz="2000">
                  <a:solidFill>
                    <a:srgbClr val="004D71"/>
                  </a:solidFill>
                  <a:latin typeface="Calibri" panose="020F0502020204030204" pitchFamily="34" charset="0"/>
                </a:defRPr>
              </a:lvl2pPr>
              <a:lvl3pPr marL="1143000" indent="-228600">
                <a:spcBef>
                  <a:spcPct val="20000"/>
                </a:spcBef>
                <a:buFont typeface="Arial" panose="020B0604020202020204" pitchFamily="34" charset="0"/>
                <a:buChar char="•"/>
                <a:defRPr>
                  <a:solidFill>
                    <a:srgbClr val="004D7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rgbClr val="004D71"/>
                  </a:solidFill>
                  <a:latin typeface="Calibri" panose="020F0502020204030204" pitchFamily="34" charset="0"/>
                </a:defRPr>
              </a:lvl4pPr>
              <a:lvl5pPr marL="0" indent="1255713">
                <a:spcBef>
                  <a:spcPct val="20000"/>
                </a:spcBef>
                <a:buFont typeface="Arial" panose="020B0604020202020204" pitchFamily="34" charset="0"/>
                <a:buChar char="»"/>
                <a:defRPr sz="1400">
                  <a:solidFill>
                    <a:srgbClr val="004D71"/>
                  </a:solidFill>
                  <a:latin typeface="Calibri" panose="020F050202020403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fr-CA" dirty="0">
                  <a:solidFill>
                    <a:srgbClr val="004D71"/>
                  </a:solidFill>
                </a:rPr>
                <a:t>Déterminer conjointement le parrain du projet</a:t>
              </a:r>
            </a:p>
          </p:txBody>
        </p:sp>
        <p:cxnSp>
          <p:nvCxnSpPr>
            <p:cNvPr id="24" name="Straight Connector 23"/>
            <p:cNvCxnSpPr/>
            <p:nvPr>
              <p:custDataLst>
                <p:tags r:id="rId35"/>
              </p:custDataLst>
            </p:nvPr>
          </p:nvCxnSpPr>
          <p:spPr>
            <a:xfrm flipH="1">
              <a:off x="1475656" y="5247588"/>
              <a:ext cx="6192688" cy="0"/>
            </a:xfrm>
            <a:prstGeom prst="line">
              <a:avLst/>
            </a:prstGeom>
            <a:ln w="19050" cap="flat" algn="ctr">
              <a:solidFill>
                <a:srgbClr val="88C5CC"/>
              </a:solidFill>
              <a:prstDash val="solid"/>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custDataLst>
                <p:tags r:id="rId36"/>
              </p:custDataLst>
            </p:nvPr>
          </p:nvCxnSpPr>
          <p:spPr>
            <a:xfrm flipH="1">
              <a:off x="2267744" y="5337212"/>
              <a:ext cx="5433605" cy="0"/>
            </a:xfrm>
            <a:prstGeom prst="line">
              <a:avLst/>
            </a:prstGeom>
            <a:ln w="9525" cap="flat" algn="ctr">
              <a:solidFill>
                <a:srgbClr val="88C5CC"/>
              </a:solidFill>
              <a:prstDash val="solid"/>
            </a:ln>
          </p:spPr>
          <p:style>
            <a:lnRef idx="1">
              <a:schemeClr val="accent1"/>
            </a:lnRef>
            <a:fillRef idx="0">
              <a:schemeClr val="accent1"/>
            </a:fillRef>
            <a:effectRef idx="0">
              <a:schemeClr val="accent1"/>
            </a:effectRef>
            <a:fontRef idx="minor">
              <a:schemeClr val="tx1"/>
            </a:fontRef>
          </p:style>
        </p:cxnSp>
      </p:grpSp>
      <p:grpSp>
        <p:nvGrpSpPr>
          <p:cNvPr id="28" name="Group 27"/>
          <p:cNvGrpSpPr/>
          <p:nvPr>
            <p:custDataLst>
              <p:tags r:id="rId6"/>
            </p:custDataLst>
          </p:nvPr>
        </p:nvGrpSpPr>
        <p:grpSpPr>
          <a:xfrm>
            <a:off x="431540" y="5517348"/>
            <a:ext cx="7899660" cy="1044000"/>
            <a:chOff x="-135512" y="5745913"/>
            <a:chExt cx="9079923" cy="1044000"/>
          </a:xfrm>
        </p:grpSpPr>
        <p:sp>
          <p:nvSpPr>
            <p:cNvPr id="11" name="TextBox 10"/>
            <p:cNvSpPr txBox="1"/>
            <p:nvPr>
              <p:custDataLst>
                <p:tags r:id="rId30"/>
              </p:custDataLst>
            </p:nvPr>
          </p:nvSpPr>
          <p:spPr>
            <a:xfrm>
              <a:off x="-135512" y="5993759"/>
              <a:ext cx="7742890" cy="400110"/>
            </a:xfrm>
            <a:prstGeom prst="rect">
              <a:avLst/>
            </a:prstGeom>
          </p:spPr>
          <p:txBody>
            <a:bodyPr wrap="square" lIns="0" tIns="0" rIns="0" bIns="0"/>
            <a:lstStyle>
              <a:lvl1pPr indent="0">
                <a:spcBef>
                  <a:spcPct val="20000"/>
                </a:spcBef>
                <a:buFont typeface="Arial" panose="020B0604020202020204" pitchFamily="34" charset="0"/>
                <a:buNone/>
                <a:defRPr sz="2000">
                  <a:solidFill>
                    <a:schemeClr val="tx1">
                      <a:lumMod val="65000"/>
                      <a:lumOff val="35000"/>
                    </a:schemeClr>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rgbClr val="004D71"/>
                  </a:solidFill>
                  <a:latin typeface="Calibri" panose="020F0502020204030204" pitchFamily="34" charset="0"/>
                </a:defRPr>
              </a:lvl2pPr>
              <a:lvl3pPr marL="1143000" indent="-228600">
                <a:spcBef>
                  <a:spcPct val="20000"/>
                </a:spcBef>
                <a:buFont typeface="Arial" panose="020B0604020202020204" pitchFamily="34" charset="0"/>
                <a:buChar char="•"/>
                <a:defRPr>
                  <a:solidFill>
                    <a:srgbClr val="004D7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rgbClr val="004D71"/>
                  </a:solidFill>
                  <a:latin typeface="Calibri" panose="020F0502020204030204" pitchFamily="34" charset="0"/>
                </a:defRPr>
              </a:lvl4pPr>
              <a:lvl5pPr marL="0" indent="1255713">
                <a:spcBef>
                  <a:spcPct val="20000"/>
                </a:spcBef>
                <a:buFont typeface="Arial" panose="020B0604020202020204" pitchFamily="34" charset="0"/>
                <a:buChar char="»"/>
                <a:defRPr sz="1400">
                  <a:solidFill>
                    <a:srgbClr val="004D71"/>
                  </a:solidFill>
                  <a:latin typeface="Calibri" panose="020F050202020403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lgn="r"/>
              <a:r>
                <a:rPr lang="fr-CA" sz="1600" dirty="0">
                  <a:solidFill>
                    <a:srgbClr val="004D71"/>
                  </a:solidFill>
                </a:rPr>
                <a:t>	Élaborer conjointement une stratégie de communication initiale</a:t>
              </a:r>
              <a:endParaRPr lang="fr-CA" sz="1200" b="1" dirty="0">
                <a:solidFill>
                  <a:srgbClr val="990099"/>
                </a:solidFill>
                <a:latin typeface="Courier New" panose="02070309020205020404" pitchFamily="49" charset="0"/>
              </a:endParaRPr>
            </a:p>
          </p:txBody>
        </p:sp>
        <p:cxnSp>
          <p:nvCxnSpPr>
            <p:cNvPr id="26" name="Straight Connector 25"/>
            <p:cNvCxnSpPr/>
            <p:nvPr>
              <p:custDataLst>
                <p:tags r:id="rId31"/>
              </p:custDataLst>
            </p:nvPr>
          </p:nvCxnSpPr>
          <p:spPr>
            <a:xfrm flipH="1">
              <a:off x="1519818" y="6337791"/>
              <a:ext cx="6192688" cy="0"/>
            </a:xfrm>
            <a:prstGeom prst="line">
              <a:avLst/>
            </a:prstGeom>
            <a:ln w="19050" cap="flat" algn="ctr">
              <a:solidFill>
                <a:srgbClr val="999999"/>
              </a:solidFill>
              <a:prstDash val="solid"/>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custDataLst>
                <p:tags r:id="rId32"/>
              </p:custDataLst>
            </p:nvPr>
          </p:nvCxnSpPr>
          <p:spPr>
            <a:xfrm flipH="1">
              <a:off x="2278901" y="6403975"/>
              <a:ext cx="5433605" cy="0"/>
            </a:xfrm>
            <a:prstGeom prst="line">
              <a:avLst/>
            </a:prstGeom>
            <a:ln w="9525" cap="flat" algn="ctr">
              <a:solidFill>
                <a:srgbClr val="999999"/>
              </a:solidFill>
              <a:prstDash val="solid"/>
            </a:ln>
          </p:spPr>
          <p:style>
            <a:lnRef idx="1">
              <a:schemeClr val="accent1"/>
            </a:lnRef>
            <a:fillRef idx="0">
              <a:schemeClr val="accent1"/>
            </a:fillRef>
            <a:effectRef idx="0">
              <a:schemeClr val="accent1"/>
            </a:effectRef>
            <a:fontRef idx="minor">
              <a:schemeClr val="tx1"/>
            </a:fontRef>
          </p:style>
        </p:cxnSp>
        <p:pic>
          <p:nvPicPr>
            <p:cNvPr id="1034" name="Picture 10" descr="Image result for advice icon"/>
            <p:cNvPicPr>
              <a:picLocks noChangeAspect="1" noChangeArrowheads="1"/>
            </p:cNvPicPr>
            <p:nvPr>
              <p:custDataLst>
                <p:tags r:id="rId33"/>
              </p:custDataLst>
            </p:nvPr>
          </p:nvPicPr>
          <p:blipFill>
            <a:blip r:embed="rId45">
              <a:grayscl/>
            </a:blip>
            <a:srcRect/>
            <a:stretch>
              <a:fillRect/>
            </a:stretch>
          </p:blipFill>
          <p:spPr>
            <a:xfrm>
              <a:off x="7676502" y="5745913"/>
              <a:ext cx="1267909" cy="1044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1" name="Group 30"/>
          <p:cNvGrpSpPr/>
          <p:nvPr>
            <p:custDataLst>
              <p:tags r:id="rId7"/>
            </p:custDataLst>
          </p:nvPr>
        </p:nvGrpSpPr>
        <p:grpSpPr>
          <a:xfrm>
            <a:off x="1774796" y="4631816"/>
            <a:ext cx="5641521" cy="453484"/>
            <a:chOff x="1413697" y="4844147"/>
            <a:chExt cx="6149634" cy="453484"/>
          </a:xfrm>
        </p:grpSpPr>
        <p:sp>
          <p:nvSpPr>
            <p:cNvPr id="29" name="TextBox 28"/>
            <p:cNvSpPr txBox="1"/>
            <p:nvPr>
              <p:custDataLst>
                <p:tags r:id="rId27"/>
              </p:custDataLst>
            </p:nvPr>
          </p:nvSpPr>
          <p:spPr>
            <a:xfrm>
              <a:off x="1514299" y="4844147"/>
              <a:ext cx="6049032" cy="400110"/>
            </a:xfrm>
            <a:prstGeom prst="rect">
              <a:avLst/>
            </a:prstGeom>
          </p:spPr>
          <p:txBody>
            <a:bodyPr lIns="0" tIns="0" rIns="0" bIns="0"/>
            <a:lstStyle>
              <a:lvl1pPr indent="0">
                <a:spcBef>
                  <a:spcPct val="20000"/>
                </a:spcBef>
                <a:buFont typeface="Arial" panose="020B0604020202020204" pitchFamily="34" charset="0"/>
                <a:buNone/>
                <a:defRPr sz="2000">
                  <a:solidFill>
                    <a:schemeClr val="tx1">
                      <a:lumMod val="65000"/>
                      <a:lumOff val="35000"/>
                    </a:schemeClr>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rgbClr val="004D71"/>
                  </a:solidFill>
                  <a:latin typeface="Calibri" panose="020F0502020204030204" pitchFamily="34" charset="0"/>
                </a:defRPr>
              </a:lvl2pPr>
              <a:lvl3pPr marL="1143000" indent="-228600">
                <a:spcBef>
                  <a:spcPct val="20000"/>
                </a:spcBef>
                <a:buFont typeface="Arial" panose="020B0604020202020204" pitchFamily="34" charset="0"/>
                <a:buChar char="•"/>
                <a:defRPr>
                  <a:solidFill>
                    <a:srgbClr val="004D7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rgbClr val="004D71"/>
                  </a:solidFill>
                  <a:latin typeface="Calibri" panose="020F0502020204030204" pitchFamily="34" charset="0"/>
                </a:defRPr>
              </a:lvl4pPr>
              <a:lvl5pPr marL="0" indent="1255713">
                <a:spcBef>
                  <a:spcPct val="20000"/>
                </a:spcBef>
                <a:buFont typeface="Arial" panose="020B0604020202020204" pitchFamily="34" charset="0"/>
                <a:buChar char="»"/>
                <a:defRPr sz="1400">
                  <a:solidFill>
                    <a:srgbClr val="004D71"/>
                  </a:solidFill>
                  <a:latin typeface="Calibri" panose="020F050202020403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fr-CA" sz="1600" dirty="0">
                  <a:solidFill>
                    <a:srgbClr val="004D71"/>
                  </a:solidFill>
                </a:rPr>
                <a:t>Élaborer conjointement le mandat du SCMSM</a:t>
              </a:r>
            </a:p>
          </p:txBody>
        </p:sp>
        <p:cxnSp>
          <p:nvCxnSpPr>
            <p:cNvPr id="32" name="Straight Connector 31"/>
            <p:cNvCxnSpPr/>
            <p:nvPr>
              <p:custDataLst>
                <p:tags r:id="rId28"/>
              </p:custDataLst>
            </p:nvPr>
          </p:nvCxnSpPr>
          <p:spPr>
            <a:xfrm flipH="1" flipV="1">
              <a:off x="1416316" y="5210158"/>
              <a:ext cx="6015682" cy="13373"/>
            </a:xfrm>
            <a:prstGeom prst="line">
              <a:avLst/>
            </a:prstGeom>
            <a:ln w="19050" cap="flat" algn="ctr">
              <a:solidFill>
                <a:schemeClr val="accent6">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custDataLst>
                <p:tags r:id="rId29"/>
              </p:custDataLst>
            </p:nvPr>
          </p:nvCxnSpPr>
          <p:spPr>
            <a:xfrm flipH="1">
              <a:off x="1413697" y="5297631"/>
              <a:ext cx="5328000" cy="0"/>
            </a:xfrm>
            <a:prstGeom prst="line">
              <a:avLst/>
            </a:prstGeom>
            <a:ln w="9525" cap="flat" algn="ctr">
              <a:solidFill>
                <a:schemeClr val="accent6">
                  <a:lumMod val="75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23" name="Oval 22"/>
          <p:cNvSpPr/>
          <p:nvPr>
            <p:custDataLst>
              <p:tags r:id="rId8"/>
            </p:custDataLst>
          </p:nvPr>
        </p:nvSpPr>
        <p:spPr>
          <a:xfrm>
            <a:off x="814446" y="2605613"/>
            <a:ext cx="1035366" cy="1055698"/>
          </a:xfrm>
          <a:prstGeom prst="ellipse">
            <a:avLst/>
          </a:prstGeom>
          <a:solidFill>
            <a:srgbClr val="004D71"/>
          </a:solidFill>
          <a:ln w="25400" cap="flat"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42" name="Group 41"/>
          <p:cNvGrpSpPr/>
          <p:nvPr>
            <p:custDataLst>
              <p:tags r:id="rId9"/>
            </p:custDataLst>
          </p:nvPr>
        </p:nvGrpSpPr>
        <p:grpSpPr>
          <a:xfrm>
            <a:off x="984141" y="2780928"/>
            <a:ext cx="701693" cy="610901"/>
            <a:chOff x="8482013" y="1017588"/>
            <a:chExt cx="520700" cy="501624"/>
          </a:xfrm>
          <a:solidFill>
            <a:srgbClr val="63CECA"/>
          </a:solidFill>
        </p:grpSpPr>
        <p:sp>
          <p:nvSpPr>
            <p:cNvPr id="43" name="Oval 181"/>
            <p:cNvSpPr>
              <a:spLocks noChangeArrowheads="1"/>
            </p:cNvSpPr>
            <p:nvPr userDrawn="1">
              <p:custDataLst>
                <p:tags r:id="rId17"/>
              </p:custDataLst>
            </p:nvPr>
          </p:nvSpPr>
          <p:spPr>
            <a:xfrm>
              <a:off x="8870950" y="1106488"/>
              <a:ext cx="66675" cy="6508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solidFill>
                  <a:prstClr val="black"/>
                </a:solidFill>
              </a:endParaRPr>
            </a:p>
          </p:txBody>
        </p:sp>
        <p:sp>
          <p:nvSpPr>
            <p:cNvPr id="44" name="Freeform 182"/>
            <p:cNvSpPr/>
            <p:nvPr userDrawn="1">
              <p:custDataLst>
                <p:tags r:id="rId18"/>
              </p:custDataLst>
            </p:nvPr>
          </p:nvSpPr>
          <p:spPr>
            <a:xfrm>
              <a:off x="8482013" y="1074712"/>
              <a:ext cx="520700" cy="444500"/>
            </a:xfrm>
            <a:custGeom>
              <a:avLst/>
              <a:gdLst>
                <a:gd name="T0" fmla="*/ 126 w 135"/>
                <a:gd name="T1" fmla="*/ 36 h 115"/>
                <a:gd name="T2" fmla="*/ 109 w 135"/>
                <a:gd name="T3" fmla="*/ 28 h 115"/>
                <a:gd name="T4" fmla="*/ 100 w 135"/>
                <a:gd name="T5" fmla="*/ 29 h 115"/>
                <a:gd name="T6" fmla="*/ 93 w 135"/>
                <a:gd name="T7" fmla="*/ 6 h 115"/>
                <a:gd name="T8" fmla="*/ 86 w 135"/>
                <a:gd name="T9" fmla="*/ 5 h 115"/>
                <a:gd name="T10" fmla="*/ 79 w 135"/>
                <a:gd name="T11" fmla="*/ 29 h 115"/>
                <a:gd name="T12" fmla="*/ 78 w 135"/>
                <a:gd name="T13" fmla="*/ 29 h 115"/>
                <a:gd name="T14" fmla="*/ 58 w 135"/>
                <a:gd name="T15" fmla="*/ 29 h 115"/>
                <a:gd name="T16" fmla="*/ 56 w 135"/>
                <a:gd name="T17" fmla="*/ 29 h 115"/>
                <a:gd name="T18" fmla="*/ 54 w 135"/>
                <a:gd name="T19" fmla="*/ 5 h 115"/>
                <a:gd name="T20" fmla="*/ 41 w 135"/>
                <a:gd name="T21" fmla="*/ 5 h 115"/>
                <a:gd name="T22" fmla="*/ 37 w 135"/>
                <a:gd name="T23" fmla="*/ 29 h 115"/>
                <a:gd name="T24" fmla="*/ 35 w 135"/>
                <a:gd name="T25" fmla="*/ 29 h 115"/>
                <a:gd name="T26" fmla="*/ 6 w 135"/>
                <a:gd name="T27" fmla="*/ 40 h 115"/>
                <a:gd name="T28" fmla="*/ 8 w 135"/>
                <a:gd name="T29" fmla="*/ 66 h 115"/>
                <a:gd name="T30" fmla="*/ 15 w 135"/>
                <a:gd name="T31" fmla="*/ 42 h 115"/>
                <a:gd name="T32" fmla="*/ 25 w 135"/>
                <a:gd name="T33" fmla="*/ 108 h 115"/>
                <a:gd name="T34" fmla="*/ 27 w 135"/>
                <a:gd name="T35" fmla="*/ 69 h 115"/>
                <a:gd name="T36" fmla="*/ 36 w 135"/>
                <a:gd name="T37" fmla="*/ 108 h 115"/>
                <a:gd name="T38" fmla="*/ 37 w 135"/>
                <a:gd name="T39" fmla="*/ 42 h 115"/>
                <a:gd name="T40" fmla="*/ 45 w 135"/>
                <a:gd name="T41" fmla="*/ 31 h 115"/>
                <a:gd name="T42" fmla="*/ 47 w 135"/>
                <a:gd name="T43" fmla="*/ 31 h 115"/>
                <a:gd name="T44" fmla="*/ 56 w 135"/>
                <a:gd name="T45" fmla="*/ 42 h 115"/>
                <a:gd name="T46" fmla="*/ 56 w 135"/>
                <a:gd name="T47" fmla="*/ 108 h 115"/>
                <a:gd name="T48" fmla="*/ 66 w 135"/>
                <a:gd name="T49" fmla="*/ 69 h 115"/>
                <a:gd name="T50" fmla="*/ 68 w 135"/>
                <a:gd name="T51" fmla="*/ 108 h 115"/>
                <a:gd name="T52" fmla="*/ 77 w 135"/>
                <a:gd name="T53" fmla="*/ 42 h 115"/>
                <a:gd name="T54" fmla="*/ 86 w 135"/>
                <a:gd name="T55" fmla="*/ 31 h 115"/>
                <a:gd name="T56" fmla="*/ 93 w 135"/>
                <a:gd name="T57" fmla="*/ 33 h 115"/>
                <a:gd name="T58" fmla="*/ 100 w 135"/>
                <a:gd name="T59" fmla="*/ 40 h 115"/>
                <a:gd name="T60" fmla="*/ 90 w 135"/>
                <a:gd name="T61" fmla="*/ 79 h 115"/>
                <a:gd name="T62" fmla="*/ 100 w 135"/>
                <a:gd name="T63" fmla="*/ 109 h 115"/>
                <a:gd name="T64" fmla="*/ 108 w 135"/>
                <a:gd name="T65" fmla="*/ 79 h 115"/>
                <a:gd name="T66" fmla="*/ 111 w 135"/>
                <a:gd name="T67" fmla="*/ 109 h 115"/>
                <a:gd name="T68" fmla="*/ 119 w 135"/>
                <a:gd name="T69" fmla="*/ 79 h 115"/>
                <a:gd name="T70" fmla="*/ 118 w 135"/>
                <a:gd name="T71" fmla="*/ 40 h 115"/>
                <a:gd name="T72" fmla="*/ 126 w 135"/>
                <a:gd name="T73" fmla="*/ 63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5" h="115">
                  <a:moveTo>
                    <a:pt x="133" y="60"/>
                  </a:moveTo>
                  <a:cubicBezTo>
                    <a:pt x="126" y="36"/>
                    <a:pt x="126" y="36"/>
                    <a:pt x="126" y="36"/>
                  </a:cubicBezTo>
                  <a:cubicBezTo>
                    <a:pt x="125" y="33"/>
                    <a:pt x="121" y="28"/>
                    <a:pt x="115" y="28"/>
                  </a:cubicBezTo>
                  <a:cubicBezTo>
                    <a:pt x="109" y="28"/>
                    <a:pt x="109" y="28"/>
                    <a:pt x="109" y="28"/>
                  </a:cubicBezTo>
                  <a:cubicBezTo>
                    <a:pt x="104" y="28"/>
                    <a:pt x="104" y="28"/>
                    <a:pt x="104" y="28"/>
                  </a:cubicBezTo>
                  <a:cubicBezTo>
                    <a:pt x="102" y="28"/>
                    <a:pt x="101" y="28"/>
                    <a:pt x="100" y="29"/>
                  </a:cubicBezTo>
                  <a:cubicBezTo>
                    <a:pt x="99" y="29"/>
                    <a:pt x="99" y="29"/>
                    <a:pt x="99" y="29"/>
                  </a:cubicBezTo>
                  <a:cubicBezTo>
                    <a:pt x="93" y="6"/>
                    <a:pt x="93" y="6"/>
                    <a:pt x="93" y="6"/>
                  </a:cubicBezTo>
                  <a:cubicBezTo>
                    <a:pt x="91" y="3"/>
                    <a:pt x="88" y="3"/>
                    <a:pt x="86" y="5"/>
                  </a:cubicBezTo>
                  <a:cubicBezTo>
                    <a:pt x="86" y="5"/>
                    <a:pt x="86" y="5"/>
                    <a:pt x="86" y="5"/>
                  </a:cubicBezTo>
                  <a:cubicBezTo>
                    <a:pt x="86" y="0"/>
                    <a:pt x="79" y="0"/>
                    <a:pt x="79" y="5"/>
                  </a:cubicBezTo>
                  <a:cubicBezTo>
                    <a:pt x="79" y="29"/>
                    <a:pt x="79" y="29"/>
                    <a:pt x="79" y="29"/>
                  </a:cubicBezTo>
                  <a:cubicBezTo>
                    <a:pt x="78" y="29"/>
                    <a:pt x="78" y="29"/>
                    <a:pt x="78" y="29"/>
                  </a:cubicBezTo>
                  <a:cubicBezTo>
                    <a:pt x="78" y="29"/>
                    <a:pt x="78" y="29"/>
                    <a:pt x="78" y="29"/>
                  </a:cubicBezTo>
                  <a:cubicBezTo>
                    <a:pt x="77" y="29"/>
                    <a:pt x="76" y="29"/>
                    <a:pt x="76" y="29"/>
                  </a:cubicBezTo>
                  <a:cubicBezTo>
                    <a:pt x="58" y="29"/>
                    <a:pt x="58" y="29"/>
                    <a:pt x="58" y="29"/>
                  </a:cubicBezTo>
                  <a:cubicBezTo>
                    <a:pt x="57" y="29"/>
                    <a:pt x="56" y="29"/>
                    <a:pt x="56" y="29"/>
                  </a:cubicBezTo>
                  <a:cubicBezTo>
                    <a:pt x="56" y="29"/>
                    <a:pt x="56" y="29"/>
                    <a:pt x="56" y="29"/>
                  </a:cubicBezTo>
                  <a:cubicBezTo>
                    <a:pt x="54" y="29"/>
                    <a:pt x="54" y="29"/>
                    <a:pt x="54" y="29"/>
                  </a:cubicBezTo>
                  <a:cubicBezTo>
                    <a:pt x="54" y="5"/>
                    <a:pt x="54" y="5"/>
                    <a:pt x="54" y="5"/>
                  </a:cubicBezTo>
                  <a:cubicBezTo>
                    <a:pt x="54" y="1"/>
                    <a:pt x="49" y="0"/>
                    <a:pt x="47" y="3"/>
                  </a:cubicBezTo>
                  <a:cubicBezTo>
                    <a:pt x="46" y="0"/>
                    <a:pt x="41" y="1"/>
                    <a:pt x="41" y="5"/>
                  </a:cubicBezTo>
                  <a:cubicBezTo>
                    <a:pt x="38" y="29"/>
                    <a:pt x="38" y="29"/>
                    <a:pt x="38" y="29"/>
                  </a:cubicBezTo>
                  <a:cubicBezTo>
                    <a:pt x="37" y="29"/>
                    <a:pt x="37" y="29"/>
                    <a:pt x="37" y="29"/>
                  </a:cubicBezTo>
                  <a:cubicBezTo>
                    <a:pt x="37" y="29"/>
                    <a:pt x="37" y="29"/>
                    <a:pt x="37" y="29"/>
                  </a:cubicBezTo>
                  <a:cubicBezTo>
                    <a:pt x="36" y="29"/>
                    <a:pt x="36" y="29"/>
                    <a:pt x="35" y="29"/>
                  </a:cubicBezTo>
                  <a:cubicBezTo>
                    <a:pt x="17" y="29"/>
                    <a:pt x="17" y="29"/>
                    <a:pt x="17" y="29"/>
                  </a:cubicBezTo>
                  <a:cubicBezTo>
                    <a:pt x="13" y="29"/>
                    <a:pt x="7" y="33"/>
                    <a:pt x="6" y="40"/>
                  </a:cubicBezTo>
                  <a:cubicBezTo>
                    <a:pt x="1" y="66"/>
                    <a:pt x="1" y="66"/>
                    <a:pt x="1" y="66"/>
                  </a:cubicBezTo>
                  <a:cubicBezTo>
                    <a:pt x="0" y="70"/>
                    <a:pt x="8" y="71"/>
                    <a:pt x="8" y="66"/>
                  </a:cubicBezTo>
                  <a:cubicBezTo>
                    <a:pt x="13" y="42"/>
                    <a:pt x="13" y="42"/>
                    <a:pt x="13" y="42"/>
                  </a:cubicBezTo>
                  <a:cubicBezTo>
                    <a:pt x="15" y="42"/>
                    <a:pt x="15" y="42"/>
                    <a:pt x="15" y="42"/>
                  </a:cubicBezTo>
                  <a:cubicBezTo>
                    <a:pt x="15" y="108"/>
                    <a:pt x="15" y="108"/>
                    <a:pt x="15" y="108"/>
                  </a:cubicBezTo>
                  <a:cubicBezTo>
                    <a:pt x="15" y="115"/>
                    <a:pt x="25" y="115"/>
                    <a:pt x="25" y="108"/>
                  </a:cubicBezTo>
                  <a:cubicBezTo>
                    <a:pt x="25" y="69"/>
                    <a:pt x="25" y="69"/>
                    <a:pt x="25" y="69"/>
                  </a:cubicBezTo>
                  <a:cubicBezTo>
                    <a:pt x="27" y="69"/>
                    <a:pt x="27" y="69"/>
                    <a:pt x="27" y="69"/>
                  </a:cubicBezTo>
                  <a:cubicBezTo>
                    <a:pt x="27" y="108"/>
                    <a:pt x="27" y="108"/>
                    <a:pt x="27" y="108"/>
                  </a:cubicBezTo>
                  <a:cubicBezTo>
                    <a:pt x="27" y="115"/>
                    <a:pt x="36" y="115"/>
                    <a:pt x="36" y="108"/>
                  </a:cubicBezTo>
                  <a:cubicBezTo>
                    <a:pt x="36" y="42"/>
                    <a:pt x="36" y="42"/>
                    <a:pt x="36" y="42"/>
                  </a:cubicBezTo>
                  <a:cubicBezTo>
                    <a:pt x="37" y="42"/>
                    <a:pt x="37" y="42"/>
                    <a:pt x="37" y="42"/>
                  </a:cubicBezTo>
                  <a:cubicBezTo>
                    <a:pt x="37" y="42"/>
                    <a:pt x="37" y="42"/>
                    <a:pt x="37" y="42"/>
                  </a:cubicBezTo>
                  <a:cubicBezTo>
                    <a:pt x="42" y="41"/>
                    <a:pt x="45" y="36"/>
                    <a:pt x="45" y="31"/>
                  </a:cubicBezTo>
                  <a:cubicBezTo>
                    <a:pt x="47" y="13"/>
                    <a:pt x="47" y="13"/>
                    <a:pt x="47" y="13"/>
                  </a:cubicBezTo>
                  <a:cubicBezTo>
                    <a:pt x="47" y="31"/>
                    <a:pt x="47" y="31"/>
                    <a:pt x="47" y="31"/>
                  </a:cubicBezTo>
                  <a:cubicBezTo>
                    <a:pt x="47" y="36"/>
                    <a:pt x="50" y="41"/>
                    <a:pt x="56" y="42"/>
                  </a:cubicBezTo>
                  <a:cubicBezTo>
                    <a:pt x="56" y="42"/>
                    <a:pt x="56" y="42"/>
                    <a:pt x="56" y="42"/>
                  </a:cubicBezTo>
                  <a:cubicBezTo>
                    <a:pt x="56" y="42"/>
                    <a:pt x="56" y="42"/>
                    <a:pt x="56" y="42"/>
                  </a:cubicBezTo>
                  <a:cubicBezTo>
                    <a:pt x="56" y="108"/>
                    <a:pt x="56" y="108"/>
                    <a:pt x="56" y="108"/>
                  </a:cubicBezTo>
                  <a:cubicBezTo>
                    <a:pt x="56" y="115"/>
                    <a:pt x="66" y="115"/>
                    <a:pt x="66" y="108"/>
                  </a:cubicBezTo>
                  <a:cubicBezTo>
                    <a:pt x="66" y="69"/>
                    <a:pt x="66" y="69"/>
                    <a:pt x="66" y="69"/>
                  </a:cubicBezTo>
                  <a:cubicBezTo>
                    <a:pt x="68" y="69"/>
                    <a:pt x="68" y="69"/>
                    <a:pt x="68" y="69"/>
                  </a:cubicBezTo>
                  <a:cubicBezTo>
                    <a:pt x="68" y="108"/>
                    <a:pt x="68" y="108"/>
                    <a:pt x="68" y="108"/>
                  </a:cubicBezTo>
                  <a:cubicBezTo>
                    <a:pt x="68" y="115"/>
                    <a:pt x="77" y="115"/>
                    <a:pt x="77" y="108"/>
                  </a:cubicBezTo>
                  <a:cubicBezTo>
                    <a:pt x="77" y="42"/>
                    <a:pt x="77" y="42"/>
                    <a:pt x="77" y="42"/>
                  </a:cubicBezTo>
                  <a:cubicBezTo>
                    <a:pt x="78" y="42"/>
                    <a:pt x="78" y="42"/>
                    <a:pt x="78" y="42"/>
                  </a:cubicBezTo>
                  <a:cubicBezTo>
                    <a:pt x="83" y="41"/>
                    <a:pt x="86" y="36"/>
                    <a:pt x="86" y="31"/>
                  </a:cubicBezTo>
                  <a:cubicBezTo>
                    <a:pt x="86" y="10"/>
                    <a:pt x="86" y="10"/>
                    <a:pt x="86" y="10"/>
                  </a:cubicBezTo>
                  <a:cubicBezTo>
                    <a:pt x="93" y="33"/>
                    <a:pt x="93" y="33"/>
                    <a:pt x="93" y="33"/>
                  </a:cubicBezTo>
                  <a:cubicBezTo>
                    <a:pt x="94" y="35"/>
                    <a:pt x="96" y="39"/>
                    <a:pt x="100" y="40"/>
                  </a:cubicBezTo>
                  <a:cubicBezTo>
                    <a:pt x="100" y="40"/>
                    <a:pt x="100" y="40"/>
                    <a:pt x="100" y="40"/>
                  </a:cubicBezTo>
                  <a:cubicBezTo>
                    <a:pt x="101" y="40"/>
                    <a:pt x="101" y="40"/>
                    <a:pt x="101" y="40"/>
                  </a:cubicBezTo>
                  <a:cubicBezTo>
                    <a:pt x="90" y="79"/>
                    <a:pt x="90" y="79"/>
                    <a:pt x="90" y="79"/>
                  </a:cubicBezTo>
                  <a:cubicBezTo>
                    <a:pt x="100" y="79"/>
                    <a:pt x="100" y="79"/>
                    <a:pt x="100" y="79"/>
                  </a:cubicBezTo>
                  <a:cubicBezTo>
                    <a:pt x="100" y="109"/>
                    <a:pt x="100" y="109"/>
                    <a:pt x="100" y="109"/>
                  </a:cubicBezTo>
                  <a:cubicBezTo>
                    <a:pt x="100" y="114"/>
                    <a:pt x="108" y="114"/>
                    <a:pt x="108" y="109"/>
                  </a:cubicBezTo>
                  <a:cubicBezTo>
                    <a:pt x="108" y="79"/>
                    <a:pt x="108" y="79"/>
                    <a:pt x="108" y="79"/>
                  </a:cubicBezTo>
                  <a:cubicBezTo>
                    <a:pt x="111" y="79"/>
                    <a:pt x="111" y="79"/>
                    <a:pt x="111" y="79"/>
                  </a:cubicBezTo>
                  <a:cubicBezTo>
                    <a:pt x="111" y="109"/>
                    <a:pt x="111" y="109"/>
                    <a:pt x="111" y="109"/>
                  </a:cubicBezTo>
                  <a:cubicBezTo>
                    <a:pt x="111" y="114"/>
                    <a:pt x="119" y="114"/>
                    <a:pt x="119" y="109"/>
                  </a:cubicBezTo>
                  <a:cubicBezTo>
                    <a:pt x="119" y="79"/>
                    <a:pt x="119" y="79"/>
                    <a:pt x="119" y="79"/>
                  </a:cubicBezTo>
                  <a:cubicBezTo>
                    <a:pt x="129" y="79"/>
                    <a:pt x="129" y="79"/>
                    <a:pt x="129" y="79"/>
                  </a:cubicBezTo>
                  <a:cubicBezTo>
                    <a:pt x="118" y="40"/>
                    <a:pt x="118" y="40"/>
                    <a:pt x="118" y="40"/>
                  </a:cubicBezTo>
                  <a:cubicBezTo>
                    <a:pt x="120" y="40"/>
                    <a:pt x="120" y="40"/>
                    <a:pt x="120" y="40"/>
                  </a:cubicBezTo>
                  <a:cubicBezTo>
                    <a:pt x="126" y="63"/>
                    <a:pt x="126" y="63"/>
                    <a:pt x="126" y="63"/>
                  </a:cubicBezTo>
                  <a:cubicBezTo>
                    <a:pt x="128" y="68"/>
                    <a:pt x="135" y="65"/>
                    <a:pt x="133"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solidFill>
                  <a:prstClr val="black"/>
                </a:solidFill>
              </a:endParaRPr>
            </a:p>
          </p:txBody>
        </p:sp>
        <p:sp>
          <p:nvSpPr>
            <p:cNvPr id="45" name="Oval 183"/>
            <p:cNvSpPr>
              <a:spLocks noChangeArrowheads="1"/>
            </p:cNvSpPr>
            <p:nvPr userDrawn="1">
              <p:custDataLst>
                <p:tags r:id="rId19"/>
              </p:custDataLst>
            </p:nvPr>
          </p:nvSpPr>
          <p:spPr>
            <a:xfrm>
              <a:off x="8705850" y="1109663"/>
              <a:ext cx="65088" cy="619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solidFill>
                  <a:prstClr val="black"/>
                </a:solidFill>
              </a:endParaRPr>
            </a:p>
          </p:txBody>
        </p:sp>
        <p:sp>
          <p:nvSpPr>
            <p:cNvPr id="46" name="Oval 184"/>
            <p:cNvSpPr>
              <a:spLocks noChangeArrowheads="1"/>
            </p:cNvSpPr>
            <p:nvPr userDrawn="1">
              <p:custDataLst>
                <p:tags r:id="rId20"/>
              </p:custDataLst>
            </p:nvPr>
          </p:nvSpPr>
          <p:spPr>
            <a:xfrm>
              <a:off x="8547100" y="1106488"/>
              <a:ext cx="65088" cy="6508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solidFill>
                  <a:prstClr val="black"/>
                </a:solidFill>
              </a:endParaRPr>
            </a:p>
          </p:txBody>
        </p:sp>
        <p:sp>
          <p:nvSpPr>
            <p:cNvPr id="47" name="Rectangle 185"/>
            <p:cNvSpPr>
              <a:spLocks noChangeArrowheads="1"/>
            </p:cNvSpPr>
            <p:nvPr userDrawn="1">
              <p:custDataLst>
                <p:tags r:id="rId21"/>
              </p:custDataLst>
            </p:nvPr>
          </p:nvSpPr>
          <p:spPr>
            <a:xfrm>
              <a:off x="8662988" y="1017588"/>
              <a:ext cx="7938" cy="269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solidFill>
                  <a:prstClr val="black"/>
                </a:solidFill>
              </a:endParaRPr>
            </a:p>
          </p:txBody>
        </p:sp>
        <p:sp>
          <p:nvSpPr>
            <p:cNvPr id="48" name="Rectangle 186"/>
            <p:cNvSpPr>
              <a:spLocks noChangeArrowheads="1"/>
            </p:cNvSpPr>
            <p:nvPr userDrawn="1">
              <p:custDataLst>
                <p:tags r:id="rId22"/>
              </p:custDataLst>
            </p:nvPr>
          </p:nvSpPr>
          <p:spPr>
            <a:xfrm>
              <a:off x="8674100" y="1052513"/>
              <a:ext cx="26988" cy="111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solidFill>
                  <a:prstClr val="black"/>
                </a:solidFill>
              </a:endParaRPr>
            </a:p>
          </p:txBody>
        </p:sp>
        <p:sp>
          <p:nvSpPr>
            <p:cNvPr id="49" name="Rectangle 187"/>
            <p:cNvSpPr>
              <a:spLocks noChangeArrowheads="1"/>
            </p:cNvSpPr>
            <p:nvPr userDrawn="1">
              <p:custDataLst>
                <p:tags r:id="rId23"/>
              </p:custDataLst>
            </p:nvPr>
          </p:nvSpPr>
          <p:spPr>
            <a:xfrm>
              <a:off x="8628063" y="1052513"/>
              <a:ext cx="26988" cy="111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solidFill>
                  <a:prstClr val="black"/>
                </a:solidFill>
              </a:endParaRPr>
            </a:p>
          </p:txBody>
        </p:sp>
        <p:sp>
          <p:nvSpPr>
            <p:cNvPr id="50" name="Rectangle 188"/>
            <p:cNvSpPr>
              <a:spLocks noChangeArrowheads="1"/>
            </p:cNvSpPr>
            <p:nvPr userDrawn="1">
              <p:custDataLst>
                <p:tags r:id="rId24"/>
              </p:custDataLst>
            </p:nvPr>
          </p:nvSpPr>
          <p:spPr>
            <a:xfrm>
              <a:off x="8809038" y="1017588"/>
              <a:ext cx="12700" cy="269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solidFill>
                  <a:prstClr val="black"/>
                </a:solidFill>
              </a:endParaRPr>
            </a:p>
          </p:txBody>
        </p:sp>
        <p:sp>
          <p:nvSpPr>
            <p:cNvPr id="51" name="Rectangle 189"/>
            <p:cNvSpPr>
              <a:spLocks noChangeArrowheads="1"/>
            </p:cNvSpPr>
            <p:nvPr userDrawn="1">
              <p:custDataLst>
                <p:tags r:id="rId25"/>
              </p:custDataLst>
            </p:nvPr>
          </p:nvSpPr>
          <p:spPr>
            <a:xfrm>
              <a:off x="8824913" y="1052513"/>
              <a:ext cx="26988" cy="111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solidFill>
                  <a:prstClr val="black"/>
                </a:solidFill>
              </a:endParaRPr>
            </a:p>
          </p:txBody>
        </p:sp>
        <p:sp>
          <p:nvSpPr>
            <p:cNvPr id="52" name="Rectangle 190"/>
            <p:cNvSpPr>
              <a:spLocks noChangeArrowheads="1"/>
            </p:cNvSpPr>
            <p:nvPr userDrawn="1">
              <p:custDataLst>
                <p:tags r:id="rId26"/>
              </p:custDataLst>
            </p:nvPr>
          </p:nvSpPr>
          <p:spPr>
            <a:xfrm>
              <a:off x="8778875" y="1052513"/>
              <a:ext cx="26988" cy="111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solidFill>
                  <a:prstClr val="black"/>
                </a:solidFill>
              </a:endParaRPr>
            </a:p>
          </p:txBody>
        </p:sp>
      </p:grpSp>
      <p:sp>
        <p:nvSpPr>
          <p:cNvPr id="53" name="Oval 52"/>
          <p:cNvSpPr/>
          <p:nvPr>
            <p:custDataLst>
              <p:tags r:id="rId10"/>
            </p:custDataLst>
          </p:nvPr>
        </p:nvSpPr>
        <p:spPr>
          <a:xfrm>
            <a:off x="739430" y="4477705"/>
            <a:ext cx="1035366" cy="1039643"/>
          </a:xfrm>
          <a:prstGeom prst="ellipse">
            <a:avLst/>
          </a:prstGeom>
          <a:solidFill>
            <a:schemeClr val="accent6">
              <a:lumMod val="75000"/>
            </a:schemeClr>
          </a:solidFill>
          <a:ln w="25400" cap="flat"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CA"/>
          </a:p>
        </p:txBody>
      </p:sp>
      <p:sp>
        <p:nvSpPr>
          <p:cNvPr id="54" name="Freeform 53"/>
          <p:cNvSpPr>
            <a:spLocks noEditPoints="1"/>
          </p:cNvSpPr>
          <p:nvPr>
            <p:custDataLst>
              <p:tags r:id="rId11"/>
            </p:custDataLst>
          </p:nvPr>
        </p:nvSpPr>
        <p:spPr>
          <a:xfrm>
            <a:off x="854526" y="4675708"/>
            <a:ext cx="765146" cy="625500"/>
          </a:xfrm>
          <a:custGeom>
            <a:avLst/>
            <a:gdLst>
              <a:gd name="T0" fmla="*/ 68 w 215"/>
              <a:gd name="T1" fmla="*/ 67 h 197"/>
              <a:gd name="T2" fmla="*/ 149 w 215"/>
              <a:gd name="T3" fmla="*/ 66 h 197"/>
              <a:gd name="T4" fmla="*/ 152 w 215"/>
              <a:gd name="T5" fmla="*/ 70 h 197"/>
              <a:gd name="T6" fmla="*/ 147 w 215"/>
              <a:gd name="T7" fmla="*/ 81 h 197"/>
              <a:gd name="T8" fmla="*/ 66 w 215"/>
              <a:gd name="T9" fmla="*/ 83 h 197"/>
              <a:gd name="T10" fmla="*/ 63 w 215"/>
              <a:gd name="T11" fmla="*/ 78 h 197"/>
              <a:gd name="T12" fmla="*/ 77 w 215"/>
              <a:gd name="T13" fmla="*/ 37 h 197"/>
              <a:gd name="T14" fmla="*/ 82 w 215"/>
              <a:gd name="T15" fmla="*/ 33 h 197"/>
              <a:gd name="T16" fmla="*/ 163 w 215"/>
              <a:gd name="T17" fmla="*/ 35 h 197"/>
              <a:gd name="T18" fmla="*/ 160 w 215"/>
              <a:gd name="T19" fmla="*/ 46 h 197"/>
              <a:gd name="T20" fmla="*/ 155 w 215"/>
              <a:gd name="T21" fmla="*/ 50 h 197"/>
              <a:gd name="T22" fmla="*/ 74 w 215"/>
              <a:gd name="T23" fmla="*/ 48 h 197"/>
              <a:gd name="T24" fmla="*/ 77 w 215"/>
              <a:gd name="T25" fmla="*/ 37 h 197"/>
              <a:gd name="T26" fmla="*/ 202 w 215"/>
              <a:gd name="T27" fmla="*/ 47 h 197"/>
              <a:gd name="T28" fmla="*/ 159 w 215"/>
              <a:gd name="T29" fmla="*/ 179 h 197"/>
              <a:gd name="T30" fmla="*/ 34 w 215"/>
              <a:gd name="T31" fmla="*/ 181 h 197"/>
              <a:gd name="T32" fmla="*/ 15 w 215"/>
              <a:gd name="T33" fmla="*/ 167 h 197"/>
              <a:gd name="T34" fmla="*/ 132 w 215"/>
              <a:gd name="T35" fmla="*/ 165 h 197"/>
              <a:gd name="T36" fmla="*/ 157 w 215"/>
              <a:gd name="T37" fmla="*/ 141 h 197"/>
              <a:gd name="T38" fmla="*/ 190 w 215"/>
              <a:gd name="T39" fmla="*/ 8 h 197"/>
              <a:gd name="T40" fmla="*/ 78 w 215"/>
              <a:gd name="T41" fmla="*/ 0 h 197"/>
              <a:gd name="T42" fmla="*/ 71 w 215"/>
              <a:gd name="T43" fmla="*/ 1 h 197"/>
              <a:gd name="T44" fmla="*/ 61 w 215"/>
              <a:gd name="T45" fmla="*/ 2 h 197"/>
              <a:gd name="T46" fmla="*/ 55 w 215"/>
              <a:gd name="T47" fmla="*/ 9 h 197"/>
              <a:gd name="T48" fmla="*/ 51 w 215"/>
              <a:gd name="T49" fmla="*/ 18 h 197"/>
              <a:gd name="T50" fmla="*/ 47 w 215"/>
              <a:gd name="T51" fmla="*/ 25 h 197"/>
              <a:gd name="T52" fmla="*/ 43 w 215"/>
              <a:gd name="T53" fmla="*/ 30 h 197"/>
              <a:gd name="T54" fmla="*/ 44 w 215"/>
              <a:gd name="T55" fmla="*/ 37 h 197"/>
              <a:gd name="T56" fmla="*/ 35 w 215"/>
              <a:gd name="T57" fmla="*/ 60 h 197"/>
              <a:gd name="T58" fmla="*/ 29 w 215"/>
              <a:gd name="T59" fmla="*/ 67 h 197"/>
              <a:gd name="T60" fmla="*/ 29 w 215"/>
              <a:gd name="T61" fmla="*/ 74 h 197"/>
              <a:gd name="T62" fmla="*/ 21 w 215"/>
              <a:gd name="T63" fmla="*/ 98 h 197"/>
              <a:gd name="T64" fmla="*/ 16 w 215"/>
              <a:gd name="T65" fmla="*/ 104 h 197"/>
              <a:gd name="T66" fmla="*/ 16 w 215"/>
              <a:gd name="T67" fmla="*/ 112 h 197"/>
              <a:gd name="T68" fmla="*/ 7 w 215"/>
              <a:gd name="T69" fmla="*/ 135 h 197"/>
              <a:gd name="T70" fmla="*/ 3 w 215"/>
              <a:gd name="T71" fmla="*/ 141 h 197"/>
              <a:gd name="T72" fmla="*/ 2 w 215"/>
              <a:gd name="T73" fmla="*/ 146 h 197"/>
              <a:gd name="T74" fmla="*/ 2 w 215"/>
              <a:gd name="T75" fmla="*/ 154 h 197"/>
              <a:gd name="T76" fmla="*/ 2 w 215"/>
              <a:gd name="T77" fmla="*/ 174 h 197"/>
              <a:gd name="T78" fmla="*/ 34 w 215"/>
              <a:gd name="T79" fmla="*/ 197 h 197"/>
              <a:gd name="T80" fmla="*/ 168 w 215"/>
              <a:gd name="T81" fmla="*/ 192 h 197"/>
              <a:gd name="T82" fmla="*/ 213 w 215"/>
              <a:gd name="T83" fmla="*/ 62 h 197"/>
              <a:gd name="T84" fmla="*/ 203 w 215"/>
              <a:gd name="T85" fmla="*/ 4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5" h="197">
                <a:moveTo>
                  <a:pt x="66" y="70"/>
                </a:moveTo>
                <a:cubicBezTo>
                  <a:pt x="68" y="67"/>
                  <a:pt x="68" y="67"/>
                  <a:pt x="68" y="67"/>
                </a:cubicBezTo>
                <a:cubicBezTo>
                  <a:pt x="71" y="66"/>
                  <a:pt x="71" y="66"/>
                  <a:pt x="71" y="66"/>
                </a:cubicBezTo>
                <a:cubicBezTo>
                  <a:pt x="149" y="66"/>
                  <a:pt x="149" y="66"/>
                  <a:pt x="149" y="66"/>
                </a:cubicBezTo>
                <a:cubicBezTo>
                  <a:pt x="152" y="67"/>
                  <a:pt x="152" y="67"/>
                  <a:pt x="152" y="67"/>
                </a:cubicBezTo>
                <a:cubicBezTo>
                  <a:pt x="152" y="70"/>
                  <a:pt x="152" y="70"/>
                  <a:pt x="152" y="70"/>
                </a:cubicBezTo>
                <a:cubicBezTo>
                  <a:pt x="149" y="78"/>
                  <a:pt x="149" y="78"/>
                  <a:pt x="149" y="78"/>
                </a:cubicBezTo>
                <a:cubicBezTo>
                  <a:pt x="147" y="81"/>
                  <a:pt x="147" y="81"/>
                  <a:pt x="147" y="81"/>
                </a:cubicBezTo>
                <a:cubicBezTo>
                  <a:pt x="144" y="83"/>
                  <a:pt x="144" y="83"/>
                  <a:pt x="144" y="83"/>
                </a:cubicBezTo>
                <a:cubicBezTo>
                  <a:pt x="66" y="83"/>
                  <a:pt x="66" y="83"/>
                  <a:pt x="66" y="83"/>
                </a:cubicBezTo>
                <a:cubicBezTo>
                  <a:pt x="64" y="81"/>
                  <a:pt x="64" y="81"/>
                  <a:pt x="64" y="81"/>
                </a:cubicBezTo>
                <a:cubicBezTo>
                  <a:pt x="63" y="78"/>
                  <a:pt x="63" y="78"/>
                  <a:pt x="63" y="78"/>
                </a:cubicBezTo>
                <a:lnTo>
                  <a:pt x="66" y="70"/>
                </a:lnTo>
                <a:close/>
                <a:moveTo>
                  <a:pt x="77" y="37"/>
                </a:moveTo>
                <a:cubicBezTo>
                  <a:pt x="79" y="35"/>
                  <a:pt x="79" y="35"/>
                  <a:pt x="79" y="35"/>
                </a:cubicBezTo>
                <a:cubicBezTo>
                  <a:pt x="82" y="33"/>
                  <a:pt x="82" y="33"/>
                  <a:pt x="82" y="33"/>
                </a:cubicBezTo>
                <a:cubicBezTo>
                  <a:pt x="160" y="33"/>
                  <a:pt x="160" y="33"/>
                  <a:pt x="160" y="33"/>
                </a:cubicBezTo>
                <a:cubicBezTo>
                  <a:pt x="163" y="35"/>
                  <a:pt x="163" y="35"/>
                  <a:pt x="163" y="35"/>
                </a:cubicBezTo>
                <a:cubicBezTo>
                  <a:pt x="163" y="37"/>
                  <a:pt x="163" y="37"/>
                  <a:pt x="163" y="37"/>
                </a:cubicBezTo>
                <a:cubicBezTo>
                  <a:pt x="160" y="46"/>
                  <a:pt x="160" y="46"/>
                  <a:pt x="160" y="46"/>
                </a:cubicBezTo>
                <a:cubicBezTo>
                  <a:pt x="158" y="48"/>
                  <a:pt x="158" y="48"/>
                  <a:pt x="158" y="48"/>
                </a:cubicBezTo>
                <a:cubicBezTo>
                  <a:pt x="155" y="50"/>
                  <a:pt x="155" y="50"/>
                  <a:pt x="155" y="50"/>
                </a:cubicBezTo>
                <a:cubicBezTo>
                  <a:pt x="77" y="50"/>
                  <a:pt x="77" y="50"/>
                  <a:pt x="77" y="50"/>
                </a:cubicBezTo>
                <a:cubicBezTo>
                  <a:pt x="74" y="48"/>
                  <a:pt x="74" y="48"/>
                  <a:pt x="74" y="48"/>
                </a:cubicBezTo>
                <a:cubicBezTo>
                  <a:pt x="74" y="46"/>
                  <a:pt x="74" y="46"/>
                  <a:pt x="74" y="46"/>
                </a:cubicBezTo>
                <a:lnTo>
                  <a:pt x="77" y="37"/>
                </a:lnTo>
                <a:close/>
                <a:moveTo>
                  <a:pt x="203" y="40"/>
                </a:moveTo>
                <a:cubicBezTo>
                  <a:pt x="203" y="43"/>
                  <a:pt x="203" y="45"/>
                  <a:pt x="202" y="47"/>
                </a:cubicBezTo>
                <a:cubicBezTo>
                  <a:pt x="164" y="174"/>
                  <a:pt x="164" y="174"/>
                  <a:pt x="164" y="174"/>
                </a:cubicBezTo>
                <a:cubicBezTo>
                  <a:pt x="163" y="176"/>
                  <a:pt x="162" y="178"/>
                  <a:pt x="159" y="179"/>
                </a:cubicBezTo>
                <a:cubicBezTo>
                  <a:pt x="157" y="180"/>
                  <a:pt x="155" y="181"/>
                  <a:pt x="152" y="181"/>
                </a:cubicBezTo>
                <a:cubicBezTo>
                  <a:pt x="34" y="181"/>
                  <a:pt x="34" y="181"/>
                  <a:pt x="34" y="181"/>
                </a:cubicBezTo>
                <a:cubicBezTo>
                  <a:pt x="23" y="181"/>
                  <a:pt x="17" y="178"/>
                  <a:pt x="15" y="172"/>
                </a:cubicBezTo>
                <a:cubicBezTo>
                  <a:pt x="14" y="170"/>
                  <a:pt x="14" y="168"/>
                  <a:pt x="15" y="167"/>
                </a:cubicBezTo>
                <a:cubicBezTo>
                  <a:pt x="16" y="165"/>
                  <a:pt x="18" y="165"/>
                  <a:pt x="20" y="165"/>
                </a:cubicBezTo>
                <a:cubicBezTo>
                  <a:pt x="132" y="165"/>
                  <a:pt x="132" y="165"/>
                  <a:pt x="132" y="165"/>
                </a:cubicBezTo>
                <a:cubicBezTo>
                  <a:pt x="140" y="165"/>
                  <a:pt x="145" y="163"/>
                  <a:pt x="148" y="160"/>
                </a:cubicBezTo>
                <a:cubicBezTo>
                  <a:pt x="151" y="157"/>
                  <a:pt x="154" y="151"/>
                  <a:pt x="157" y="141"/>
                </a:cubicBezTo>
                <a:cubicBezTo>
                  <a:pt x="192" y="24"/>
                  <a:pt x="192" y="24"/>
                  <a:pt x="192" y="24"/>
                </a:cubicBezTo>
                <a:cubicBezTo>
                  <a:pt x="194" y="18"/>
                  <a:pt x="194" y="12"/>
                  <a:pt x="190" y="8"/>
                </a:cubicBezTo>
                <a:cubicBezTo>
                  <a:pt x="187" y="3"/>
                  <a:pt x="182" y="0"/>
                  <a:pt x="176" y="0"/>
                </a:cubicBezTo>
                <a:cubicBezTo>
                  <a:pt x="78" y="0"/>
                  <a:pt x="78" y="0"/>
                  <a:pt x="78" y="0"/>
                </a:cubicBezTo>
                <a:cubicBezTo>
                  <a:pt x="77" y="0"/>
                  <a:pt x="75" y="1"/>
                  <a:pt x="71" y="2"/>
                </a:cubicBezTo>
                <a:cubicBezTo>
                  <a:pt x="71" y="1"/>
                  <a:pt x="71" y="1"/>
                  <a:pt x="71" y="1"/>
                </a:cubicBezTo>
                <a:cubicBezTo>
                  <a:pt x="69" y="1"/>
                  <a:pt x="67" y="0"/>
                  <a:pt x="65" y="1"/>
                </a:cubicBezTo>
                <a:cubicBezTo>
                  <a:pt x="61" y="2"/>
                  <a:pt x="61" y="2"/>
                  <a:pt x="61" y="2"/>
                </a:cubicBezTo>
                <a:cubicBezTo>
                  <a:pt x="57" y="5"/>
                  <a:pt x="57" y="5"/>
                  <a:pt x="57" y="5"/>
                </a:cubicBezTo>
                <a:cubicBezTo>
                  <a:pt x="55" y="9"/>
                  <a:pt x="55" y="9"/>
                  <a:pt x="55" y="9"/>
                </a:cubicBezTo>
                <a:cubicBezTo>
                  <a:pt x="53" y="14"/>
                  <a:pt x="53" y="14"/>
                  <a:pt x="53" y="14"/>
                </a:cubicBezTo>
                <a:cubicBezTo>
                  <a:pt x="51" y="18"/>
                  <a:pt x="51" y="18"/>
                  <a:pt x="51" y="18"/>
                </a:cubicBezTo>
                <a:cubicBezTo>
                  <a:pt x="49" y="22"/>
                  <a:pt x="49" y="22"/>
                  <a:pt x="49" y="22"/>
                </a:cubicBezTo>
                <a:cubicBezTo>
                  <a:pt x="47" y="25"/>
                  <a:pt x="47" y="25"/>
                  <a:pt x="47" y="25"/>
                </a:cubicBezTo>
                <a:cubicBezTo>
                  <a:pt x="44" y="28"/>
                  <a:pt x="44" y="28"/>
                  <a:pt x="44" y="28"/>
                </a:cubicBezTo>
                <a:cubicBezTo>
                  <a:pt x="43" y="30"/>
                  <a:pt x="43" y="30"/>
                  <a:pt x="43" y="30"/>
                </a:cubicBezTo>
                <a:cubicBezTo>
                  <a:pt x="43" y="33"/>
                  <a:pt x="43" y="33"/>
                  <a:pt x="43" y="33"/>
                </a:cubicBezTo>
                <a:cubicBezTo>
                  <a:pt x="44" y="37"/>
                  <a:pt x="44" y="37"/>
                  <a:pt x="44" y="37"/>
                </a:cubicBezTo>
                <a:cubicBezTo>
                  <a:pt x="43" y="40"/>
                  <a:pt x="42" y="44"/>
                  <a:pt x="40" y="49"/>
                </a:cubicBezTo>
                <a:cubicBezTo>
                  <a:pt x="38" y="54"/>
                  <a:pt x="36" y="58"/>
                  <a:pt x="35" y="60"/>
                </a:cubicBezTo>
                <a:cubicBezTo>
                  <a:pt x="32" y="63"/>
                  <a:pt x="32" y="63"/>
                  <a:pt x="32" y="63"/>
                </a:cubicBezTo>
                <a:cubicBezTo>
                  <a:pt x="29" y="67"/>
                  <a:pt x="29" y="67"/>
                  <a:pt x="29" y="67"/>
                </a:cubicBezTo>
                <a:cubicBezTo>
                  <a:pt x="29" y="67"/>
                  <a:pt x="29" y="68"/>
                  <a:pt x="29" y="70"/>
                </a:cubicBezTo>
                <a:cubicBezTo>
                  <a:pt x="29" y="72"/>
                  <a:pt x="29" y="74"/>
                  <a:pt x="29" y="74"/>
                </a:cubicBezTo>
                <a:cubicBezTo>
                  <a:pt x="29" y="77"/>
                  <a:pt x="28" y="81"/>
                  <a:pt x="26" y="86"/>
                </a:cubicBezTo>
                <a:cubicBezTo>
                  <a:pt x="24" y="91"/>
                  <a:pt x="23" y="95"/>
                  <a:pt x="21" y="98"/>
                </a:cubicBezTo>
                <a:cubicBezTo>
                  <a:pt x="19" y="101"/>
                  <a:pt x="19" y="101"/>
                  <a:pt x="19" y="101"/>
                </a:cubicBezTo>
                <a:cubicBezTo>
                  <a:pt x="16" y="104"/>
                  <a:pt x="16" y="104"/>
                  <a:pt x="16" y="104"/>
                </a:cubicBezTo>
                <a:cubicBezTo>
                  <a:pt x="17" y="108"/>
                  <a:pt x="17" y="108"/>
                  <a:pt x="17" y="108"/>
                </a:cubicBezTo>
                <a:cubicBezTo>
                  <a:pt x="16" y="112"/>
                  <a:pt x="16" y="112"/>
                  <a:pt x="16" y="112"/>
                </a:cubicBezTo>
                <a:cubicBezTo>
                  <a:pt x="16" y="115"/>
                  <a:pt x="14" y="119"/>
                  <a:pt x="13" y="124"/>
                </a:cubicBezTo>
                <a:cubicBezTo>
                  <a:pt x="11" y="128"/>
                  <a:pt x="9" y="132"/>
                  <a:pt x="7" y="135"/>
                </a:cubicBezTo>
                <a:cubicBezTo>
                  <a:pt x="5" y="138"/>
                  <a:pt x="5" y="138"/>
                  <a:pt x="5" y="138"/>
                </a:cubicBezTo>
                <a:cubicBezTo>
                  <a:pt x="3" y="141"/>
                  <a:pt x="3" y="141"/>
                  <a:pt x="3" y="141"/>
                </a:cubicBezTo>
                <a:cubicBezTo>
                  <a:pt x="2" y="144"/>
                  <a:pt x="2" y="144"/>
                  <a:pt x="2" y="144"/>
                </a:cubicBezTo>
                <a:cubicBezTo>
                  <a:pt x="2" y="146"/>
                  <a:pt x="2" y="146"/>
                  <a:pt x="2" y="146"/>
                </a:cubicBezTo>
                <a:cubicBezTo>
                  <a:pt x="2" y="149"/>
                  <a:pt x="2" y="149"/>
                  <a:pt x="2" y="149"/>
                </a:cubicBezTo>
                <a:cubicBezTo>
                  <a:pt x="2" y="150"/>
                  <a:pt x="2" y="152"/>
                  <a:pt x="2" y="154"/>
                </a:cubicBezTo>
                <a:cubicBezTo>
                  <a:pt x="2" y="156"/>
                  <a:pt x="1" y="157"/>
                  <a:pt x="1" y="157"/>
                </a:cubicBezTo>
                <a:cubicBezTo>
                  <a:pt x="0" y="163"/>
                  <a:pt x="0" y="168"/>
                  <a:pt x="2" y="174"/>
                </a:cubicBezTo>
                <a:cubicBezTo>
                  <a:pt x="4" y="180"/>
                  <a:pt x="8" y="186"/>
                  <a:pt x="14" y="191"/>
                </a:cubicBezTo>
                <a:cubicBezTo>
                  <a:pt x="21" y="195"/>
                  <a:pt x="27" y="197"/>
                  <a:pt x="34" y="197"/>
                </a:cubicBezTo>
                <a:cubicBezTo>
                  <a:pt x="152" y="197"/>
                  <a:pt x="152" y="197"/>
                  <a:pt x="152" y="197"/>
                </a:cubicBezTo>
                <a:cubicBezTo>
                  <a:pt x="157" y="197"/>
                  <a:pt x="163" y="196"/>
                  <a:pt x="168" y="192"/>
                </a:cubicBezTo>
                <a:cubicBezTo>
                  <a:pt x="173" y="188"/>
                  <a:pt x="176" y="184"/>
                  <a:pt x="177" y="178"/>
                </a:cubicBezTo>
                <a:cubicBezTo>
                  <a:pt x="213" y="62"/>
                  <a:pt x="213" y="62"/>
                  <a:pt x="213" y="62"/>
                </a:cubicBezTo>
                <a:cubicBezTo>
                  <a:pt x="215" y="56"/>
                  <a:pt x="214" y="50"/>
                  <a:pt x="210" y="45"/>
                </a:cubicBezTo>
                <a:cubicBezTo>
                  <a:pt x="209" y="43"/>
                  <a:pt x="206" y="41"/>
                  <a:pt x="203" y="40"/>
                </a:cubicBezTo>
                <a:close/>
              </a:path>
            </a:pathLst>
          </a:custGeom>
          <a:solidFill>
            <a:schemeClr val="bg1"/>
          </a:solidFill>
          <a:ln>
            <a:noFill/>
          </a:ln>
        </p:spPr>
        <p:txBody>
          <a:bodyPr vert="horz" wrap="square" lIns="91434" tIns="45718" rIns="91434" bIns="45718"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55" name="Oval 54"/>
          <p:cNvSpPr/>
          <p:nvPr>
            <p:custDataLst>
              <p:tags r:id="rId12"/>
            </p:custDataLst>
          </p:nvPr>
        </p:nvSpPr>
        <p:spPr>
          <a:xfrm>
            <a:off x="7295977" y="1621435"/>
            <a:ext cx="1035366" cy="1055698"/>
          </a:xfrm>
          <a:prstGeom prst="ellipse">
            <a:avLst/>
          </a:prstGeom>
          <a:solidFill>
            <a:srgbClr val="6A9FB5"/>
          </a:solidFill>
          <a:ln w="25400" cap="flat"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56" name="Picture 4" descr="Image result for meeting icon"/>
          <p:cNvPicPr>
            <a:picLocks noChangeAspect="1" noChangeArrowheads="1"/>
          </p:cNvPicPr>
          <p:nvPr>
            <p:custDataLst>
              <p:tags r:id="rId13"/>
            </p:custDataLst>
          </p:nvPr>
        </p:nvPicPr>
        <p:blipFill>
          <a:blip r:embed="rId46">
            <a:duotone>
              <a:schemeClr val="accent2">
                <a:shade val="45000"/>
                <a:satMod val="135000"/>
              </a:schemeClr>
              <a:prstClr val="white"/>
            </a:duotone>
          </a:blip>
          <a:srcRect/>
          <a:stretch>
            <a:fillRect/>
          </a:stretch>
        </p:blipFill>
        <p:spPr>
          <a:xfrm>
            <a:off x="7488247" y="1788813"/>
            <a:ext cx="697438" cy="720941"/>
          </a:xfrm>
          <a:prstGeom prst="rect">
            <a:avLst/>
          </a:prstGeom>
          <a:noFill/>
          <a:extLst>
            <a:ext uri="{909E8E84-426E-40DD-AFC4-6F175D3DCCD1}">
              <a14:hiddenFill xmlns:a14="http://schemas.microsoft.com/office/drawing/2010/main">
                <a:solidFill>
                  <a:srgbClr val="FFFFFF"/>
                </a:solidFill>
              </a14:hiddenFill>
            </a:ext>
          </a:extLst>
        </p:spPr>
      </p:pic>
      <p:sp>
        <p:nvSpPr>
          <p:cNvPr id="57" name="Oval 56"/>
          <p:cNvSpPr/>
          <p:nvPr>
            <p:custDataLst>
              <p:tags r:id="rId14"/>
            </p:custDataLst>
          </p:nvPr>
        </p:nvSpPr>
        <p:spPr>
          <a:xfrm>
            <a:off x="7289877" y="3658295"/>
            <a:ext cx="1035366" cy="1055698"/>
          </a:xfrm>
          <a:prstGeom prst="ellipse">
            <a:avLst/>
          </a:prstGeom>
          <a:solidFill>
            <a:srgbClr val="88C5CC"/>
          </a:solidFill>
          <a:ln w="25400" cap="flat"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58" name="Picture 5"/>
          <p:cNvPicPr>
            <a:picLocks noChangeAspect="1" noChangeArrowheads="1"/>
          </p:cNvPicPr>
          <p:nvPr>
            <p:custDataLst>
              <p:tags r:id="rId15"/>
            </p:custDataLst>
          </p:nvPr>
        </p:nvPicPr>
        <p:blipFill>
          <a:blip r:embed="rId47">
            <a:duotone>
              <a:schemeClr val="accent1">
                <a:shade val="45000"/>
                <a:satMod val="135000"/>
              </a:schemeClr>
              <a:prstClr val="white"/>
            </a:duotone>
          </a:blip>
          <a:srcRect/>
          <a:stretch>
            <a:fillRect/>
          </a:stretch>
        </p:blipFill>
        <p:spPr>
          <a:xfrm>
            <a:off x="7475044" y="3840662"/>
            <a:ext cx="700538" cy="7005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0" name="Text Placeholder 1"/>
          <p:cNvSpPr txBox="1"/>
          <p:nvPr>
            <p:custDataLst>
              <p:tags r:id="rId16"/>
            </p:custDataLst>
          </p:nvPr>
        </p:nvSpPr>
        <p:spPr>
          <a:xfrm>
            <a:off x="323528" y="8620"/>
            <a:ext cx="8556164" cy="878671"/>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80000"/>
              </a:lnSpc>
              <a:buNone/>
            </a:pPr>
            <a:r>
              <a:rPr lang="fr-CA" sz="2200" dirty="0">
                <a:solidFill>
                  <a:srgbClr val="005172"/>
                </a:solidFill>
              </a:rPr>
              <a:t>Viser la réussite : un guide pour établir et maintenir un système de gestion de la santé et de la sécurité psychologiques au sein de la fonction publique fédérale</a:t>
            </a:r>
          </a:p>
        </p:txBody>
      </p:sp>
      <p:sp>
        <p:nvSpPr>
          <p:cNvPr id="2" name="Slide Number Placeholder 1"/>
          <p:cNvSpPr>
            <a:spLocks noGrp="1"/>
          </p:cNvSpPr>
          <p:nvPr>
            <p:ph type="sldNum" sz="quarter" idx="12"/>
          </p:nvPr>
        </p:nvSpPr>
        <p:spPr/>
        <p:txBody>
          <a:bodyPr/>
          <a:lstStyle/>
          <a:p>
            <a:fld id="{32D4B517-E49B-41B6-9DBC-23634E0F1CDC}" type="slidenum">
              <a:rPr lang="en-CA" smtClean="0"/>
              <a:t>19</a:t>
            </a:fld>
            <a:endParaRPr lang="en-CA"/>
          </a:p>
        </p:txBody>
      </p:sp>
    </p:spTree>
    <p:custDataLst>
      <p:tags r:id="rId1"/>
    </p:custDataLst>
    <p:extLst>
      <p:ext uri="{BB962C8B-B14F-4D97-AF65-F5344CB8AC3E}">
        <p14:creationId xmlns:p14="http://schemas.microsoft.com/office/powerpoint/2010/main" val="1150913567"/>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11">
            <a:lum bright="70000" contrast="-70000"/>
          </a:blip>
          <a:stretch>
            <a:fillRect/>
          </a:stretch>
        </p:blipFill>
        <p:spPr>
          <a:xfrm>
            <a:off x="3819832" y="5797"/>
            <a:ext cx="5324168" cy="3200400"/>
          </a:xfrm>
          <a:prstGeom prst="rect">
            <a:avLst/>
          </a:prstGeom>
        </p:spPr>
      </p:pic>
      <p:sp>
        <p:nvSpPr>
          <p:cNvPr id="3" name="TextBox 2"/>
          <p:cNvSpPr txBox="1"/>
          <p:nvPr/>
        </p:nvSpPr>
        <p:spPr>
          <a:xfrm>
            <a:off x="238125" y="209550"/>
            <a:ext cx="8724900" cy="553998"/>
          </a:xfrm>
          <a:prstGeom prst="rect">
            <a:avLst/>
          </a:prstGeom>
          <a:noFill/>
        </p:spPr>
        <p:txBody>
          <a:bodyPr wrap="square" rtlCol="0">
            <a:spAutoFit/>
          </a:bodyPr>
          <a:lstStyle/>
          <a:p>
            <a:r>
              <a:rPr lang="en-CA" sz="3000" b="1" dirty="0" err="1">
                <a:solidFill>
                  <a:srgbClr val="05AAA8"/>
                </a:solidFill>
                <a:latin typeface="Century Gothic" panose="020B0502020202020204" pitchFamily="34" charset="0"/>
              </a:rPr>
              <a:t>Ordre</a:t>
            </a:r>
            <a:r>
              <a:rPr lang="en-CA" sz="3000" b="1" dirty="0">
                <a:solidFill>
                  <a:srgbClr val="05AAA8"/>
                </a:solidFill>
                <a:latin typeface="Century Gothic" panose="020B0502020202020204" pitchFamily="34" charset="0"/>
              </a:rPr>
              <a:t> du jour</a:t>
            </a:r>
            <a:endParaRPr lang="en-CA" sz="3000" b="1" i="1" dirty="0">
              <a:solidFill>
                <a:srgbClr val="05AAA8"/>
              </a:solidFill>
              <a:latin typeface="Century Gothic" panose="020B0502020202020204" pitchFamily="34" charset="0"/>
            </a:endParaRPr>
          </a:p>
        </p:txBody>
      </p:sp>
      <p:sp>
        <p:nvSpPr>
          <p:cNvPr id="162" name="TextBox 161"/>
          <p:cNvSpPr txBox="1"/>
          <p:nvPr/>
        </p:nvSpPr>
        <p:spPr>
          <a:xfrm>
            <a:off x="548525" y="2234686"/>
            <a:ext cx="1737360" cy="640080"/>
          </a:xfrm>
          <a:prstGeom prst="rect">
            <a:avLst/>
          </a:prstGeom>
          <a:noFill/>
        </p:spPr>
        <p:txBody>
          <a:bodyPr wrap="square" rtlCol="0" anchor="ctr" anchorCtr="0">
            <a:noAutofit/>
          </a:bodyPr>
          <a:lstStyle/>
          <a:p>
            <a:pPr algn="ctr"/>
            <a:r>
              <a:rPr lang="en-US" sz="1600" dirty="0" err="1">
                <a:solidFill>
                  <a:srgbClr val="1D7FC8"/>
                </a:solidFill>
                <a:latin typeface="Century Gothic" panose="020B0502020202020204" pitchFamily="34" charset="0"/>
                <a:cs typeface="Arial" pitchFamily="34" charset="0"/>
              </a:rPr>
              <a:t>Préparer</a:t>
            </a:r>
            <a:r>
              <a:rPr lang="en-US" sz="1600" dirty="0">
                <a:solidFill>
                  <a:srgbClr val="1D7FC8"/>
                </a:solidFill>
                <a:latin typeface="Century Gothic" panose="020B0502020202020204" pitchFamily="34" charset="0"/>
                <a:cs typeface="Arial" pitchFamily="34" charset="0"/>
              </a:rPr>
              <a:t> le terrain</a:t>
            </a:r>
          </a:p>
        </p:txBody>
      </p:sp>
      <p:sp>
        <p:nvSpPr>
          <p:cNvPr id="163" name="Oval 162"/>
          <p:cNvSpPr/>
          <p:nvPr>
            <p:custDataLst>
              <p:tags r:id="rId1"/>
            </p:custDataLst>
          </p:nvPr>
        </p:nvSpPr>
        <p:spPr>
          <a:xfrm>
            <a:off x="798080" y="2956786"/>
            <a:ext cx="1238250" cy="1238250"/>
          </a:xfrm>
          <a:prstGeom prst="ellipse">
            <a:avLst/>
          </a:prstGeom>
          <a:solidFill>
            <a:srgbClr val="F6773B"/>
          </a:solidFill>
          <a:ln w="19050">
            <a:solidFill>
              <a:srgbClr val="05AA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prstClr val="white"/>
                </a:solidFill>
                <a:cs typeface="Arial" pitchFamily="34" charset="0"/>
              </a:rPr>
              <a:t>1</a:t>
            </a:r>
          </a:p>
        </p:txBody>
      </p:sp>
      <p:cxnSp>
        <p:nvCxnSpPr>
          <p:cNvPr id="164" name="Straight Connector 163"/>
          <p:cNvCxnSpPr>
            <a:stCxn id="163" idx="6"/>
            <a:endCxn id="166" idx="2"/>
          </p:cNvCxnSpPr>
          <p:nvPr>
            <p:custDataLst>
              <p:tags r:id="rId2"/>
            </p:custDataLst>
          </p:nvPr>
        </p:nvCxnSpPr>
        <p:spPr>
          <a:xfrm>
            <a:off x="2036330" y="3575911"/>
            <a:ext cx="318683" cy="0"/>
          </a:xfrm>
          <a:prstGeom prst="line">
            <a:avLst/>
          </a:prstGeom>
          <a:ln w="19050">
            <a:solidFill>
              <a:srgbClr val="05AAA8"/>
            </a:solidFill>
          </a:ln>
        </p:spPr>
        <p:style>
          <a:lnRef idx="1">
            <a:schemeClr val="accent1"/>
          </a:lnRef>
          <a:fillRef idx="0">
            <a:schemeClr val="accent1"/>
          </a:fillRef>
          <a:effectRef idx="0">
            <a:schemeClr val="accent1"/>
          </a:effectRef>
          <a:fontRef idx="minor">
            <a:schemeClr val="tx1"/>
          </a:fontRef>
        </p:style>
      </p:cxnSp>
      <p:sp>
        <p:nvSpPr>
          <p:cNvPr id="165" name="TextBox 164"/>
          <p:cNvSpPr txBox="1"/>
          <p:nvPr/>
        </p:nvSpPr>
        <p:spPr>
          <a:xfrm>
            <a:off x="2105458" y="2234686"/>
            <a:ext cx="1737360" cy="640080"/>
          </a:xfrm>
          <a:prstGeom prst="rect">
            <a:avLst/>
          </a:prstGeom>
          <a:noFill/>
        </p:spPr>
        <p:txBody>
          <a:bodyPr wrap="square" rtlCol="0" anchor="ctr" anchorCtr="0">
            <a:noAutofit/>
          </a:bodyPr>
          <a:lstStyle/>
          <a:p>
            <a:pPr algn="ctr"/>
            <a:r>
              <a:rPr lang="en-US" sz="1600" dirty="0">
                <a:solidFill>
                  <a:srgbClr val="1D7FC8"/>
                </a:solidFill>
                <a:latin typeface="Century Gothic" panose="020B0502020202020204" pitchFamily="34" charset="0"/>
                <a:cs typeface="Arial" pitchFamily="34" charset="0"/>
              </a:rPr>
              <a:t>Notre Centre </a:t>
            </a:r>
            <a:r>
              <a:rPr lang="en-US" sz="1600" dirty="0" err="1">
                <a:solidFill>
                  <a:srgbClr val="1D7FC8"/>
                </a:solidFill>
                <a:latin typeface="Century Gothic" panose="020B0502020202020204" pitchFamily="34" charset="0"/>
                <a:cs typeface="Arial" pitchFamily="34" charset="0"/>
              </a:rPr>
              <a:t>d’expertise</a:t>
            </a:r>
            <a:endParaRPr lang="en-US" sz="1600" dirty="0">
              <a:solidFill>
                <a:srgbClr val="1D7FC8"/>
              </a:solidFill>
              <a:latin typeface="Century Gothic" panose="020B0502020202020204" pitchFamily="34" charset="0"/>
              <a:cs typeface="Arial" pitchFamily="34" charset="0"/>
            </a:endParaRPr>
          </a:p>
        </p:txBody>
      </p:sp>
      <p:sp>
        <p:nvSpPr>
          <p:cNvPr id="166" name="Oval 165"/>
          <p:cNvSpPr/>
          <p:nvPr>
            <p:custDataLst>
              <p:tags r:id="rId3"/>
            </p:custDataLst>
          </p:nvPr>
        </p:nvSpPr>
        <p:spPr>
          <a:xfrm>
            <a:off x="2355013" y="2956786"/>
            <a:ext cx="1238250" cy="1238250"/>
          </a:xfrm>
          <a:prstGeom prst="ellipse">
            <a:avLst/>
          </a:prstGeom>
          <a:solidFill>
            <a:srgbClr val="1D7FC8"/>
          </a:solidFill>
          <a:ln w="19050">
            <a:solidFill>
              <a:srgbClr val="05AA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prstClr val="white"/>
                </a:solidFill>
                <a:cs typeface="Arial" pitchFamily="34" charset="0"/>
              </a:rPr>
              <a:t>2</a:t>
            </a:r>
          </a:p>
        </p:txBody>
      </p:sp>
      <p:cxnSp>
        <p:nvCxnSpPr>
          <p:cNvPr id="167" name="Straight Connector 166"/>
          <p:cNvCxnSpPr>
            <a:stCxn id="166" idx="6"/>
            <a:endCxn id="169" idx="2"/>
          </p:cNvCxnSpPr>
          <p:nvPr>
            <p:custDataLst>
              <p:tags r:id="rId4"/>
            </p:custDataLst>
          </p:nvPr>
        </p:nvCxnSpPr>
        <p:spPr>
          <a:xfrm>
            <a:off x="3593263" y="3575911"/>
            <a:ext cx="318683" cy="0"/>
          </a:xfrm>
          <a:prstGeom prst="line">
            <a:avLst/>
          </a:prstGeom>
          <a:ln w="19050">
            <a:solidFill>
              <a:srgbClr val="05AAA8"/>
            </a:solidFill>
          </a:ln>
        </p:spPr>
        <p:style>
          <a:lnRef idx="1">
            <a:schemeClr val="accent1"/>
          </a:lnRef>
          <a:fillRef idx="0">
            <a:schemeClr val="accent1"/>
          </a:fillRef>
          <a:effectRef idx="0">
            <a:schemeClr val="accent1"/>
          </a:effectRef>
          <a:fontRef idx="minor">
            <a:schemeClr val="tx1"/>
          </a:fontRef>
        </p:style>
      </p:cxnSp>
      <p:sp>
        <p:nvSpPr>
          <p:cNvPr id="168" name="TextBox 167"/>
          <p:cNvSpPr txBox="1"/>
          <p:nvPr/>
        </p:nvSpPr>
        <p:spPr>
          <a:xfrm>
            <a:off x="3662391" y="2234686"/>
            <a:ext cx="1737360" cy="640080"/>
          </a:xfrm>
          <a:prstGeom prst="rect">
            <a:avLst/>
          </a:prstGeom>
          <a:noFill/>
        </p:spPr>
        <p:txBody>
          <a:bodyPr wrap="square" rtlCol="0" anchor="ctr" anchorCtr="0">
            <a:noAutofit/>
          </a:bodyPr>
          <a:lstStyle/>
          <a:p>
            <a:pPr algn="ctr"/>
            <a:r>
              <a:rPr lang="en-US" sz="1600" dirty="0">
                <a:solidFill>
                  <a:srgbClr val="1D7FC8"/>
                </a:solidFill>
                <a:latin typeface="Century Gothic" panose="020B0502020202020204" pitchFamily="34" charset="0"/>
                <a:cs typeface="Arial" pitchFamily="34" charset="0"/>
              </a:rPr>
              <a:t>Notre </a:t>
            </a:r>
            <a:r>
              <a:rPr lang="en-US" sz="1600" dirty="0" err="1">
                <a:solidFill>
                  <a:srgbClr val="1D7FC8"/>
                </a:solidFill>
                <a:latin typeface="Century Gothic" panose="020B0502020202020204" pitchFamily="34" charset="0"/>
                <a:cs typeface="Arial" pitchFamily="34" charset="0"/>
              </a:rPr>
              <a:t>centre</a:t>
            </a:r>
            <a:r>
              <a:rPr lang="en-US" sz="1600" dirty="0">
                <a:solidFill>
                  <a:srgbClr val="1D7FC8"/>
                </a:solidFill>
                <a:latin typeface="Century Gothic" panose="020B0502020202020204" pitchFamily="34" charset="0"/>
                <a:cs typeface="Arial" pitchFamily="34" charset="0"/>
              </a:rPr>
              <a:t> </a:t>
            </a:r>
            <a:r>
              <a:rPr lang="en-US" sz="1600" dirty="0" err="1">
                <a:solidFill>
                  <a:srgbClr val="1D7FC8"/>
                </a:solidFill>
                <a:latin typeface="Century Gothic" panose="020B0502020202020204" pitchFamily="34" charset="0"/>
                <a:cs typeface="Arial" pitchFamily="34" charset="0"/>
              </a:rPr>
              <a:t>d’intérêt</a:t>
            </a:r>
            <a:endParaRPr lang="en-US" sz="1600" dirty="0">
              <a:solidFill>
                <a:srgbClr val="1D7FC8"/>
              </a:solidFill>
              <a:latin typeface="Century Gothic" panose="020B0502020202020204" pitchFamily="34" charset="0"/>
              <a:cs typeface="Arial" pitchFamily="34" charset="0"/>
            </a:endParaRPr>
          </a:p>
        </p:txBody>
      </p:sp>
      <p:sp>
        <p:nvSpPr>
          <p:cNvPr id="169" name="Oval 168"/>
          <p:cNvSpPr/>
          <p:nvPr>
            <p:custDataLst>
              <p:tags r:id="rId5"/>
            </p:custDataLst>
          </p:nvPr>
        </p:nvSpPr>
        <p:spPr>
          <a:xfrm>
            <a:off x="3911946" y="2956786"/>
            <a:ext cx="1238250" cy="1238250"/>
          </a:xfrm>
          <a:prstGeom prst="ellipse">
            <a:avLst/>
          </a:prstGeom>
          <a:solidFill>
            <a:srgbClr val="6DD8F0"/>
          </a:solidFill>
          <a:ln w="19050">
            <a:solidFill>
              <a:srgbClr val="05AA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prstClr val="white"/>
                </a:solidFill>
                <a:cs typeface="Arial" pitchFamily="34" charset="0"/>
              </a:rPr>
              <a:t>3</a:t>
            </a:r>
          </a:p>
        </p:txBody>
      </p:sp>
      <p:cxnSp>
        <p:nvCxnSpPr>
          <p:cNvPr id="170" name="Straight Connector 169"/>
          <p:cNvCxnSpPr>
            <a:stCxn id="169" idx="6"/>
            <a:endCxn id="172" idx="2"/>
          </p:cNvCxnSpPr>
          <p:nvPr>
            <p:custDataLst>
              <p:tags r:id="rId6"/>
            </p:custDataLst>
          </p:nvPr>
        </p:nvCxnSpPr>
        <p:spPr>
          <a:xfrm>
            <a:off x="5150196" y="3575911"/>
            <a:ext cx="318683" cy="0"/>
          </a:xfrm>
          <a:prstGeom prst="line">
            <a:avLst/>
          </a:prstGeom>
          <a:ln w="19050">
            <a:solidFill>
              <a:srgbClr val="05AAA8"/>
            </a:solidFill>
          </a:ln>
        </p:spPr>
        <p:style>
          <a:lnRef idx="1">
            <a:schemeClr val="accent1"/>
          </a:lnRef>
          <a:fillRef idx="0">
            <a:schemeClr val="accent1"/>
          </a:fillRef>
          <a:effectRef idx="0">
            <a:schemeClr val="accent1"/>
          </a:effectRef>
          <a:fontRef idx="minor">
            <a:schemeClr val="tx1"/>
          </a:fontRef>
        </p:style>
      </p:cxnSp>
      <p:sp>
        <p:nvSpPr>
          <p:cNvPr id="171" name="TextBox 170"/>
          <p:cNvSpPr txBox="1"/>
          <p:nvPr/>
        </p:nvSpPr>
        <p:spPr>
          <a:xfrm>
            <a:off x="5184761" y="2234686"/>
            <a:ext cx="1806487" cy="640080"/>
          </a:xfrm>
          <a:prstGeom prst="rect">
            <a:avLst/>
          </a:prstGeom>
          <a:noFill/>
        </p:spPr>
        <p:txBody>
          <a:bodyPr wrap="square" rtlCol="0" anchor="ctr" anchorCtr="0">
            <a:noAutofit/>
          </a:bodyPr>
          <a:lstStyle/>
          <a:p>
            <a:pPr algn="ctr"/>
            <a:r>
              <a:rPr lang="en-US" sz="1600" dirty="0">
                <a:solidFill>
                  <a:srgbClr val="1D7FC8"/>
                </a:solidFill>
                <a:latin typeface="Century Gothic" panose="020B0502020202020204" pitchFamily="34" charset="0"/>
                <a:cs typeface="Arial" pitchFamily="34" charset="0"/>
              </a:rPr>
              <a:t>Changer la culture</a:t>
            </a:r>
          </a:p>
        </p:txBody>
      </p:sp>
      <p:sp>
        <p:nvSpPr>
          <p:cNvPr id="172" name="Oval 171"/>
          <p:cNvSpPr/>
          <p:nvPr>
            <p:custDataLst>
              <p:tags r:id="rId7"/>
            </p:custDataLst>
          </p:nvPr>
        </p:nvSpPr>
        <p:spPr>
          <a:xfrm>
            <a:off x="5468879" y="2956786"/>
            <a:ext cx="1238250" cy="1238250"/>
          </a:xfrm>
          <a:prstGeom prst="ellipse">
            <a:avLst/>
          </a:prstGeom>
          <a:solidFill>
            <a:srgbClr val="63CECA"/>
          </a:solidFill>
          <a:ln w="19050">
            <a:solidFill>
              <a:srgbClr val="05AA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prstClr val="white"/>
                </a:solidFill>
                <a:cs typeface="Arial" pitchFamily="34" charset="0"/>
              </a:rPr>
              <a:t>4</a:t>
            </a:r>
          </a:p>
        </p:txBody>
      </p:sp>
      <p:cxnSp>
        <p:nvCxnSpPr>
          <p:cNvPr id="173" name="Straight Connector 172"/>
          <p:cNvCxnSpPr>
            <a:stCxn id="172" idx="6"/>
            <a:endCxn id="175" idx="2"/>
          </p:cNvCxnSpPr>
          <p:nvPr>
            <p:custDataLst>
              <p:tags r:id="rId8"/>
            </p:custDataLst>
          </p:nvPr>
        </p:nvCxnSpPr>
        <p:spPr>
          <a:xfrm>
            <a:off x="6707129" y="3575911"/>
            <a:ext cx="318684" cy="0"/>
          </a:xfrm>
          <a:prstGeom prst="line">
            <a:avLst/>
          </a:prstGeom>
          <a:ln w="19050">
            <a:solidFill>
              <a:srgbClr val="05AAA8"/>
            </a:solidFill>
          </a:ln>
        </p:spPr>
        <p:style>
          <a:lnRef idx="1">
            <a:schemeClr val="accent1"/>
          </a:lnRef>
          <a:fillRef idx="0">
            <a:schemeClr val="accent1"/>
          </a:fillRef>
          <a:effectRef idx="0">
            <a:schemeClr val="accent1"/>
          </a:effectRef>
          <a:fontRef idx="minor">
            <a:schemeClr val="tx1"/>
          </a:fontRef>
        </p:style>
      </p:cxnSp>
      <p:sp>
        <p:nvSpPr>
          <p:cNvPr id="174" name="TextBox 173"/>
          <p:cNvSpPr txBox="1"/>
          <p:nvPr/>
        </p:nvSpPr>
        <p:spPr>
          <a:xfrm>
            <a:off x="6741694" y="2234686"/>
            <a:ext cx="1737360" cy="640080"/>
          </a:xfrm>
          <a:prstGeom prst="rect">
            <a:avLst/>
          </a:prstGeom>
          <a:noFill/>
        </p:spPr>
        <p:txBody>
          <a:bodyPr wrap="square" rtlCol="0" anchor="ctr" anchorCtr="0">
            <a:noAutofit/>
          </a:bodyPr>
          <a:lstStyle/>
          <a:p>
            <a:pPr algn="ctr"/>
            <a:r>
              <a:rPr lang="en-US" sz="1600" dirty="0">
                <a:solidFill>
                  <a:srgbClr val="1D7FC8"/>
                </a:solidFill>
                <a:latin typeface="Century Gothic" panose="020B0502020202020204" pitchFamily="34" charset="0"/>
                <a:cs typeface="Arial" pitchFamily="34" charset="0"/>
              </a:rPr>
              <a:t>Questions</a:t>
            </a:r>
          </a:p>
        </p:txBody>
      </p:sp>
      <p:sp>
        <p:nvSpPr>
          <p:cNvPr id="175" name="Oval 174"/>
          <p:cNvSpPr/>
          <p:nvPr>
            <p:custDataLst>
              <p:tags r:id="rId9"/>
            </p:custDataLst>
          </p:nvPr>
        </p:nvSpPr>
        <p:spPr>
          <a:xfrm>
            <a:off x="7025813" y="2956786"/>
            <a:ext cx="1238250" cy="1238250"/>
          </a:xfrm>
          <a:prstGeom prst="ellipse">
            <a:avLst/>
          </a:prstGeom>
          <a:solidFill>
            <a:srgbClr val="41C051"/>
          </a:solidFill>
          <a:ln w="19050">
            <a:solidFill>
              <a:srgbClr val="05AA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prstClr val="white"/>
                </a:solidFill>
                <a:cs typeface="Arial" pitchFamily="34" charset="0"/>
              </a:rPr>
              <a:t>5</a:t>
            </a:r>
          </a:p>
        </p:txBody>
      </p:sp>
      <p:cxnSp>
        <p:nvCxnSpPr>
          <p:cNvPr id="23" name="Straight Connector 22"/>
          <p:cNvCxnSpPr/>
          <p:nvPr/>
        </p:nvCxnSpPr>
        <p:spPr>
          <a:xfrm>
            <a:off x="238125" y="793671"/>
            <a:ext cx="5086350" cy="0"/>
          </a:xfrm>
          <a:prstGeom prst="line">
            <a:avLst/>
          </a:prstGeom>
          <a:ln w="28575">
            <a:solidFill>
              <a:srgbClr val="9BDAE4"/>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32D4B517-E49B-41B6-9DBC-23634E0F1CDC}" type="slidenum">
              <a:rPr lang="en-CA" smtClean="0"/>
              <a:t>2</a:t>
            </a:fld>
            <a:endParaRPr lang="en-CA"/>
          </a:p>
        </p:txBody>
      </p:sp>
    </p:spTree>
    <p:extLst>
      <p:ext uri="{BB962C8B-B14F-4D97-AF65-F5344CB8AC3E}">
        <p14:creationId xmlns:p14="http://schemas.microsoft.com/office/powerpoint/2010/main" val="16286968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a:spLocks noGrp="1"/>
          </p:cNvSpPr>
          <p:nvPr>
            <p:ph type="body" sz="quarter" idx="11"/>
            <p:custDataLst>
              <p:tags r:id="rId2"/>
            </p:custDataLst>
          </p:nvPr>
        </p:nvSpPr>
        <p:spPr>
          <a:xfrm>
            <a:off x="404042" y="44624"/>
            <a:ext cx="8113801" cy="946396"/>
          </a:xfrm>
        </p:spPr>
        <p:txBody>
          <a:bodyPr>
            <a:noAutofit/>
          </a:bodyPr>
          <a:lstStyle/>
          <a:p>
            <a:pPr>
              <a:lnSpc>
                <a:spcPct val="80000"/>
              </a:lnSpc>
            </a:pPr>
            <a:r>
              <a:rPr lang="fr-CA" sz="2200" b="0" dirty="0">
                <a:solidFill>
                  <a:srgbClr val="005172"/>
                </a:solidFill>
                <a:latin typeface="+mn-lt"/>
              </a:rPr>
              <a:t>Viser la réussite : un guide pour établir et maintenir un système de gestion de la santé et de la sécurité psychologiques au sein de la fonction publique fédérale</a:t>
            </a:r>
          </a:p>
        </p:txBody>
      </p:sp>
      <p:sp>
        <p:nvSpPr>
          <p:cNvPr id="6" name="TextBox 5"/>
          <p:cNvSpPr txBox="1"/>
          <p:nvPr>
            <p:custDataLst>
              <p:tags r:id="rId3"/>
            </p:custDataLst>
          </p:nvPr>
        </p:nvSpPr>
        <p:spPr>
          <a:xfrm>
            <a:off x="294034" y="1170661"/>
            <a:ext cx="8556164" cy="400110"/>
          </a:xfrm>
          <a:prstGeom prst="rect">
            <a:avLst/>
          </a:prstGeom>
        </p:spPr>
        <p:txBody>
          <a:bodyPr wrap="square" lIns="0" tIns="0" rIns="0" bIns="0"/>
          <a:lstStyle>
            <a:lvl1pPr indent="0">
              <a:spcBef>
                <a:spcPct val="20000"/>
              </a:spcBef>
              <a:buFont typeface="Arial" panose="020B0604020202020204" pitchFamily="34" charset="0"/>
              <a:buNone/>
              <a:defRPr sz="2000">
                <a:solidFill>
                  <a:schemeClr val="tx1">
                    <a:lumMod val="65000"/>
                    <a:lumOff val="35000"/>
                  </a:schemeClr>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rgbClr val="004D71"/>
                </a:solidFill>
                <a:latin typeface="Calibri" panose="020F0502020204030204" pitchFamily="34" charset="0"/>
              </a:defRPr>
            </a:lvl2pPr>
            <a:lvl3pPr marL="1143000" indent="-228600">
              <a:spcBef>
                <a:spcPct val="20000"/>
              </a:spcBef>
              <a:buFont typeface="Arial" panose="020B0604020202020204" pitchFamily="34" charset="0"/>
              <a:buChar char="•"/>
              <a:defRPr>
                <a:solidFill>
                  <a:srgbClr val="004D7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rgbClr val="004D71"/>
                </a:solidFill>
                <a:latin typeface="Calibri" panose="020F0502020204030204" pitchFamily="34" charset="0"/>
              </a:defRPr>
            </a:lvl4pPr>
            <a:lvl5pPr marL="0" indent="1255713">
              <a:spcBef>
                <a:spcPct val="20000"/>
              </a:spcBef>
              <a:buFont typeface="Arial" panose="020B0604020202020204" pitchFamily="34" charset="0"/>
              <a:buChar char="»"/>
              <a:defRPr sz="1400">
                <a:solidFill>
                  <a:srgbClr val="004D71"/>
                </a:solidFill>
                <a:latin typeface="Calibri" panose="020F050202020403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fr-CA" sz="1800" dirty="0">
                <a:solidFill>
                  <a:srgbClr val="595959"/>
                </a:solidFill>
                <a:latin typeface="Century Gothic" panose="020B0502020202020204" pitchFamily="34" charset="0"/>
              </a:rPr>
              <a:t>Commencer par connaître votre milieu de travail… (Chapitre 2)</a:t>
            </a:r>
            <a:endParaRPr lang="fr-CA" sz="1200" b="1" dirty="0">
              <a:solidFill>
                <a:srgbClr val="990099"/>
              </a:solidFill>
              <a:latin typeface="Courier New" panose="02070309020205020404" pitchFamily="49" charset="0"/>
            </a:endParaRPr>
          </a:p>
        </p:txBody>
      </p:sp>
      <p:grpSp>
        <p:nvGrpSpPr>
          <p:cNvPr id="73" name="Gruppieren 288"/>
          <p:cNvGrpSpPr/>
          <p:nvPr>
            <p:custDataLst>
              <p:tags r:id="rId4"/>
            </p:custDataLst>
          </p:nvPr>
        </p:nvGrpSpPr>
        <p:grpSpPr>
          <a:xfrm>
            <a:off x="6920423" y="2662856"/>
            <a:ext cx="531534" cy="511382"/>
            <a:chOff x="2433397" y="2759735"/>
            <a:chExt cx="608538" cy="585467"/>
          </a:xfrm>
          <a:solidFill>
            <a:schemeClr val="tx2">
              <a:lumMod val="40000"/>
              <a:lumOff val="60000"/>
            </a:schemeClr>
          </a:solidFill>
        </p:grpSpPr>
        <p:sp>
          <p:nvSpPr>
            <p:cNvPr id="74" name="Freeform 8"/>
            <p:cNvSpPr/>
            <p:nvPr>
              <p:custDataLst>
                <p:tags r:id="rId29"/>
              </p:custDataLst>
            </p:nvPr>
          </p:nvSpPr>
          <p:spPr>
            <a:xfrm>
              <a:off x="2433397" y="3081047"/>
              <a:ext cx="216747" cy="262404"/>
            </a:xfrm>
            <a:custGeom>
              <a:avLst/>
              <a:gdLst>
                <a:gd name="T0" fmla="*/ 4046 w 4436"/>
                <a:gd name="T1" fmla="*/ 3222 h 5370"/>
                <a:gd name="T2" fmla="*/ 3215 w 4436"/>
                <a:gd name="T3" fmla="*/ 2749 h 5370"/>
                <a:gd name="T4" fmla="*/ 2885 w 4436"/>
                <a:gd name="T5" fmla="*/ 2548 h 5370"/>
                <a:gd name="T6" fmla="*/ 2817 w 4436"/>
                <a:gd name="T7" fmla="*/ 2280 h 5370"/>
                <a:gd name="T8" fmla="*/ 2812 w 4436"/>
                <a:gd name="T9" fmla="*/ 2285 h 5370"/>
                <a:gd name="T10" fmla="*/ 3017 w 4436"/>
                <a:gd name="T11" fmla="*/ 1917 h 5370"/>
                <a:gd name="T12" fmla="*/ 3140 w 4436"/>
                <a:gd name="T13" fmla="*/ 1636 h 5370"/>
                <a:gd name="T14" fmla="*/ 3099 w 4436"/>
                <a:gd name="T15" fmla="*/ 1339 h 5370"/>
                <a:gd name="T16" fmla="*/ 3100 w 4436"/>
                <a:gd name="T17" fmla="*/ 1317 h 5370"/>
                <a:gd name="T18" fmla="*/ 2665 w 4436"/>
                <a:gd name="T19" fmla="*/ 312 h 5370"/>
                <a:gd name="T20" fmla="*/ 1847 w 4436"/>
                <a:gd name="T21" fmla="*/ 164 h 5370"/>
                <a:gd name="T22" fmla="*/ 1275 w 4436"/>
                <a:gd name="T23" fmla="*/ 864 h 5370"/>
                <a:gd name="T24" fmla="*/ 1306 w 4436"/>
                <a:gd name="T25" fmla="*/ 1388 h 5370"/>
                <a:gd name="T26" fmla="*/ 1289 w 4436"/>
                <a:gd name="T27" fmla="*/ 1697 h 5370"/>
                <a:gd name="T28" fmla="*/ 1384 w 4436"/>
                <a:gd name="T29" fmla="*/ 1859 h 5370"/>
                <a:gd name="T30" fmla="*/ 1578 w 4436"/>
                <a:gd name="T31" fmla="*/ 2260 h 5370"/>
                <a:gd name="T32" fmla="*/ 1576 w 4436"/>
                <a:gd name="T33" fmla="*/ 2258 h 5370"/>
                <a:gd name="T34" fmla="*/ 1527 w 4436"/>
                <a:gd name="T35" fmla="*/ 2520 h 5370"/>
                <a:gd name="T36" fmla="*/ 1515 w 4436"/>
                <a:gd name="T37" fmla="*/ 2491 h 5370"/>
                <a:gd name="T38" fmla="*/ 693 w 4436"/>
                <a:gd name="T39" fmla="*/ 2914 h 5370"/>
                <a:gd name="T40" fmla="*/ 373 w 4436"/>
                <a:gd name="T41" fmla="*/ 3125 h 5370"/>
                <a:gd name="T42" fmla="*/ 0 w 4436"/>
                <a:gd name="T43" fmla="*/ 4681 h 5370"/>
                <a:gd name="T44" fmla="*/ 113 w 4436"/>
                <a:gd name="T45" fmla="*/ 4951 h 5370"/>
                <a:gd name="T46" fmla="*/ 2199 w 4436"/>
                <a:gd name="T47" fmla="*/ 5344 h 5370"/>
                <a:gd name="T48" fmla="*/ 4211 w 4436"/>
                <a:gd name="T49" fmla="*/ 5002 h 5370"/>
                <a:gd name="T50" fmla="*/ 4345 w 4436"/>
                <a:gd name="T51" fmla="*/ 4858 h 5370"/>
                <a:gd name="T52" fmla="*/ 4046 w 4436"/>
                <a:gd name="T53" fmla="*/ 3222 h 5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436" h="5370">
                  <a:moveTo>
                    <a:pt x="4046" y="3222"/>
                  </a:moveTo>
                  <a:cubicBezTo>
                    <a:pt x="3929" y="2969"/>
                    <a:pt x="3215" y="2749"/>
                    <a:pt x="3215" y="2749"/>
                  </a:cubicBezTo>
                  <a:cubicBezTo>
                    <a:pt x="3032" y="2661"/>
                    <a:pt x="2936" y="2593"/>
                    <a:pt x="2885" y="2548"/>
                  </a:cubicBezTo>
                  <a:cubicBezTo>
                    <a:pt x="2843" y="2488"/>
                    <a:pt x="2811" y="2402"/>
                    <a:pt x="2817" y="2280"/>
                  </a:cubicBezTo>
                  <a:cubicBezTo>
                    <a:pt x="2817" y="2280"/>
                    <a:pt x="2815" y="2282"/>
                    <a:pt x="2812" y="2285"/>
                  </a:cubicBezTo>
                  <a:cubicBezTo>
                    <a:pt x="2899" y="2174"/>
                    <a:pt x="2970" y="2046"/>
                    <a:pt x="3017" y="1917"/>
                  </a:cubicBezTo>
                  <a:cubicBezTo>
                    <a:pt x="3112" y="1881"/>
                    <a:pt x="3140" y="1636"/>
                    <a:pt x="3140" y="1636"/>
                  </a:cubicBezTo>
                  <a:cubicBezTo>
                    <a:pt x="3240" y="1429"/>
                    <a:pt x="3138" y="1358"/>
                    <a:pt x="3099" y="1339"/>
                  </a:cubicBezTo>
                  <a:cubicBezTo>
                    <a:pt x="3100" y="1332"/>
                    <a:pt x="3100" y="1324"/>
                    <a:pt x="3100" y="1317"/>
                  </a:cubicBezTo>
                  <a:cubicBezTo>
                    <a:pt x="3118" y="1232"/>
                    <a:pt x="3282" y="390"/>
                    <a:pt x="2665" y="312"/>
                  </a:cubicBezTo>
                  <a:cubicBezTo>
                    <a:pt x="2365" y="0"/>
                    <a:pt x="1847" y="164"/>
                    <a:pt x="1847" y="164"/>
                  </a:cubicBezTo>
                  <a:cubicBezTo>
                    <a:pt x="1317" y="312"/>
                    <a:pt x="1275" y="864"/>
                    <a:pt x="1275" y="864"/>
                  </a:cubicBezTo>
                  <a:cubicBezTo>
                    <a:pt x="1250" y="1159"/>
                    <a:pt x="1304" y="1379"/>
                    <a:pt x="1306" y="1388"/>
                  </a:cubicBezTo>
                  <a:cubicBezTo>
                    <a:pt x="1188" y="1363"/>
                    <a:pt x="1289" y="1697"/>
                    <a:pt x="1289" y="1697"/>
                  </a:cubicBezTo>
                  <a:cubicBezTo>
                    <a:pt x="1294" y="1846"/>
                    <a:pt x="1373" y="1858"/>
                    <a:pt x="1384" y="1859"/>
                  </a:cubicBezTo>
                  <a:cubicBezTo>
                    <a:pt x="1424" y="2001"/>
                    <a:pt x="1492" y="2139"/>
                    <a:pt x="1578" y="2260"/>
                  </a:cubicBezTo>
                  <a:cubicBezTo>
                    <a:pt x="1577" y="2259"/>
                    <a:pt x="1577" y="2259"/>
                    <a:pt x="1576" y="2258"/>
                  </a:cubicBezTo>
                  <a:cubicBezTo>
                    <a:pt x="1576" y="2258"/>
                    <a:pt x="1603" y="2389"/>
                    <a:pt x="1527" y="2520"/>
                  </a:cubicBezTo>
                  <a:cubicBezTo>
                    <a:pt x="1519" y="2502"/>
                    <a:pt x="1515" y="2491"/>
                    <a:pt x="1515" y="2491"/>
                  </a:cubicBezTo>
                  <a:cubicBezTo>
                    <a:pt x="1463" y="2685"/>
                    <a:pt x="693" y="2914"/>
                    <a:pt x="693" y="2914"/>
                  </a:cubicBezTo>
                  <a:cubicBezTo>
                    <a:pt x="468" y="2998"/>
                    <a:pt x="373" y="3125"/>
                    <a:pt x="373" y="3125"/>
                  </a:cubicBezTo>
                  <a:cubicBezTo>
                    <a:pt x="39" y="3607"/>
                    <a:pt x="0" y="4681"/>
                    <a:pt x="0" y="4681"/>
                  </a:cubicBezTo>
                  <a:cubicBezTo>
                    <a:pt x="5" y="4926"/>
                    <a:pt x="113" y="4951"/>
                    <a:pt x="113" y="4951"/>
                  </a:cubicBezTo>
                  <a:cubicBezTo>
                    <a:pt x="879" y="5285"/>
                    <a:pt x="2199" y="5344"/>
                    <a:pt x="2199" y="5344"/>
                  </a:cubicBezTo>
                  <a:cubicBezTo>
                    <a:pt x="3432" y="5370"/>
                    <a:pt x="4211" y="5002"/>
                    <a:pt x="4211" y="5002"/>
                  </a:cubicBezTo>
                  <a:cubicBezTo>
                    <a:pt x="4341" y="4922"/>
                    <a:pt x="4345" y="4858"/>
                    <a:pt x="4345" y="4858"/>
                  </a:cubicBezTo>
                  <a:cubicBezTo>
                    <a:pt x="4436" y="4089"/>
                    <a:pt x="4046" y="3222"/>
                    <a:pt x="4046" y="3222"/>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a:p>
          </p:txBody>
        </p:sp>
        <p:sp>
          <p:nvSpPr>
            <p:cNvPr id="75" name="Freeform 8"/>
            <p:cNvSpPr/>
            <p:nvPr>
              <p:custDataLst>
                <p:tags r:id="rId30"/>
              </p:custDataLst>
            </p:nvPr>
          </p:nvSpPr>
          <p:spPr>
            <a:xfrm>
              <a:off x="2825188" y="3082798"/>
              <a:ext cx="216747" cy="262404"/>
            </a:xfrm>
            <a:custGeom>
              <a:avLst/>
              <a:gdLst>
                <a:gd name="T0" fmla="*/ 4046 w 4436"/>
                <a:gd name="T1" fmla="*/ 3222 h 5370"/>
                <a:gd name="T2" fmla="*/ 3215 w 4436"/>
                <a:gd name="T3" fmla="*/ 2749 h 5370"/>
                <a:gd name="T4" fmla="*/ 2885 w 4436"/>
                <a:gd name="T5" fmla="*/ 2548 h 5370"/>
                <a:gd name="T6" fmla="*/ 2817 w 4436"/>
                <a:gd name="T7" fmla="*/ 2280 h 5370"/>
                <a:gd name="T8" fmla="*/ 2812 w 4436"/>
                <a:gd name="T9" fmla="*/ 2285 h 5370"/>
                <a:gd name="T10" fmla="*/ 3017 w 4436"/>
                <a:gd name="T11" fmla="*/ 1917 h 5370"/>
                <a:gd name="T12" fmla="*/ 3140 w 4436"/>
                <a:gd name="T13" fmla="*/ 1636 h 5370"/>
                <a:gd name="T14" fmla="*/ 3099 w 4436"/>
                <a:gd name="T15" fmla="*/ 1339 h 5370"/>
                <a:gd name="T16" fmla="*/ 3100 w 4436"/>
                <a:gd name="T17" fmla="*/ 1317 h 5370"/>
                <a:gd name="T18" fmla="*/ 2665 w 4436"/>
                <a:gd name="T19" fmla="*/ 312 h 5370"/>
                <a:gd name="T20" fmla="*/ 1847 w 4436"/>
                <a:gd name="T21" fmla="*/ 164 h 5370"/>
                <a:gd name="T22" fmla="*/ 1275 w 4436"/>
                <a:gd name="T23" fmla="*/ 864 h 5370"/>
                <a:gd name="T24" fmla="*/ 1306 w 4436"/>
                <a:gd name="T25" fmla="*/ 1388 h 5370"/>
                <a:gd name="T26" fmla="*/ 1289 w 4436"/>
                <a:gd name="T27" fmla="*/ 1697 h 5370"/>
                <a:gd name="T28" fmla="*/ 1384 w 4436"/>
                <a:gd name="T29" fmla="*/ 1859 h 5370"/>
                <a:gd name="T30" fmla="*/ 1578 w 4436"/>
                <a:gd name="T31" fmla="*/ 2260 h 5370"/>
                <a:gd name="T32" fmla="*/ 1576 w 4436"/>
                <a:gd name="T33" fmla="*/ 2258 h 5370"/>
                <a:gd name="T34" fmla="*/ 1527 w 4436"/>
                <a:gd name="T35" fmla="*/ 2520 h 5370"/>
                <a:gd name="T36" fmla="*/ 1515 w 4436"/>
                <a:gd name="T37" fmla="*/ 2491 h 5370"/>
                <a:gd name="T38" fmla="*/ 693 w 4436"/>
                <a:gd name="T39" fmla="*/ 2914 h 5370"/>
                <a:gd name="T40" fmla="*/ 373 w 4436"/>
                <a:gd name="T41" fmla="*/ 3125 h 5370"/>
                <a:gd name="T42" fmla="*/ 0 w 4436"/>
                <a:gd name="T43" fmla="*/ 4681 h 5370"/>
                <a:gd name="T44" fmla="*/ 113 w 4436"/>
                <a:gd name="T45" fmla="*/ 4951 h 5370"/>
                <a:gd name="T46" fmla="*/ 2199 w 4436"/>
                <a:gd name="T47" fmla="*/ 5344 h 5370"/>
                <a:gd name="T48" fmla="*/ 4211 w 4436"/>
                <a:gd name="T49" fmla="*/ 5002 h 5370"/>
                <a:gd name="T50" fmla="*/ 4345 w 4436"/>
                <a:gd name="T51" fmla="*/ 4858 h 5370"/>
                <a:gd name="T52" fmla="*/ 4046 w 4436"/>
                <a:gd name="T53" fmla="*/ 3222 h 5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436" h="5370">
                  <a:moveTo>
                    <a:pt x="4046" y="3222"/>
                  </a:moveTo>
                  <a:cubicBezTo>
                    <a:pt x="3929" y="2969"/>
                    <a:pt x="3215" y="2749"/>
                    <a:pt x="3215" y="2749"/>
                  </a:cubicBezTo>
                  <a:cubicBezTo>
                    <a:pt x="3032" y="2661"/>
                    <a:pt x="2936" y="2593"/>
                    <a:pt x="2885" y="2548"/>
                  </a:cubicBezTo>
                  <a:cubicBezTo>
                    <a:pt x="2843" y="2488"/>
                    <a:pt x="2811" y="2402"/>
                    <a:pt x="2817" y="2280"/>
                  </a:cubicBezTo>
                  <a:cubicBezTo>
                    <a:pt x="2817" y="2280"/>
                    <a:pt x="2815" y="2282"/>
                    <a:pt x="2812" y="2285"/>
                  </a:cubicBezTo>
                  <a:cubicBezTo>
                    <a:pt x="2899" y="2174"/>
                    <a:pt x="2970" y="2046"/>
                    <a:pt x="3017" y="1917"/>
                  </a:cubicBezTo>
                  <a:cubicBezTo>
                    <a:pt x="3112" y="1881"/>
                    <a:pt x="3140" y="1636"/>
                    <a:pt x="3140" y="1636"/>
                  </a:cubicBezTo>
                  <a:cubicBezTo>
                    <a:pt x="3240" y="1429"/>
                    <a:pt x="3138" y="1358"/>
                    <a:pt x="3099" y="1339"/>
                  </a:cubicBezTo>
                  <a:cubicBezTo>
                    <a:pt x="3100" y="1332"/>
                    <a:pt x="3100" y="1324"/>
                    <a:pt x="3100" y="1317"/>
                  </a:cubicBezTo>
                  <a:cubicBezTo>
                    <a:pt x="3118" y="1232"/>
                    <a:pt x="3282" y="390"/>
                    <a:pt x="2665" y="312"/>
                  </a:cubicBezTo>
                  <a:cubicBezTo>
                    <a:pt x="2365" y="0"/>
                    <a:pt x="1847" y="164"/>
                    <a:pt x="1847" y="164"/>
                  </a:cubicBezTo>
                  <a:cubicBezTo>
                    <a:pt x="1317" y="312"/>
                    <a:pt x="1275" y="864"/>
                    <a:pt x="1275" y="864"/>
                  </a:cubicBezTo>
                  <a:cubicBezTo>
                    <a:pt x="1250" y="1159"/>
                    <a:pt x="1304" y="1379"/>
                    <a:pt x="1306" y="1388"/>
                  </a:cubicBezTo>
                  <a:cubicBezTo>
                    <a:pt x="1188" y="1363"/>
                    <a:pt x="1289" y="1697"/>
                    <a:pt x="1289" y="1697"/>
                  </a:cubicBezTo>
                  <a:cubicBezTo>
                    <a:pt x="1294" y="1846"/>
                    <a:pt x="1373" y="1858"/>
                    <a:pt x="1384" y="1859"/>
                  </a:cubicBezTo>
                  <a:cubicBezTo>
                    <a:pt x="1424" y="2001"/>
                    <a:pt x="1492" y="2139"/>
                    <a:pt x="1578" y="2260"/>
                  </a:cubicBezTo>
                  <a:cubicBezTo>
                    <a:pt x="1577" y="2259"/>
                    <a:pt x="1577" y="2259"/>
                    <a:pt x="1576" y="2258"/>
                  </a:cubicBezTo>
                  <a:cubicBezTo>
                    <a:pt x="1576" y="2258"/>
                    <a:pt x="1603" y="2389"/>
                    <a:pt x="1527" y="2520"/>
                  </a:cubicBezTo>
                  <a:cubicBezTo>
                    <a:pt x="1519" y="2502"/>
                    <a:pt x="1515" y="2491"/>
                    <a:pt x="1515" y="2491"/>
                  </a:cubicBezTo>
                  <a:cubicBezTo>
                    <a:pt x="1463" y="2685"/>
                    <a:pt x="693" y="2914"/>
                    <a:pt x="693" y="2914"/>
                  </a:cubicBezTo>
                  <a:cubicBezTo>
                    <a:pt x="468" y="2998"/>
                    <a:pt x="373" y="3125"/>
                    <a:pt x="373" y="3125"/>
                  </a:cubicBezTo>
                  <a:cubicBezTo>
                    <a:pt x="39" y="3607"/>
                    <a:pt x="0" y="4681"/>
                    <a:pt x="0" y="4681"/>
                  </a:cubicBezTo>
                  <a:cubicBezTo>
                    <a:pt x="5" y="4926"/>
                    <a:pt x="113" y="4951"/>
                    <a:pt x="113" y="4951"/>
                  </a:cubicBezTo>
                  <a:cubicBezTo>
                    <a:pt x="879" y="5285"/>
                    <a:pt x="2199" y="5344"/>
                    <a:pt x="2199" y="5344"/>
                  </a:cubicBezTo>
                  <a:cubicBezTo>
                    <a:pt x="3432" y="5370"/>
                    <a:pt x="4211" y="5002"/>
                    <a:pt x="4211" y="5002"/>
                  </a:cubicBezTo>
                  <a:cubicBezTo>
                    <a:pt x="4341" y="4922"/>
                    <a:pt x="4345" y="4858"/>
                    <a:pt x="4345" y="4858"/>
                  </a:cubicBezTo>
                  <a:cubicBezTo>
                    <a:pt x="4436" y="4089"/>
                    <a:pt x="4046" y="3222"/>
                    <a:pt x="4046" y="3222"/>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a:p>
          </p:txBody>
        </p:sp>
        <p:sp>
          <p:nvSpPr>
            <p:cNvPr id="76" name="Freeform 8"/>
            <p:cNvSpPr/>
            <p:nvPr>
              <p:custDataLst>
                <p:tags r:id="rId31"/>
              </p:custDataLst>
            </p:nvPr>
          </p:nvSpPr>
          <p:spPr>
            <a:xfrm>
              <a:off x="2625101" y="2759735"/>
              <a:ext cx="216747" cy="262404"/>
            </a:xfrm>
            <a:custGeom>
              <a:avLst/>
              <a:gdLst>
                <a:gd name="T0" fmla="*/ 4046 w 4436"/>
                <a:gd name="T1" fmla="*/ 3222 h 5370"/>
                <a:gd name="T2" fmla="*/ 3215 w 4436"/>
                <a:gd name="T3" fmla="*/ 2749 h 5370"/>
                <a:gd name="T4" fmla="*/ 2885 w 4436"/>
                <a:gd name="T5" fmla="*/ 2548 h 5370"/>
                <a:gd name="T6" fmla="*/ 2817 w 4436"/>
                <a:gd name="T7" fmla="*/ 2280 h 5370"/>
                <a:gd name="T8" fmla="*/ 2812 w 4436"/>
                <a:gd name="T9" fmla="*/ 2285 h 5370"/>
                <a:gd name="T10" fmla="*/ 3017 w 4436"/>
                <a:gd name="T11" fmla="*/ 1917 h 5370"/>
                <a:gd name="T12" fmla="*/ 3140 w 4436"/>
                <a:gd name="T13" fmla="*/ 1636 h 5370"/>
                <a:gd name="T14" fmla="*/ 3099 w 4436"/>
                <a:gd name="T15" fmla="*/ 1339 h 5370"/>
                <a:gd name="T16" fmla="*/ 3100 w 4436"/>
                <a:gd name="T17" fmla="*/ 1317 h 5370"/>
                <a:gd name="T18" fmla="*/ 2665 w 4436"/>
                <a:gd name="T19" fmla="*/ 312 h 5370"/>
                <a:gd name="T20" fmla="*/ 1847 w 4436"/>
                <a:gd name="T21" fmla="*/ 164 h 5370"/>
                <a:gd name="T22" fmla="*/ 1275 w 4436"/>
                <a:gd name="T23" fmla="*/ 864 h 5370"/>
                <a:gd name="T24" fmla="*/ 1306 w 4436"/>
                <a:gd name="T25" fmla="*/ 1388 h 5370"/>
                <a:gd name="T26" fmla="*/ 1289 w 4436"/>
                <a:gd name="T27" fmla="*/ 1697 h 5370"/>
                <a:gd name="T28" fmla="*/ 1384 w 4436"/>
                <a:gd name="T29" fmla="*/ 1859 h 5370"/>
                <a:gd name="T30" fmla="*/ 1578 w 4436"/>
                <a:gd name="T31" fmla="*/ 2260 h 5370"/>
                <a:gd name="T32" fmla="*/ 1576 w 4436"/>
                <a:gd name="T33" fmla="*/ 2258 h 5370"/>
                <a:gd name="T34" fmla="*/ 1527 w 4436"/>
                <a:gd name="T35" fmla="*/ 2520 h 5370"/>
                <a:gd name="T36" fmla="*/ 1515 w 4436"/>
                <a:gd name="T37" fmla="*/ 2491 h 5370"/>
                <a:gd name="T38" fmla="*/ 693 w 4436"/>
                <a:gd name="T39" fmla="*/ 2914 h 5370"/>
                <a:gd name="T40" fmla="*/ 373 w 4436"/>
                <a:gd name="T41" fmla="*/ 3125 h 5370"/>
                <a:gd name="T42" fmla="*/ 0 w 4436"/>
                <a:gd name="T43" fmla="*/ 4681 h 5370"/>
                <a:gd name="T44" fmla="*/ 113 w 4436"/>
                <a:gd name="T45" fmla="*/ 4951 h 5370"/>
                <a:gd name="T46" fmla="*/ 2199 w 4436"/>
                <a:gd name="T47" fmla="*/ 5344 h 5370"/>
                <a:gd name="T48" fmla="*/ 4211 w 4436"/>
                <a:gd name="T49" fmla="*/ 5002 h 5370"/>
                <a:gd name="T50" fmla="*/ 4345 w 4436"/>
                <a:gd name="T51" fmla="*/ 4858 h 5370"/>
                <a:gd name="T52" fmla="*/ 4046 w 4436"/>
                <a:gd name="T53" fmla="*/ 3222 h 5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436" h="5370">
                  <a:moveTo>
                    <a:pt x="4046" y="3222"/>
                  </a:moveTo>
                  <a:cubicBezTo>
                    <a:pt x="3929" y="2969"/>
                    <a:pt x="3215" y="2749"/>
                    <a:pt x="3215" y="2749"/>
                  </a:cubicBezTo>
                  <a:cubicBezTo>
                    <a:pt x="3032" y="2661"/>
                    <a:pt x="2936" y="2593"/>
                    <a:pt x="2885" y="2548"/>
                  </a:cubicBezTo>
                  <a:cubicBezTo>
                    <a:pt x="2843" y="2488"/>
                    <a:pt x="2811" y="2402"/>
                    <a:pt x="2817" y="2280"/>
                  </a:cubicBezTo>
                  <a:cubicBezTo>
                    <a:pt x="2817" y="2280"/>
                    <a:pt x="2815" y="2282"/>
                    <a:pt x="2812" y="2285"/>
                  </a:cubicBezTo>
                  <a:cubicBezTo>
                    <a:pt x="2899" y="2174"/>
                    <a:pt x="2970" y="2046"/>
                    <a:pt x="3017" y="1917"/>
                  </a:cubicBezTo>
                  <a:cubicBezTo>
                    <a:pt x="3112" y="1881"/>
                    <a:pt x="3140" y="1636"/>
                    <a:pt x="3140" y="1636"/>
                  </a:cubicBezTo>
                  <a:cubicBezTo>
                    <a:pt x="3240" y="1429"/>
                    <a:pt x="3138" y="1358"/>
                    <a:pt x="3099" y="1339"/>
                  </a:cubicBezTo>
                  <a:cubicBezTo>
                    <a:pt x="3100" y="1332"/>
                    <a:pt x="3100" y="1324"/>
                    <a:pt x="3100" y="1317"/>
                  </a:cubicBezTo>
                  <a:cubicBezTo>
                    <a:pt x="3118" y="1232"/>
                    <a:pt x="3282" y="390"/>
                    <a:pt x="2665" y="312"/>
                  </a:cubicBezTo>
                  <a:cubicBezTo>
                    <a:pt x="2365" y="0"/>
                    <a:pt x="1847" y="164"/>
                    <a:pt x="1847" y="164"/>
                  </a:cubicBezTo>
                  <a:cubicBezTo>
                    <a:pt x="1317" y="312"/>
                    <a:pt x="1275" y="864"/>
                    <a:pt x="1275" y="864"/>
                  </a:cubicBezTo>
                  <a:cubicBezTo>
                    <a:pt x="1250" y="1159"/>
                    <a:pt x="1304" y="1379"/>
                    <a:pt x="1306" y="1388"/>
                  </a:cubicBezTo>
                  <a:cubicBezTo>
                    <a:pt x="1188" y="1363"/>
                    <a:pt x="1289" y="1697"/>
                    <a:pt x="1289" y="1697"/>
                  </a:cubicBezTo>
                  <a:cubicBezTo>
                    <a:pt x="1294" y="1846"/>
                    <a:pt x="1373" y="1858"/>
                    <a:pt x="1384" y="1859"/>
                  </a:cubicBezTo>
                  <a:cubicBezTo>
                    <a:pt x="1424" y="2001"/>
                    <a:pt x="1492" y="2139"/>
                    <a:pt x="1578" y="2260"/>
                  </a:cubicBezTo>
                  <a:cubicBezTo>
                    <a:pt x="1577" y="2259"/>
                    <a:pt x="1577" y="2259"/>
                    <a:pt x="1576" y="2258"/>
                  </a:cubicBezTo>
                  <a:cubicBezTo>
                    <a:pt x="1576" y="2258"/>
                    <a:pt x="1603" y="2389"/>
                    <a:pt x="1527" y="2520"/>
                  </a:cubicBezTo>
                  <a:cubicBezTo>
                    <a:pt x="1519" y="2502"/>
                    <a:pt x="1515" y="2491"/>
                    <a:pt x="1515" y="2491"/>
                  </a:cubicBezTo>
                  <a:cubicBezTo>
                    <a:pt x="1463" y="2685"/>
                    <a:pt x="693" y="2914"/>
                    <a:pt x="693" y="2914"/>
                  </a:cubicBezTo>
                  <a:cubicBezTo>
                    <a:pt x="468" y="2998"/>
                    <a:pt x="373" y="3125"/>
                    <a:pt x="373" y="3125"/>
                  </a:cubicBezTo>
                  <a:cubicBezTo>
                    <a:pt x="39" y="3607"/>
                    <a:pt x="0" y="4681"/>
                    <a:pt x="0" y="4681"/>
                  </a:cubicBezTo>
                  <a:cubicBezTo>
                    <a:pt x="5" y="4926"/>
                    <a:pt x="113" y="4951"/>
                    <a:pt x="113" y="4951"/>
                  </a:cubicBezTo>
                  <a:cubicBezTo>
                    <a:pt x="879" y="5285"/>
                    <a:pt x="2199" y="5344"/>
                    <a:pt x="2199" y="5344"/>
                  </a:cubicBezTo>
                  <a:cubicBezTo>
                    <a:pt x="3432" y="5370"/>
                    <a:pt x="4211" y="5002"/>
                    <a:pt x="4211" y="5002"/>
                  </a:cubicBezTo>
                  <a:cubicBezTo>
                    <a:pt x="4341" y="4922"/>
                    <a:pt x="4345" y="4858"/>
                    <a:pt x="4345" y="4858"/>
                  </a:cubicBezTo>
                  <a:cubicBezTo>
                    <a:pt x="4436" y="4089"/>
                    <a:pt x="4046" y="3222"/>
                    <a:pt x="4046" y="3222"/>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a:p>
          </p:txBody>
        </p:sp>
        <p:sp>
          <p:nvSpPr>
            <p:cNvPr id="77" name="Freeform 19"/>
            <p:cNvSpPr/>
            <p:nvPr>
              <p:custDataLst>
                <p:tags r:id="rId32"/>
              </p:custDataLst>
            </p:nvPr>
          </p:nvSpPr>
          <p:spPr>
            <a:xfrm>
              <a:off x="2634640" y="3055425"/>
              <a:ext cx="196247" cy="131550"/>
            </a:xfrm>
            <a:custGeom>
              <a:avLst/>
              <a:gdLst>
                <a:gd name="T0" fmla="*/ 73 w 77"/>
                <a:gd name="T1" fmla="*/ 38 h 52"/>
                <a:gd name="T2" fmla="*/ 46 w 77"/>
                <a:gd name="T3" fmla="*/ 38 h 52"/>
                <a:gd name="T4" fmla="*/ 46 w 77"/>
                <a:gd name="T5" fmla="*/ 4 h 52"/>
                <a:gd name="T6" fmla="*/ 42 w 77"/>
                <a:gd name="T7" fmla="*/ 0 h 52"/>
                <a:gd name="T8" fmla="*/ 36 w 77"/>
                <a:gd name="T9" fmla="*/ 0 h 52"/>
                <a:gd name="T10" fmla="*/ 32 w 77"/>
                <a:gd name="T11" fmla="*/ 4 h 52"/>
                <a:gd name="T12" fmla="*/ 32 w 77"/>
                <a:gd name="T13" fmla="*/ 38 h 52"/>
                <a:gd name="T14" fmla="*/ 4 w 77"/>
                <a:gd name="T15" fmla="*/ 38 h 52"/>
                <a:gd name="T16" fmla="*/ 0 w 77"/>
                <a:gd name="T17" fmla="*/ 42 h 52"/>
                <a:gd name="T18" fmla="*/ 0 w 77"/>
                <a:gd name="T19" fmla="*/ 48 h 52"/>
                <a:gd name="T20" fmla="*/ 4 w 77"/>
                <a:gd name="T21" fmla="*/ 52 h 52"/>
                <a:gd name="T22" fmla="*/ 73 w 77"/>
                <a:gd name="T23" fmla="*/ 52 h 52"/>
                <a:gd name="T24" fmla="*/ 77 w 77"/>
                <a:gd name="T25" fmla="*/ 48 h 52"/>
                <a:gd name="T26" fmla="*/ 77 w 77"/>
                <a:gd name="T27" fmla="*/ 42 h 52"/>
                <a:gd name="T28" fmla="*/ 73 w 77"/>
                <a:gd name="T29" fmla="*/ 3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7" h="52">
                  <a:moveTo>
                    <a:pt x="73" y="38"/>
                  </a:moveTo>
                  <a:cubicBezTo>
                    <a:pt x="46" y="38"/>
                    <a:pt x="46" y="38"/>
                    <a:pt x="46" y="38"/>
                  </a:cubicBezTo>
                  <a:cubicBezTo>
                    <a:pt x="46" y="4"/>
                    <a:pt x="46" y="4"/>
                    <a:pt x="46" y="4"/>
                  </a:cubicBezTo>
                  <a:cubicBezTo>
                    <a:pt x="46" y="2"/>
                    <a:pt x="44" y="0"/>
                    <a:pt x="42" y="0"/>
                  </a:cubicBezTo>
                  <a:cubicBezTo>
                    <a:pt x="36" y="0"/>
                    <a:pt x="36" y="0"/>
                    <a:pt x="36" y="0"/>
                  </a:cubicBezTo>
                  <a:cubicBezTo>
                    <a:pt x="34" y="0"/>
                    <a:pt x="32" y="2"/>
                    <a:pt x="32" y="4"/>
                  </a:cubicBezTo>
                  <a:cubicBezTo>
                    <a:pt x="32" y="38"/>
                    <a:pt x="32" y="38"/>
                    <a:pt x="32" y="38"/>
                  </a:cubicBezTo>
                  <a:cubicBezTo>
                    <a:pt x="4" y="38"/>
                    <a:pt x="4" y="38"/>
                    <a:pt x="4" y="38"/>
                  </a:cubicBezTo>
                  <a:cubicBezTo>
                    <a:pt x="2" y="38"/>
                    <a:pt x="0" y="40"/>
                    <a:pt x="0" y="42"/>
                  </a:cubicBezTo>
                  <a:cubicBezTo>
                    <a:pt x="0" y="48"/>
                    <a:pt x="0" y="48"/>
                    <a:pt x="0" y="48"/>
                  </a:cubicBezTo>
                  <a:cubicBezTo>
                    <a:pt x="0" y="50"/>
                    <a:pt x="2" y="52"/>
                    <a:pt x="4" y="52"/>
                  </a:cubicBezTo>
                  <a:cubicBezTo>
                    <a:pt x="73" y="52"/>
                    <a:pt x="73" y="52"/>
                    <a:pt x="73" y="52"/>
                  </a:cubicBezTo>
                  <a:cubicBezTo>
                    <a:pt x="76" y="52"/>
                    <a:pt x="77" y="50"/>
                    <a:pt x="77" y="48"/>
                  </a:cubicBezTo>
                  <a:cubicBezTo>
                    <a:pt x="77" y="42"/>
                    <a:pt x="77" y="42"/>
                    <a:pt x="77" y="42"/>
                  </a:cubicBezTo>
                  <a:cubicBezTo>
                    <a:pt x="77" y="40"/>
                    <a:pt x="76" y="38"/>
                    <a:pt x="73" y="38"/>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a:p>
          </p:txBody>
        </p:sp>
      </p:grpSp>
      <p:sp>
        <p:nvSpPr>
          <p:cNvPr id="78" name="TextBox 77"/>
          <p:cNvSpPr txBox="1"/>
          <p:nvPr>
            <p:custDataLst>
              <p:tags r:id="rId5"/>
            </p:custDataLst>
          </p:nvPr>
        </p:nvSpPr>
        <p:spPr>
          <a:xfrm>
            <a:off x="6768244" y="3266842"/>
            <a:ext cx="1794081" cy="292388"/>
          </a:xfrm>
          <a:prstGeom prst="rect">
            <a:avLst/>
          </a:prstGeom>
          <a:noFill/>
        </p:spPr>
        <p:txBody>
          <a:bodyPr wrap="none" rtlCol="0">
            <a:spAutoFit/>
          </a:bodyPr>
          <a:lstStyle/>
          <a:p>
            <a:r>
              <a:rPr lang="fr-CA" sz="1300" b="1" dirty="0">
                <a:solidFill>
                  <a:schemeClr val="tx1">
                    <a:lumMod val="65000"/>
                    <a:lumOff val="35000"/>
                  </a:schemeClr>
                </a:solidFill>
                <a:latin typeface="Century Gothic" panose="020B0502020202020204" pitchFamily="34" charset="0"/>
              </a:rPr>
              <a:t>Évaluer les données</a:t>
            </a:r>
          </a:p>
        </p:txBody>
      </p:sp>
      <p:grpSp>
        <p:nvGrpSpPr>
          <p:cNvPr id="79" name="Group 78"/>
          <p:cNvGrpSpPr/>
          <p:nvPr>
            <p:custDataLst>
              <p:tags r:id="rId6"/>
            </p:custDataLst>
          </p:nvPr>
        </p:nvGrpSpPr>
        <p:grpSpPr>
          <a:xfrm>
            <a:off x="188748" y="3174238"/>
            <a:ext cx="2081039" cy="1379529"/>
            <a:chOff x="260756" y="4032593"/>
            <a:chExt cx="2081039" cy="1379529"/>
          </a:xfrm>
        </p:grpSpPr>
        <p:cxnSp>
          <p:nvCxnSpPr>
            <p:cNvPr id="80" name="Straight Connector 79"/>
            <p:cNvCxnSpPr/>
            <p:nvPr>
              <p:custDataLst>
                <p:tags r:id="rId26"/>
              </p:custDataLst>
            </p:nvPr>
          </p:nvCxnSpPr>
          <p:spPr>
            <a:xfrm>
              <a:off x="260756" y="4032593"/>
              <a:ext cx="0" cy="1224136"/>
            </a:xfrm>
            <a:prstGeom prst="line">
              <a:avLst/>
            </a:prstGeom>
            <a:ln w="25400" cap="flat" algn="ctr">
              <a:solidFill>
                <a:srgbClr val="3095B4"/>
              </a:solidFill>
              <a:prstDash val="solid"/>
            </a:ln>
          </p:spPr>
          <p:style>
            <a:lnRef idx="2">
              <a:schemeClr val="accent2"/>
            </a:lnRef>
            <a:fillRef idx="0">
              <a:schemeClr val="accent2"/>
            </a:fillRef>
            <a:effectRef idx="1">
              <a:schemeClr val="accent2"/>
            </a:effectRef>
            <a:fontRef idx="minor">
              <a:schemeClr val="tx1"/>
            </a:fontRef>
          </p:style>
        </p:cxnSp>
        <p:sp>
          <p:nvSpPr>
            <p:cNvPr id="82" name="TextBox 81"/>
            <p:cNvSpPr txBox="1"/>
            <p:nvPr>
              <p:custDataLst>
                <p:tags r:id="rId27"/>
              </p:custDataLst>
            </p:nvPr>
          </p:nvSpPr>
          <p:spPr>
            <a:xfrm>
              <a:off x="332764" y="4125197"/>
              <a:ext cx="1781257" cy="292388"/>
            </a:xfrm>
            <a:prstGeom prst="rect">
              <a:avLst/>
            </a:prstGeom>
            <a:noFill/>
          </p:spPr>
          <p:txBody>
            <a:bodyPr wrap="none" rtlCol="0">
              <a:spAutoFit/>
            </a:bodyPr>
            <a:lstStyle/>
            <a:p>
              <a:r>
                <a:rPr lang="en-CA" sz="1300" b="1" dirty="0">
                  <a:solidFill>
                    <a:schemeClr val="tx1">
                      <a:lumMod val="65000"/>
                      <a:lumOff val="35000"/>
                    </a:schemeClr>
                  </a:solidFill>
                  <a:latin typeface="Century Gothic" panose="020B0502020202020204" pitchFamily="34" charset="0"/>
                </a:rPr>
                <a:t>Former le personnel</a:t>
              </a:r>
            </a:p>
          </p:txBody>
        </p:sp>
        <p:sp>
          <p:nvSpPr>
            <p:cNvPr id="83" name="Rectangle 82"/>
            <p:cNvSpPr/>
            <p:nvPr>
              <p:custDataLst>
                <p:tags r:id="rId28"/>
              </p:custDataLst>
            </p:nvPr>
          </p:nvSpPr>
          <p:spPr>
            <a:xfrm>
              <a:off x="296760" y="4458015"/>
              <a:ext cx="2045035" cy="954107"/>
            </a:xfrm>
            <a:prstGeom prst="rect">
              <a:avLst/>
            </a:prstGeom>
          </p:spPr>
          <p:txBody>
            <a:bodyPr wrap="square">
              <a:spAutoFit/>
            </a:bodyPr>
            <a:lstStyle/>
            <a:p>
              <a:r>
                <a:rPr lang="fr-CA" sz="1400" dirty="0">
                  <a:solidFill>
                    <a:schemeClr val="tx1">
                      <a:lumMod val="75000"/>
                      <a:lumOff val="25000"/>
                    </a:schemeClr>
                  </a:solidFill>
                </a:rPr>
                <a:t>Outiller le personnel pour entreprendre l’analyse des risques en milieu de travail</a:t>
              </a:r>
            </a:p>
          </p:txBody>
        </p:sp>
      </p:grpSp>
      <p:cxnSp>
        <p:nvCxnSpPr>
          <p:cNvPr id="86" name="Straight Connector 85"/>
          <p:cNvCxnSpPr/>
          <p:nvPr>
            <p:custDataLst>
              <p:tags r:id="rId7"/>
            </p:custDataLst>
          </p:nvPr>
        </p:nvCxnSpPr>
        <p:spPr>
          <a:xfrm>
            <a:off x="2267744" y="3174238"/>
            <a:ext cx="0" cy="1224136"/>
          </a:xfrm>
          <a:prstGeom prst="line">
            <a:avLst/>
          </a:prstGeom>
          <a:ln w="25400" cap="flat" algn="ctr">
            <a:prstDash val="solid"/>
          </a:ln>
        </p:spPr>
        <p:style>
          <a:lnRef idx="2">
            <a:schemeClr val="accent4"/>
          </a:lnRef>
          <a:fillRef idx="0">
            <a:schemeClr val="accent4"/>
          </a:fillRef>
          <a:effectRef idx="1">
            <a:schemeClr val="accent4"/>
          </a:effectRef>
          <a:fontRef idx="minor">
            <a:schemeClr val="tx1"/>
          </a:fontRef>
        </p:style>
      </p:cxnSp>
      <p:sp>
        <p:nvSpPr>
          <p:cNvPr id="87" name="TextBox 86"/>
          <p:cNvSpPr txBox="1"/>
          <p:nvPr>
            <p:custDataLst>
              <p:tags r:id="rId8"/>
            </p:custDataLst>
          </p:nvPr>
        </p:nvSpPr>
        <p:spPr>
          <a:xfrm>
            <a:off x="2267744" y="3266842"/>
            <a:ext cx="2307042" cy="292388"/>
          </a:xfrm>
          <a:prstGeom prst="rect">
            <a:avLst/>
          </a:prstGeom>
          <a:noFill/>
        </p:spPr>
        <p:txBody>
          <a:bodyPr wrap="none" rtlCol="0">
            <a:spAutoFit/>
          </a:bodyPr>
          <a:lstStyle/>
          <a:p>
            <a:r>
              <a:rPr lang="fr-CA" sz="1300" b="1" dirty="0">
                <a:solidFill>
                  <a:schemeClr val="tx1">
                    <a:lumMod val="65000"/>
                    <a:lumOff val="35000"/>
                  </a:schemeClr>
                </a:solidFill>
                <a:latin typeface="Century Gothic" panose="020B0502020202020204" pitchFamily="34" charset="0"/>
              </a:rPr>
              <a:t>Évaluer le milieu de travail</a:t>
            </a:r>
          </a:p>
        </p:txBody>
      </p:sp>
      <p:sp>
        <p:nvSpPr>
          <p:cNvPr id="88" name="Rectangle 87"/>
          <p:cNvSpPr/>
          <p:nvPr>
            <p:custDataLst>
              <p:tags r:id="rId9"/>
            </p:custDataLst>
          </p:nvPr>
        </p:nvSpPr>
        <p:spPr>
          <a:xfrm>
            <a:off x="2366521" y="3599660"/>
            <a:ext cx="2141107" cy="1159398"/>
          </a:xfrm>
          <a:prstGeom prst="rect">
            <a:avLst/>
          </a:prstGeom>
        </p:spPr>
        <p:txBody>
          <a:bodyPr wrap="square">
            <a:spAutoFit/>
          </a:bodyPr>
          <a:lstStyle/>
          <a:p>
            <a:r>
              <a:rPr lang="fr-CA" sz="1400" dirty="0">
                <a:solidFill>
                  <a:schemeClr val="tx1">
                    <a:lumMod val="75000"/>
                    <a:lumOff val="25000"/>
                  </a:schemeClr>
                </a:solidFill>
              </a:rPr>
              <a:t>Mener conjointement une évaluation des risques psychologiques dans le milieu de travail de l’organisation</a:t>
            </a:r>
          </a:p>
        </p:txBody>
      </p:sp>
      <p:grpSp>
        <p:nvGrpSpPr>
          <p:cNvPr id="89" name="Gruppieren 255"/>
          <p:cNvGrpSpPr/>
          <p:nvPr>
            <p:custDataLst>
              <p:tags r:id="rId10"/>
            </p:custDataLst>
          </p:nvPr>
        </p:nvGrpSpPr>
        <p:grpSpPr>
          <a:xfrm>
            <a:off x="294947" y="2757683"/>
            <a:ext cx="634201" cy="413013"/>
            <a:chOff x="5381625" y="5462588"/>
            <a:chExt cx="1028701" cy="669926"/>
          </a:xfrm>
          <a:solidFill>
            <a:schemeClr val="tx2">
              <a:lumMod val="40000"/>
              <a:lumOff val="60000"/>
            </a:schemeClr>
          </a:solidFill>
        </p:grpSpPr>
        <p:sp>
          <p:nvSpPr>
            <p:cNvPr id="90" name="Freeform 58"/>
            <p:cNvSpPr/>
            <p:nvPr>
              <p:custDataLst>
                <p:tags r:id="rId23"/>
              </p:custDataLst>
            </p:nvPr>
          </p:nvSpPr>
          <p:spPr>
            <a:xfrm>
              <a:off x="5381625" y="5462588"/>
              <a:ext cx="439738" cy="534988"/>
            </a:xfrm>
            <a:custGeom>
              <a:avLst/>
              <a:gdLst>
                <a:gd name="T0" fmla="*/ 106 w 117"/>
                <a:gd name="T1" fmla="*/ 85 h 142"/>
                <a:gd name="T2" fmla="*/ 84 w 117"/>
                <a:gd name="T3" fmla="*/ 73 h 142"/>
                <a:gd name="T4" fmla="*/ 76 w 117"/>
                <a:gd name="T5" fmla="*/ 68 h 142"/>
                <a:gd name="T6" fmla="*/ 74 w 117"/>
                <a:gd name="T7" fmla="*/ 61 h 142"/>
                <a:gd name="T8" fmla="*/ 74 w 117"/>
                <a:gd name="T9" fmla="*/ 61 h 142"/>
                <a:gd name="T10" fmla="*/ 79 w 117"/>
                <a:gd name="T11" fmla="*/ 51 h 142"/>
                <a:gd name="T12" fmla="*/ 83 w 117"/>
                <a:gd name="T13" fmla="*/ 44 h 142"/>
                <a:gd name="T14" fmla="*/ 82 w 117"/>
                <a:gd name="T15" fmla="*/ 36 h 142"/>
                <a:gd name="T16" fmla="*/ 82 w 117"/>
                <a:gd name="T17" fmla="*/ 35 h 142"/>
                <a:gd name="T18" fmla="*/ 70 w 117"/>
                <a:gd name="T19" fmla="*/ 8 h 142"/>
                <a:gd name="T20" fmla="*/ 48 w 117"/>
                <a:gd name="T21" fmla="*/ 5 h 142"/>
                <a:gd name="T22" fmla="*/ 34 w 117"/>
                <a:gd name="T23" fmla="*/ 23 h 142"/>
                <a:gd name="T24" fmla="*/ 34 w 117"/>
                <a:gd name="T25" fmla="*/ 37 h 142"/>
                <a:gd name="T26" fmla="*/ 34 w 117"/>
                <a:gd name="T27" fmla="*/ 45 h 142"/>
                <a:gd name="T28" fmla="*/ 37 w 117"/>
                <a:gd name="T29" fmla="*/ 49 h 142"/>
                <a:gd name="T30" fmla="*/ 41 w 117"/>
                <a:gd name="T31" fmla="*/ 60 h 142"/>
                <a:gd name="T32" fmla="*/ 41 w 117"/>
                <a:gd name="T33" fmla="*/ 60 h 142"/>
                <a:gd name="T34" fmla="*/ 41 w 117"/>
                <a:gd name="T35" fmla="*/ 67 h 142"/>
                <a:gd name="T36" fmla="*/ 41 w 117"/>
                <a:gd name="T37" fmla="*/ 66 h 142"/>
                <a:gd name="T38" fmla="*/ 19 w 117"/>
                <a:gd name="T39" fmla="*/ 77 h 142"/>
                <a:gd name="T40" fmla="*/ 10 w 117"/>
                <a:gd name="T41" fmla="*/ 83 h 142"/>
                <a:gd name="T42" fmla="*/ 0 w 117"/>
                <a:gd name="T43" fmla="*/ 123 h 142"/>
                <a:gd name="T44" fmla="*/ 4 w 117"/>
                <a:gd name="T45" fmla="*/ 131 h 142"/>
                <a:gd name="T46" fmla="*/ 58 w 117"/>
                <a:gd name="T47" fmla="*/ 141 h 142"/>
                <a:gd name="T48" fmla="*/ 111 w 117"/>
                <a:gd name="T49" fmla="*/ 132 h 142"/>
                <a:gd name="T50" fmla="*/ 114 w 117"/>
                <a:gd name="T51" fmla="*/ 129 h 142"/>
                <a:gd name="T52" fmla="*/ 106 w 117"/>
                <a:gd name="T53" fmla="*/ 85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7" h="142">
                  <a:moveTo>
                    <a:pt x="106" y="85"/>
                  </a:moveTo>
                  <a:cubicBezTo>
                    <a:pt x="104" y="78"/>
                    <a:pt x="84" y="73"/>
                    <a:pt x="84" y="73"/>
                  </a:cubicBezTo>
                  <a:cubicBezTo>
                    <a:pt x="80" y="70"/>
                    <a:pt x="77" y="68"/>
                    <a:pt x="76" y="68"/>
                  </a:cubicBezTo>
                  <a:cubicBezTo>
                    <a:pt x="75" y="66"/>
                    <a:pt x="74" y="64"/>
                    <a:pt x="74" y="61"/>
                  </a:cubicBezTo>
                  <a:cubicBezTo>
                    <a:pt x="74" y="61"/>
                    <a:pt x="74" y="61"/>
                    <a:pt x="74" y="61"/>
                  </a:cubicBezTo>
                  <a:cubicBezTo>
                    <a:pt x="77" y="58"/>
                    <a:pt x="78" y="54"/>
                    <a:pt x="79" y="51"/>
                  </a:cubicBezTo>
                  <a:cubicBezTo>
                    <a:pt x="82" y="50"/>
                    <a:pt x="83" y="44"/>
                    <a:pt x="83" y="44"/>
                  </a:cubicBezTo>
                  <a:cubicBezTo>
                    <a:pt x="85" y="38"/>
                    <a:pt x="83" y="37"/>
                    <a:pt x="82" y="36"/>
                  </a:cubicBezTo>
                  <a:cubicBezTo>
                    <a:pt x="82" y="35"/>
                    <a:pt x="82" y="35"/>
                    <a:pt x="82" y="35"/>
                  </a:cubicBezTo>
                  <a:cubicBezTo>
                    <a:pt x="82" y="33"/>
                    <a:pt x="86" y="11"/>
                    <a:pt x="70" y="8"/>
                  </a:cubicBezTo>
                  <a:cubicBezTo>
                    <a:pt x="63" y="0"/>
                    <a:pt x="48" y="5"/>
                    <a:pt x="48" y="5"/>
                  </a:cubicBezTo>
                  <a:cubicBezTo>
                    <a:pt x="35" y="8"/>
                    <a:pt x="34" y="23"/>
                    <a:pt x="34" y="23"/>
                  </a:cubicBezTo>
                  <a:cubicBezTo>
                    <a:pt x="34" y="31"/>
                    <a:pt x="34" y="37"/>
                    <a:pt x="34" y="37"/>
                  </a:cubicBezTo>
                  <a:cubicBezTo>
                    <a:pt x="32" y="37"/>
                    <a:pt x="34" y="45"/>
                    <a:pt x="34" y="45"/>
                  </a:cubicBezTo>
                  <a:cubicBezTo>
                    <a:pt x="34" y="49"/>
                    <a:pt x="36" y="49"/>
                    <a:pt x="37" y="49"/>
                  </a:cubicBezTo>
                  <a:cubicBezTo>
                    <a:pt x="38" y="53"/>
                    <a:pt x="40" y="57"/>
                    <a:pt x="41" y="60"/>
                  </a:cubicBezTo>
                  <a:cubicBezTo>
                    <a:pt x="41" y="60"/>
                    <a:pt x="41" y="60"/>
                    <a:pt x="41" y="60"/>
                  </a:cubicBezTo>
                  <a:cubicBezTo>
                    <a:pt x="41" y="60"/>
                    <a:pt x="42" y="63"/>
                    <a:pt x="41" y="67"/>
                  </a:cubicBezTo>
                  <a:cubicBezTo>
                    <a:pt x="41" y="66"/>
                    <a:pt x="41" y="66"/>
                    <a:pt x="41" y="66"/>
                  </a:cubicBezTo>
                  <a:cubicBezTo>
                    <a:pt x="39" y="71"/>
                    <a:pt x="19" y="77"/>
                    <a:pt x="19" y="77"/>
                  </a:cubicBezTo>
                  <a:cubicBezTo>
                    <a:pt x="12" y="79"/>
                    <a:pt x="10" y="83"/>
                    <a:pt x="10" y="83"/>
                  </a:cubicBezTo>
                  <a:cubicBezTo>
                    <a:pt x="2" y="95"/>
                    <a:pt x="0" y="123"/>
                    <a:pt x="0" y="123"/>
                  </a:cubicBezTo>
                  <a:cubicBezTo>
                    <a:pt x="1" y="130"/>
                    <a:pt x="4" y="131"/>
                    <a:pt x="4" y="131"/>
                  </a:cubicBezTo>
                  <a:cubicBezTo>
                    <a:pt x="24" y="139"/>
                    <a:pt x="58" y="141"/>
                    <a:pt x="58" y="141"/>
                  </a:cubicBezTo>
                  <a:cubicBezTo>
                    <a:pt x="91" y="142"/>
                    <a:pt x="111" y="132"/>
                    <a:pt x="111" y="132"/>
                  </a:cubicBezTo>
                  <a:cubicBezTo>
                    <a:pt x="114" y="130"/>
                    <a:pt x="114" y="129"/>
                    <a:pt x="114" y="129"/>
                  </a:cubicBezTo>
                  <a:cubicBezTo>
                    <a:pt x="117" y="108"/>
                    <a:pt x="106" y="85"/>
                    <a:pt x="106" y="85"/>
                  </a:cubicBezTo>
                  <a:close/>
                </a:path>
              </a:pathLst>
            </a:custGeom>
            <a:solidFill>
              <a:srgbClr val="3095B4"/>
            </a:solidFill>
            <a:ln w="9525">
              <a:noFill/>
              <a:round/>
            </a:ln>
          </p:spPr>
          <p:txBody>
            <a:bodyPr vert="horz" wrap="square" lIns="91440" tIns="45720" rIns="91440" bIns="45720" numCol="1" anchor="t" anchorCtr="0" compatLnSpc="1">
              <a:prstTxWarp prst="textNoShape">
                <a:avLst/>
              </a:prstTxWarp>
            </a:bodyPr>
            <a:lstStyle/>
            <a:p>
              <a:endParaRPr lang="en-US"/>
            </a:p>
          </p:txBody>
        </p:sp>
        <p:sp>
          <p:nvSpPr>
            <p:cNvPr id="91" name="Freeform 59"/>
            <p:cNvSpPr/>
            <p:nvPr>
              <p:custDataLst>
                <p:tags r:id="rId24"/>
              </p:custDataLst>
            </p:nvPr>
          </p:nvSpPr>
          <p:spPr>
            <a:xfrm>
              <a:off x="5970588" y="5462588"/>
              <a:ext cx="439738" cy="534988"/>
            </a:xfrm>
            <a:custGeom>
              <a:avLst/>
              <a:gdLst>
                <a:gd name="T0" fmla="*/ 106 w 117"/>
                <a:gd name="T1" fmla="*/ 85 h 142"/>
                <a:gd name="T2" fmla="*/ 84 w 117"/>
                <a:gd name="T3" fmla="*/ 73 h 142"/>
                <a:gd name="T4" fmla="*/ 76 w 117"/>
                <a:gd name="T5" fmla="*/ 68 h 142"/>
                <a:gd name="T6" fmla="*/ 74 w 117"/>
                <a:gd name="T7" fmla="*/ 61 h 142"/>
                <a:gd name="T8" fmla="*/ 74 w 117"/>
                <a:gd name="T9" fmla="*/ 61 h 142"/>
                <a:gd name="T10" fmla="*/ 79 w 117"/>
                <a:gd name="T11" fmla="*/ 51 h 142"/>
                <a:gd name="T12" fmla="*/ 83 w 117"/>
                <a:gd name="T13" fmla="*/ 44 h 142"/>
                <a:gd name="T14" fmla="*/ 82 w 117"/>
                <a:gd name="T15" fmla="*/ 36 h 142"/>
                <a:gd name="T16" fmla="*/ 82 w 117"/>
                <a:gd name="T17" fmla="*/ 35 h 142"/>
                <a:gd name="T18" fmla="*/ 70 w 117"/>
                <a:gd name="T19" fmla="*/ 8 h 142"/>
                <a:gd name="T20" fmla="*/ 48 w 117"/>
                <a:gd name="T21" fmla="*/ 5 h 142"/>
                <a:gd name="T22" fmla="*/ 33 w 117"/>
                <a:gd name="T23" fmla="*/ 23 h 142"/>
                <a:gd name="T24" fmla="*/ 34 w 117"/>
                <a:gd name="T25" fmla="*/ 37 h 142"/>
                <a:gd name="T26" fmla="*/ 34 w 117"/>
                <a:gd name="T27" fmla="*/ 45 h 142"/>
                <a:gd name="T28" fmla="*/ 37 w 117"/>
                <a:gd name="T29" fmla="*/ 49 h 142"/>
                <a:gd name="T30" fmla="*/ 41 w 117"/>
                <a:gd name="T31" fmla="*/ 60 h 142"/>
                <a:gd name="T32" fmla="*/ 41 w 117"/>
                <a:gd name="T33" fmla="*/ 60 h 142"/>
                <a:gd name="T34" fmla="*/ 40 w 117"/>
                <a:gd name="T35" fmla="*/ 67 h 142"/>
                <a:gd name="T36" fmla="*/ 40 w 117"/>
                <a:gd name="T37" fmla="*/ 66 h 142"/>
                <a:gd name="T38" fmla="*/ 18 w 117"/>
                <a:gd name="T39" fmla="*/ 77 h 142"/>
                <a:gd name="T40" fmla="*/ 10 w 117"/>
                <a:gd name="T41" fmla="*/ 83 h 142"/>
                <a:gd name="T42" fmla="*/ 0 w 117"/>
                <a:gd name="T43" fmla="*/ 123 h 142"/>
                <a:gd name="T44" fmla="*/ 4 w 117"/>
                <a:gd name="T45" fmla="*/ 131 h 142"/>
                <a:gd name="T46" fmla="*/ 58 w 117"/>
                <a:gd name="T47" fmla="*/ 141 h 142"/>
                <a:gd name="T48" fmla="*/ 111 w 117"/>
                <a:gd name="T49" fmla="*/ 132 h 142"/>
                <a:gd name="T50" fmla="*/ 114 w 117"/>
                <a:gd name="T51" fmla="*/ 129 h 142"/>
                <a:gd name="T52" fmla="*/ 106 w 117"/>
                <a:gd name="T53" fmla="*/ 85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7" h="142">
                  <a:moveTo>
                    <a:pt x="106" y="85"/>
                  </a:moveTo>
                  <a:cubicBezTo>
                    <a:pt x="104" y="78"/>
                    <a:pt x="84" y="73"/>
                    <a:pt x="84" y="73"/>
                  </a:cubicBezTo>
                  <a:cubicBezTo>
                    <a:pt x="80" y="70"/>
                    <a:pt x="77" y="68"/>
                    <a:pt x="76" y="68"/>
                  </a:cubicBezTo>
                  <a:cubicBezTo>
                    <a:pt x="75" y="66"/>
                    <a:pt x="74" y="64"/>
                    <a:pt x="74" y="61"/>
                  </a:cubicBezTo>
                  <a:cubicBezTo>
                    <a:pt x="74" y="61"/>
                    <a:pt x="74" y="61"/>
                    <a:pt x="74" y="61"/>
                  </a:cubicBezTo>
                  <a:cubicBezTo>
                    <a:pt x="76" y="58"/>
                    <a:pt x="78" y="54"/>
                    <a:pt x="79" y="51"/>
                  </a:cubicBezTo>
                  <a:cubicBezTo>
                    <a:pt x="82" y="50"/>
                    <a:pt x="83" y="44"/>
                    <a:pt x="83" y="44"/>
                  </a:cubicBezTo>
                  <a:cubicBezTo>
                    <a:pt x="85" y="38"/>
                    <a:pt x="83" y="37"/>
                    <a:pt x="82" y="36"/>
                  </a:cubicBezTo>
                  <a:cubicBezTo>
                    <a:pt x="82" y="35"/>
                    <a:pt x="82" y="35"/>
                    <a:pt x="82" y="35"/>
                  </a:cubicBezTo>
                  <a:cubicBezTo>
                    <a:pt x="82" y="33"/>
                    <a:pt x="86" y="11"/>
                    <a:pt x="70" y="8"/>
                  </a:cubicBezTo>
                  <a:cubicBezTo>
                    <a:pt x="62" y="0"/>
                    <a:pt x="48" y="5"/>
                    <a:pt x="48" y="5"/>
                  </a:cubicBezTo>
                  <a:cubicBezTo>
                    <a:pt x="35" y="8"/>
                    <a:pt x="33" y="23"/>
                    <a:pt x="33" y="23"/>
                  </a:cubicBezTo>
                  <a:cubicBezTo>
                    <a:pt x="33" y="31"/>
                    <a:pt x="34" y="37"/>
                    <a:pt x="34" y="37"/>
                  </a:cubicBezTo>
                  <a:cubicBezTo>
                    <a:pt x="32" y="37"/>
                    <a:pt x="34" y="45"/>
                    <a:pt x="34" y="45"/>
                  </a:cubicBezTo>
                  <a:cubicBezTo>
                    <a:pt x="34" y="49"/>
                    <a:pt x="36" y="49"/>
                    <a:pt x="37" y="49"/>
                  </a:cubicBezTo>
                  <a:cubicBezTo>
                    <a:pt x="38" y="53"/>
                    <a:pt x="40" y="57"/>
                    <a:pt x="41" y="60"/>
                  </a:cubicBezTo>
                  <a:cubicBezTo>
                    <a:pt x="41" y="60"/>
                    <a:pt x="41" y="60"/>
                    <a:pt x="41" y="60"/>
                  </a:cubicBezTo>
                  <a:cubicBezTo>
                    <a:pt x="41" y="60"/>
                    <a:pt x="42" y="63"/>
                    <a:pt x="40" y="67"/>
                  </a:cubicBezTo>
                  <a:cubicBezTo>
                    <a:pt x="40" y="66"/>
                    <a:pt x="40" y="66"/>
                    <a:pt x="40" y="66"/>
                  </a:cubicBezTo>
                  <a:cubicBezTo>
                    <a:pt x="39" y="71"/>
                    <a:pt x="18" y="77"/>
                    <a:pt x="18" y="77"/>
                  </a:cubicBezTo>
                  <a:cubicBezTo>
                    <a:pt x="12" y="79"/>
                    <a:pt x="10" y="83"/>
                    <a:pt x="10" y="83"/>
                  </a:cubicBezTo>
                  <a:cubicBezTo>
                    <a:pt x="2" y="95"/>
                    <a:pt x="0" y="123"/>
                    <a:pt x="0" y="123"/>
                  </a:cubicBezTo>
                  <a:cubicBezTo>
                    <a:pt x="1" y="130"/>
                    <a:pt x="4" y="131"/>
                    <a:pt x="4" y="131"/>
                  </a:cubicBezTo>
                  <a:cubicBezTo>
                    <a:pt x="24" y="139"/>
                    <a:pt x="58" y="141"/>
                    <a:pt x="58" y="141"/>
                  </a:cubicBezTo>
                  <a:cubicBezTo>
                    <a:pt x="91" y="142"/>
                    <a:pt x="111" y="132"/>
                    <a:pt x="111" y="132"/>
                  </a:cubicBezTo>
                  <a:cubicBezTo>
                    <a:pt x="114" y="130"/>
                    <a:pt x="114" y="129"/>
                    <a:pt x="114" y="129"/>
                  </a:cubicBezTo>
                  <a:cubicBezTo>
                    <a:pt x="117" y="108"/>
                    <a:pt x="106" y="85"/>
                    <a:pt x="106" y="85"/>
                  </a:cubicBezTo>
                  <a:close/>
                </a:path>
              </a:pathLst>
            </a:custGeom>
            <a:solidFill>
              <a:srgbClr val="3095B4"/>
            </a:solidFill>
            <a:ln w="9525">
              <a:noFill/>
              <a:round/>
            </a:ln>
          </p:spPr>
          <p:txBody>
            <a:bodyPr vert="horz" wrap="square" lIns="91440" tIns="45720" rIns="91440" bIns="45720" numCol="1" anchor="t" anchorCtr="0" compatLnSpc="1">
              <a:prstTxWarp prst="textNoShape">
                <a:avLst/>
              </a:prstTxWarp>
            </a:bodyPr>
            <a:lstStyle/>
            <a:p>
              <a:endParaRPr lang="en-US"/>
            </a:p>
          </p:txBody>
        </p:sp>
        <p:sp>
          <p:nvSpPr>
            <p:cNvPr id="92" name="Freeform 57"/>
            <p:cNvSpPr/>
            <p:nvPr>
              <p:custDataLst>
                <p:tags r:id="rId25"/>
              </p:custDataLst>
            </p:nvPr>
          </p:nvSpPr>
          <p:spPr>
            <a:xfrm>
              <a:off x="5670550" y="5588001"/>
              <a:ext cx="450850" cy="544513"/>
            </a:xfrm>
            <a:custGeom>
              <a:avLst/>
              <a:gdLst>
                <a:gd name="T0" fmla="*/ 110 w 120"/>
                <a:gd name="T1" fmla="*/ 91 h 145"/>
                <a:gd name="T2" fmla="*/ 87 w 120"/>
                <a:gd name="T3" fmla="*/ 79 h 145"/>
                <a:gd name="T4" fmla="*/ 77 w 120"/>
                <a:gd name="T5" fmla="*/ 71 h 145"/>
                <a:gd name="T6" fmla="*/ 75 w 120"/>
                <a:gd name="T7" fmla="*/ 75 h 145"/>
                <a:gd name="T8" fmla="*/ 75 w 120"/>
                <a:gd name="T9" fmla="*/ 74 h 145"/>
                <a:gd name="T10" fmla="*/ 74 w 120"/>
                <a:gd name="T11" fmla="*/ 68 h 145"/>
                <a:gd name="T12" fmla="*/ 91 w 120"/>
                <a:gd name="T13" fmla="*/ 66 h 145"/>
                <a:gd name="T14" fmla="*/ 84 w 120"/>
                <a:gd name="T15" fmla="*/ 46 h 145"/>
                <a:gd name="T16" fmla="*/ 58 w 120"/>
                <a:gd name="T17" fmla="*/ 8 h 145"/>
                <a:gd name="T18" fmla="*/ 34 w 120"/>
                <a:gd name="T19" fmla="*/ 46 h 145"/>
                <a:gd name="T20" fmla="*/ 25 w 120"/>
                <a:gd name="T21" fmla="*/ 65 h 145"/>
                <a:gd name="T22" fmla="*/ 44 w 120"/>
                <a:gd name="T23" fmla="*/ 68 h 145"/>
                <a:gd name="T24" fmla="*/ 42 w 120"/>
                <a:gd name="T25" fmla="*/ 74 h 145"/>
                <a:gd name="T26" fmla="*/ 43 w 120"/>
                <a:gd name="T27" fmla="*/ 76 h 145"/>
                <a:gd name="T28" fmla="*/ 41 w 120"/>
                <a:gd name="T29" fmla="*/ 73 h 145"/>
                <a:gd name="T30" fmla="*/ 18 w 120"/>
                <a:gd name="T31" fmla="*/ 83 h 145"/>
                <a:gd name="T32" fmla="*/ 10 w 120"/>
                <a:gd name="T33" fmla="*/ 88 h 145"/>
                <a:gd name="T34" fmla="*/ 0 w 120"/>
                <a:gd name="T35" fmla="*/ 127 h 145"/>
                <a:gd name="T36" fmla="*/ 3 w 120"/>
                <a:gd name="T37" fmla="*/ 135 h 145"/>
                <a:gd name="T38" fmla="*/ 59 w 120"/>
                <a:gd name="T39" fmla="*/ 144 h 145"/>
                <a:gd name="T40" fmla="*/ 114 w 120"/>
                <a:gd name="T41" fmla="*/ 136 h 145"/>
                <a:gd name="T42" fmla="*/ 118 w 120"/>
                <a:gd name="T43" fmla="*/ 132 h 145"/>
                <a:gd name="T44" fmla="*/ 110 w 120"/>
                <a:gd name="T45" fmla="*/ 91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 h="145">
                  <a:moveTo>
                    <a:pt x="110" y="91"/>
                  </a:moveTo>
                  <a:cubicBezTo>
                    <a:pt x="106" y="84"/>
                    <a:pt x="87" y="79"/>
                    <a:pt x="87" y="79"/>
                  </a:cubicBezTo>
                  <a:cubicBezTo>
                    <a:pt x="78" y="75"/>
                    <a:pt x="77" y="71"/>
                    <a:pt x="77" y="71"/>
                  </a:cubicBezTo>
                  <a:cubicBezTo>
                    <a:pt x="76" y="73"/>
                    <a:pt x="76" y="74"/>
                    <a:pt x="75" y="75"/>
                  </a:cubicBezTo>
                  <a:cubicBezTo>
                    <a:pt x="75" y="74"/>
                    <a:pt x="75" y="74"/>
                    <a:pt x="75" y="74"/>
                  </a:cubicBezTo>
                  <a:cubicBezTo>
                    <a:pt x="75" y="74"/>
                    <a:pt x="74" y="70"/>
                    <a:pt x="74" y="68"/>
                  </a:cubicBezTo>
                  <a:cubicBezTo>
                    <a:pt x="79" y="68"/>
                    <a:pt x="86" y="68"/>
                    <a:pt x="91" y="66"/>
                  </a:cubicBezTo>
                  <a:cubicBezTo>
                    <a:pt x="91" y="66"/>
                    <a:pt x="85" y="62"/>
                    <a:pt x="84" y="46"/>
                  </a:cubicBezTo>
                  <a:cubicBezTo>
                    <a:pt x="84" y="45"/>
                    <a:pt x="91" y="3"/>
                    <a:pt x="58" y="8"/>
                  </a:cubicBezTo>
                  <a:cubicBezTo>
                    <a:pt x="58" y="8"/>
                    <a:pt x="30" y="0"/>
                    <a:pt x="34" y="46"/>
                  </a:cubicBezTo>
                  <a:cubicBezTo>
                    <a:pt x="35" y="53"/>
                    <a:pt x="30" y="60"/>
                    <a:pt x="25" y="65"/>
                  </a:cubicBezTo>
                  <a:cubicBezTo>
                    <a:pt x="25" y="65"/>
                    <a:pt x="34" y="68"/>
                    <a:pt x="44" y="68"/>
                  </a:cubicBezTo>
                  <a:cubicBezTo>
                    <a:pt x="44" y="69"/>
                    <a:pt x="43" y="71"/>
                    <a:pt x="42" y="74"/>
                  </a:cubicBezTo>
                  <a:cubicBezTo>
                    <a:pt x="42" y="74"/>
                    <a:pt x="42" y="74"/>
                    <a:pt x="43" y="76"/>
                  </a:cubicBezTo>
                  <a:cubicBezTo>
                    <a:pt x="42" y="74"/>
                    <a:pt x="41" y="73"/>
                    <a:pt x="41" y="73"/>
                  </a:cubicBezTo>
                  <a:cubicBezTo>
                    <a:pt x="40" y="77"/>
                    <a:pt x="18" y="83"/>
                    <a:pt x="18" y="83"/>
                  </a:cubicBezTo>
                  <a:cubicBezTo>
                    <a:pt x="12" y="85"/>
                    <a:pt x="10" y="88"/>
                    <a:pt x="10" y="88"/>
                  </a:cubicBezTo>
                  <a:cubicBezTo>
                    <a:pt x="1" y="100"/>
                    <a:pt x="0" y="127"/>
                    <a:pt x="0" y="127"/>
                  </a:cubicBezTo>
                  <a:cubicBezTo>
                    <a:pt x="0" y="134"/>
                    <a:pt x="3" y="135"/>
                    <a:pt x="3" y="135"/>
                  </a:cubicBezTo>
                  <a:cubicBezTo>
                    <a:pt x="23" y="143"/>
                    <a:pt x="59" y="144"/>
                    <a:pt x="59" y="144"/>
                  </a:cubicBezTo>
                  <a:cubicBezTo>
                    <a:pt x="93" y="145"/>
                    <a:pt x="114" y="136"/>
                    <a:pt x="114" y="136"/>
                  </a:cubicBezTo>
                  <a:cubicBezTo>
                    <a:pt x="118" y="134"/>
                    <a:pt x="118" y="132"/>
                    <a:pt x="118" y="132"/>
                  </a:cubicBezTo>
                  <a:cubicBezTo>
                    <a:pt x="120" y="112"/>
                    <a:pt x="110" y="91"/>
                    <a:pt x="110" y="91"/>
                  </a:cubicBezTo>
                  <a:close/>
                </a:path>
              </a:pathLst>
            </a:custGeom>
            <a:solidFill>
              <a:srgbClr val="3095B4"/>
            </a:solidFill>
            <a:ln w="12700">
              <a:noFill/>
              <a:round/>
            </a:ln>
          </p:spPr>
          <p:txBody>
            <a:bodyPr vert="horz" wrap="square" lIns="91440" tIns="45720" rIns="91440" bIns="45720" numCol="1" anchor="t" anchorCtr="0" compatLnSpc="1">
              <a:prstTxWarp prst="textNoShape">
                <a:avLst/>
              </a:prstTxWarp>
            </a:bodyPr>
            <a:lstStyle/>
            <a:p>
              <a:endParaRPr lang="en-US"/>
            </a:p>
          </p:txBody>
        </p:sp>
      </p:grpSp>
      <p:grpSp>
        <p:nvGrpSpPr>
          <p:cNvPr id="93" name="Group 92"/>
          <p:cNvGrpSpPr/>
          <p:nvPr>
            <p:custDataLst>
              <p:tags r:id="rId11"/>
            </p:custDataLst>
          </p:nvPr>
        </p:nvGrpSpPr>
        <p:grpSpPr>
          <a:xfrm>
            <a:off x="4505488" y="2636203"/>
            <a:ext cx="2156866" cy="2994782"/>
            <a:chOff x="4509228" y="3494558"/>
            <a:chExt cx="2156866" cy="2994782"/>
          </a:xfrm>
        </p:grpSpPr>
        <p:cxnSp>
          <p:nvCxnSpPr>
            <p:cNvPr id="94" name="Straight Connector 93"/>
            <p:cNvCxnSpPr/>
            <p:nvPr>
              <p:custDataLst>
                <p:tags r:id="rId18"/>
              </p:custDataLst>
            </p:nvPr>
          </p:nvCxnSpPr>
          <p:spPr>
            <a:xfrm>
              <a:off x="4509228" y="4032593"/>
              <a:ext cx="0" cy="1224136"/>
            </a:xfrm>
            <a:prstGeom prst="line">
              <a:avLst/>
            </a:prstGeom>
            <a:ln w="25400" cap="flat" algn="ctr">
              <a:solidFill>
                <a:srgbClr val="CCDC00"/>
              </a:solidFill>
              <a:prstDash val="solid"/>
            </a:ln>
          </p:spPr>
          <p:style>
            <a:lnRef idx="2">
              <a:schemeClr val="accent6"/>
            </a:lnRef>
            <a:fillRef idx="0">
              <a:schemeClr val="accent6"/>
            </a:fillRef>
            <a:effectRef idx="1">
              <a:schemeClr val="accent6"/>
            </a:effectRef>
            <a:fontRef idx="minor">
              <a:schemeClr val="tx1"/>
            </a:fontRef>
          </p:style>
        </p:cxnSp>
        <p:sp>
          <p:nvSpPr>
            <p:cNvPr id="95" name="TextBox 94"/>
            <p:cNvSpPr txBox="1"/>
            <p:nvPr>
              <p:custDataLst>
                <p:tags r:id="rId19"/>
              </p:custDataLst>
            </p:nvPr>
          </p:nvSpPr>
          <p:spPr>
            <a:xfrm>
              <a:off x="4541697" y="4125197"/>
              <a:ext cx="1739579" cy="292388"/>
            </a:xfrm>
            <a:prstGeom prst="rect">
              <a:avLst/>
            </a:prstGeom>
            <a:noFill/>
          </p:spPr>
          <p:txBody>
            <a:bodyPr wrap="none" rtlCol="0">
              <a:spAutoFit/>
            </a:bodyPr>
            <a:lstStyle/>
            <a:p>
              <a:r>
                <a:rPr lang="fr-CA" sz="1300" b="1" dirty="0">
                  <a:solidFill>
                    <a:schemeClr val="tx1">
                      <a:lumMod val="65000"/>
                      <a:lumOff val="35000"/>
                    </a:schemeClr>
                  </a:solidFill>
                  <a:latin typeface="Century Gothic" panose="020B0502020202020204" pitchFamily="34" charset="0"/>
                </a:rPr>
                <a:t>Évaluer les soutiens</a:t>
              </a:r>
            </a:p>
          </p:txBody>
        </p:sp>
        <p:sp>
          <p:nvSpPr>
            <p:cNvPr id="96" name="Rectangle 95"/>
            <p:cNvSpPr/>
            <p:nvPr>
              <p:custDataLst>
                <p:tags r:id="rId20"/>
              </p:custDataLst>
            </p:nvPr>
          </p:nvSpPr>
          <p:spPr>
            <a:xfrm>
              <a:off x="4542090" y="4458015"/>
              <a:ext cx="2124004" cy="2031325"/>
            </a:xfrm>
            <a:prstGeom prst="rect">
              <a:avLst/>
            </a:prstGeom>
          </p:spPr>
          <p:txBody>
            <a:bodyPr wrap="square">
              <a:spAutoFit/>
            </a:bodyPr>
            <a:lstStyle/>
            <a:p>
              <a:r>
                <a:rPr lang="fr-CA" sz="1400" dirty="0">
                  <a:solidFill>
                    <a:schemeClr val="tx1">
                      <a:lumMod val="75000"/>
                      <a:lumOff val="25000"/>
                    </a:schemeClr>
                  </a:solidFill>
                </a:rPr>
                <a:t>Relever et évaluer conjointement les programmes, les politiques et les pratiques en milieu de travail qui peuvent avoir une incidence sur la santé et la sécurité psychologiques</a:t>
              </a:r>
            </a:p>
          </p:txBody>
        </p:sp>
        <p:grpSp>
          <p:nvGrpSpPr>
            <p:cNvPr id="97" name="Gruppieren 146"/>
            <p:cNvGrpSpPr/>
            <p:nvPr/>
          </p:nvGrpSpPr>
          <p:grpSpPr>
            <a:xfrm>
              <a:off x="4733164" y="3494558"/>
              <a:ext cx="532148" cy="534493"/>
              <a:chOff x="9499600" y="5741988"/>
              <a:chExt cx="720725" cy="723901"/>
            </a:xfrm>
            <a:solidFill>
              <a:schemeClr val="tx2">
                <a:lumMod val="40000"/>
                <a:lumOff val="60000"/>
              </a:schemeClr>
            </a:solidFill>
          </p:grpSpPr>
          <p:sp>
            <p:nvSpPr>
              <p:cNvPr id="98" name="Freeform 2970"/>
              <p:cNvSpPr/>
              <p:nvPr>
                <p:custDataLst>
                  <p:tags r:id="rId21"/>
                </p:custDataLst>
              </p:nvPr>
            </p:nvSpPr>
            <p:spPr>
              <a:xfrm>
                <a:off x="9769475" y="5741988"/>
                <a:ext cx="442913" cy="371475"/>
              </a:xfrm>
              <a:custGeom>
                <a:avLst/>
                <a:gdLst>
                  <a:gd name="T0" fmla="*/ 18 w 118"/>
                  <a:gd name="T1" fmla="*/ 0 h 99"/>
                  <a:gd name="T2" fmla="*/ 30 w 118"/>
                  <a:gd name="T3" fmla="*/ 0 h 99"/>
                  <a:gd name="T4" fmla="*/ 88 w 118"/>
                  <a:gd name="T5" fmla="*/ 0 h 99"/>
                  <a:gd name="T6" fmla="*/ 100 w 118"/>
                  <a:gd name="T7" fmla="*/ 0 h 99"/>
                  <a:gd name="T8" fmla="*/ 118 w 118"/>
                  <a:gd name="T9" fmla="*/ 18 h 99"/>
                  <a:gd name="T10" fmla="*/ 118 w 118"/>
                  <a:gd name="T11" fmla="*/ 38 h 99"/>
                  <a:gd name="T12" fmla="*/ 118 w 118"/>
                  <a:gd name="T13" fmla="*/ 61 h 99"/>
                  <a:gd name="T14" fmla="*/ 100 w 118"/>
                  <a:gd name="T15" fmla="*/ 79 h 99"/>
                  <a:gd name="T16" fmla="*/ 85 w 118"/>
                  <a:gd name="T17" fmla="*/ 79 h 99"/>
                  <a:gd name="T18" fmla="*/ 85 w 118"/>
                  <a:gd name="T19" fmla="*/ 92 h 99"/>
                  <a:gd name="T20" fmla="*/ 80 w 118"/>
                  <a:gd name="T21" fmla="*/ 98 h 99"/>
                  <a:gd name="T22" fmla="*/ 78 w 118"/>
                  <a:gd name="T23" fmla="*/ 99 h 99"/>
                  <a:gd name="T24" fmla="*/ 72 w 118"/>
                  <a:gd name="T25" fmla="*/ 97 h 99"/>
                  <a:gd name="T26" fmla="*/ 53 w 118"/>
                  <a:gd name="T27" fmla="*/ 79 h 99"/>
                  <a:gd name="T28" fmla="*/ 18 w 118"/>
                  <a:gd name="T29" fmla="*/ 79 h 99"/>
                  <a:gd name="T30" fmla="*/ 0 w 118"/>
                  <a:gd name="T31" fmla="*/ 61 h 99"/>
                  <a:gd name="T32" fmla="*/ 0 w 118"/>
                  <a:gd name="T33" fmla="*/ 38 h 99"/>
                  <a:gd name="T34" fmla="*/ 0 w 118"/>
                  <a:gd name="T35" fmla="*/ 18 h 99"/>
                  <a:gd name="T36" fmla="*/ 18 w 118"/>
                  <a:gd name="T37"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8" h="99">
                    <a:moveTo>
                      <a:pt x="18" y="0"/>
                    </a:moveTo>
                    <a:cubicBezTo>
                      <a:pt x="30" y="0"/>
                      <a:pt x="30" y="0"/>
                      <a:pt x="30" y="0"/>
                    </a:cubicBezTo>
                    <a:cubicBezTo>
                      <a:pt x="88" y="0"/>
                      <a:pt x="88" y="0"/>
                      <a:pt x="88" y="0"/>
                    </a:cubicBezTo>
                    <a:cubicBezTo>
                      <a:pt x="100" y="0"/>
                      <a:pt x="100" y="0"/>
                      <a:pt x="100" y="0"/>
                    </a:cubicBezTo>
                    <a:cubicBezTo>
                      <a:pt x="110" y="0"/>
                      <a:pt x="118" y="8"/>
                      <a:pt x="118" y="18"/>
                    </a:cubicBezTo>
                    <a:cubicBezTo>
                      <a:pt x="118" y="38"/>
                      <a:pt x="118" y="38"/>
                      <a:pt x="118" y="38"/>
                    </a:cubicBezTo>
                    <a:cubicBezTo>
                      <a:pt x="118" y="61"/>
                      <a:pt x="118" y="61"/>
                      <a:pt x="118" y="61"/>
                    </a:cubicBezTo>
                    <a:cubicBezTo>
                      <a:pt x="118" y="71"/>
                      <a:pt x="110" y="79"/>
                      <a:pt x="100" y="79"/>
                    </a:cubicBezTo>
                    <a:cubicBezTo>
                      <a:pt x="85" y="79"/>
                      <a:pt x="85" y="79"/>
                      <a:pt x="85" y="79"/>
                    </a:cubicBezTo>
                    <a:cubicBezTo>
                      <a:pt x="85" y="92"/>
                      <a:pt x="85" y="92"/>
                      <a:pt x="85" y="92"/>
                    </a:cubicBezTo>
                    <a:cubicBezTo>
                      <a:pt x="85" y="94"/>
                      <a:pt x="83" y="97"/>
                      <a:pt x="80" y="98"/>
                    </a:cubicBezTo>
                    <a:cubicBezTo>
                      <a:pt x="79" y="99"/>
                      <a:pt x="78" y="99"/>
                      <a:pt x="78" y="99"/>
                    </a:cubicBezTo>
                    <a:cubicBezTo>
                      <a:pt x="76" y="99"/>
                      <a:pt x="74" y="98"/>
                      <a:pt x="72" y="97"/>
                    </a:cubicBezTo>
                    <a:cubicBezTo>
                      <a:pt x="53" y="79"/>
                      <a:pt x="53" y="79"/>
                      <a:pt x="53" y="79"/>
                    </a:cubicBezTo>
                    <a:cubicBezTo>
                      <a:pt x="18" y="79"/>
                      <a:pt x="18" y="79"/>
                      <a:pt x="18" y="79"/>
                    </a:cubicBezTo>
                    <a:cubicBezTo>
                      <a:pt x="8" y="79"/>
                      <a:pt x="0" y="71"/>
                      <a:pt x="0" y="61"/>
                    </a:cubicBezTo>
                    <a:cubicBezTo>
                      <a:pt x="0" y="38"/>
                      <a:pt x="0" y="38"/>
                      <a:pt x="0" y="38"/>
                    </a:cubicBezTo>
                    <a:cubicBezTo>
                      <a:pt x="0" y="18"/>
                      <a:pt x="0" y="18"/>
                      <a:pt x="0" y="18"/>
                    </a:cubicBezTo>
                    <a:cubicBezTo>
                      <a:pt x="0" y="8"/>
                      <a:pt x="8" y="0"/>
                      <a:pt x="1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2971"/>
              <p:cNvSpPr/>
              <p:nvPr>
                <p:custDataLst>
                  <p:tags r:id="rId22"/>
                </p:custDataLst>
              </p:nvPr>
            </p:nvSpPr>
            <p:spPr>
              <a:xfrm>
                <a:off x="9499600" y="5959476"/>
                <a:ext cx="720725" cy="506413"/>
              </a:xfrm>
              <a:custGeom>
                <a:avLst/>
                <a:gdLst>
                  <a:gd name="T0" fmla="*/ 164 w 192"/>
                  <a:gd name="T1" fmla="*/ 37 h 135"/>
                  <a:gd name="T2" fmla="*/ 164 w 192"/>
                  <a:gd name="T3" fmla="*/ 52 h 135"/>
                  <a:gd name="T4" fmla="*/ 159 w 192"/>
                  <a:gd name="T5" fmla="*/ 60 h 135"/>
                  <a:gd name="T6" fmla="*/ 156 w 192"/>
                  <a:gd name="T7" fmla="*/ 61 h 135"/>
                  <a:gd name="T8" fmla="*/ 149 w 192"/>
                  <a:gd name="T9" fmla="*/ 58 h 135"/>
                  <a:gd name="T10" fmla="*/ 126 w 192"/>
                  <a:gd name="T11" fmla="*/ 37 h 135"/>
                  <a:gd name="T12" fmla="*/ 72 w 192"/>
                  <a:gd name="T13" fmla="*/ 37 h 135"/>
                  <a:gd name="T14" fmla="*/ 50 w 192"/>
                  <a:gd name="T15" fmla="*/ 15 h 135"/>
                  <a:gd name="T16" fmla="*/ 50 w 192"/>
                  <a:gd name="T17" fmla="*/ 0 h 135"/>
                  <a:gd name="T18" fmla="*/ 39 w 192"/>
                  <a:gd name="T19" fmla="*/ 0 h 135"/>
                  <a:gd name="T20" fmla="*/ 24 w 192"/>
                  <a:gd name="T21" fmla="*/ 0 h 135"/>
                  <a:gd name="T22" fmla="*/ 0 w 192"/>
                  <a:gd name="T23" fmla="*/ 24 h 135"/>
                  <a:gd name="T24" fmla="*/ 0 w 192"/>
                  <a:gd name="T25" fmla="*/ 51 h 135"/>
                  <a:gd name="T26" fmla="*/ 0 w 192"/>
                  <a:gd name="T27" fmla="*/ 83 h 135"/>
                  <a:gd name="T28" fmla="*/ 24 w 192"/>
                  <a:gd name="T29" fmla="*/ 107 h 135"/>
                  <a:gd name="T30" fmla="*/ 44 w 192"/>
                  <a:gd name="T31" fmla="*/ 107 h 135"/>
                  <a:gd name="T32" fmla="*/ 44 w 192"/>
                  <a:gd name="T33" fmla="*/ 125 h 135"/>
                  <a:gd name="T34" fmla="*/ 50 w 192"/>
                  <a:gd name="T35" fmla="*/ 134 h 135"/>
                  <a:gd name="T36" fmla="*/ 54 w 192"/>
                  <a:gd name="T37" fmla="*/ 135 h 135"/>
                  <a:gd name="T38" fmla="*/ 60 w 192"/>
                  <a:gd name="T39" fmla="*/ 132 h 135"/>
                  <a:gd name="T40" fmla="*/ 86 w 192"/>
                  <a:gd name="T41" fmla="*/ 107 h 135"/>
                  <a:gd name="T42" fmla="*/ 168 w 192"/>
                  <a:gd name="T43" fmla="*/ 107 h 135"/>
                  <a:gd name="T44" fmla="*/ 192 w 192"/>
                  <a:gd name="T45" fmla="*/ 83 h 135"/>
                  <a:gd name="T46" fmla="*/ 192 w 192"/>
                  <a:gd name="T47" fmla="*/ 51 h 135"/>
                  <a:gd name="T48" fmla="*/ 192 w 192"/>
                  <a:gd name="T49" fmla="*/ 34 h 135"/>
                  <a:gd name="T50" fmla="*/ 182 w 192"/>
                  <a:gd name="T51" fmla="*/ 37 h 135"/>
                  <a:gd name="T52" fmla="*/ 164 w 192"/>
                  <a:gd name="T53" fmla="*/ 3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2" h="135">
                    <a:moveTo>
                      <a:pt x="164" y="37"/>
                    </a:moveTo>
                    <a:cubicBezTo>
                      <a:pt x="164" y="52"/>
                      <a:pt x="164" y="52"/>
                      <a:pt x="164" y="52"/>
                    </a:cubicBezTo>
                    <a:cubicBezTo>
                      <a:pt x="164" y="56"/>
                      <a:pt x="162" y="59"/>
                      <a:pt x="159" y="60"/>
                    </a:cubicBezTo>
                    <a:cubicBezTo>
                      <a:pt x="158" y="61"/>
                      <a:pt x="157" y="61"/>
                      <a:pt x="156" y="61"/>
                    </a:cubicBezTo>
                    <a:cubicBezTo>
                      <a:pt x="153" y="61"/>
                      <a:pt x="151" y="60"/>
                      <a:pt x="149" y="58"/>
                    </a:cubicBezTo>
                    <a:cubicBezTo>
                      <a:pt x="126" y="37"/>
                      <a:pt x="126" y="37"/>
                      <a:pt x="126" y="37"/>
                    </a:cubicBezTo>
                    <a:cubicBezTo>
                      <a:pt x="72" y="37"/>
                      <a:pt x="72" y="37"/>
                      <a:pt x="72" y="37"/>
                    </a:cubicBezTo>
                    <a:cubicBezTo>
                      <a:pt x="60" y="37"/>
                      <a:pt x="50" y="27"/>
                      <a:pt x="50" y="15"/>
                    </a:cubicBezTo>
                    <a:cubicBezTo>
                      <a:pt x="50" y="0"/>
                      <a:pt x="50" y="0"/>
                      <a:pt x="50" y="0"/>
                    </a:cubicBezTo>
                    <a:cubicBezTo>
                      <a:pt x="39" y="0"/>
                      <a:pt x="39" y="0"/>
                      <a:pt x="39" y="0"/>
                    </a:cubicBezTo>
                    <a:cubicBezTo>
                      <a:pt x="24" y="0"/>
                      <a:pt x="24" y="0"/>
                      <a:pt x="24" y="0"/>
                    </a:cubicBezTo>
                    <a:cubicBezTo>
                      <a:pt x="11" y="0"/>
                      <a:pt x="0" y="10"/>
                      <a:pt x="0" y="24"/>
                    </a:cubicBezTo>
                    <a:cubicBezTo>
                      <a:pt x="0" y="51"/>
                      <a:pt x="0" y="51"/>
                      <a:pt x="0" y="51"/>
                    </a:cubicBezTo>
                    <a:cubicBezTo>
                      <a:pt x="0" y="83"/>
                      <a:pt x="0" y="83"/>
                      <a:pt x="0" y="83"/>
                    </a:cubicBezTo>
                    <a:cubicBezTo>
                      <a:pt x="0" y="96"/>
                      <a:pt x="11" y="107"/>
                      <a:pt x="24" y="107"/>
                    </a:cubicBezTo>
                    <a:cubicBezTo>
                      <a:pt x="44" y="107"/>
                      <a:pt x="44" y="107"/>
                      <a:pt x="44" y="107"/>
                    </a:cubicBezTo>
                    <a:cubicBezTo>
                      <a:pt x="44" y="125"/>
                      <a:pt x="44" y="125"/>
                      <a:pt x="44" y="125"/>
                    </a:cubicBezTo>
                    <a:cubicBezTo>
                      <a:pt x="44" y="129"/>
                      <a:pt x="46" y="132"/>
                      <a:pt x="50" y="134"/>
                    </a:cubicBezTo>
                    <a:cubicBezTo>
                      <a:pt x="51" y="134"/>
                      <a:pt x="52" y="135"/>
                      <a:pt x="54" y="135"/>
                    </a:cubicBezTo>
                    <a:cubicBezTo>
                      <a:pt x="56" y="135"/>
                      <a:pt x="59" y="134"/>
                      <a:pt x="60" y="132"/>
                    </a:cubicBezTo>
                    <a:cubicBezTo>
                      <a:pt x="86" y="107"/>
                      <a:pt x="86" y="107"/>
                      <a:pt x="86" y="107"/>
                    </a:cubicBezTo>
                    <a:cubicBezTo>
                      <a:pt x="168" y="107"/>
                      <a:pt x="168" y="107"/>
                      <a:pt x="168" y="107"/>
                    </a:cubicBezTo>
                    <a:cubicBezTo>
                      <a:pt x="181" y="107"/>
                      <a:pt x="192" y="96"/>
                      <a:pt x="192" y="83"/>
                    </a:cubicBezTo>
                    <a:cubicBezTo>
                      <a:pt x="192" y="51"/>
                      <a:pt x="192" y="51"/>
                      <a:pt x="192" y="51"/>
                    </a:cubicBezTo>
                    <a:cubicBezTo>
                      <a:pt x="192" y="34"/>
                      <a:pt x="192" y="34"/>
                      <a:pt x="192" y="34"/>
                    </a:cubicBezTo>
                    <a:cubicBezTo>
                      <a:pt x="189" y="36"/>
                      <a:pt x="186" y="37"/>
                      <a:pt x="182" y="37"/>
                    </a:cubicBezTo>
                    <a:lnTo>
                      <a:pt x="164" y="37"/>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100" name="Rectangle 99"/>
          <p:cNvSpPr/>
          <p:nvPr>
            <p:custDataLst>
              <p:tags r:id="rId12"/>
            </p:custDataLst>
          </p:nvPr>
        </p:nvSpPr>
        <p:spPr>
          <a:xfrm>
            <a:off x="6776157" y="3627262"/>
            <a:ext cx="2270520" cy="1372972"/>
          </a:xfrm>
          <a:prstGeom prst="rect">
            <a:avLst/>
          </a:prstGeom>
        </p:spPr>
        <p:txBody>
          <a:bodyPr wrap="square">
            <a:spAutoFit/>
          </a:bodyPr>
          <a:lstStyle/>
          <a:p>
            <a:r>
              <a:rPr lang="fr-CA" sz="1400" dirty="0">
                <a:solidFill>
                  <a:schemeClr val="tx1">
                    <a:lumMod val="75000"/>
                    <a:lumOff val="25000"/>
                  </a:schemeClr>
                </a:solidFill>
              </a:rPr>
              <a:t>Évaluer conjointement les données pour cerner les secteurs problématiques et formuler des recommandations pour les prochaines étapes</a:t>
            </a:r>
          </a:p>
        </p:txBody>
      </p:sp>
      <p:pic>
        <p:nvPicPr>
          <p:cNvPr id="101" name="Picture 2"/>
          <p:cNvPicPr>
            <a:picLocks noChangeAspect="1" noChangeArrowheads="1"/>
          </p:cNvPicPr>
          <p:nvPr>
            <p:custDataLst>
              <p:tags r:id="rId13"/>
            </p:custDataLst>
          </p:nvPr>
        </p:nvPicPr>
        <p:blipFill>
          <a:blip r:embed="rId35"/>
          <a:srcRect/>
          <a:stretch>
            <a:fillRect/>
          </a:stretch>
        </p:blipFill>
        <p:spPr>
          <a:xfrm flipH="1">
            <a:off x="7848917" y="2714820"/>
            <a:ext cx="842521" cy="46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 name="TextBox 101"/>
          <p:cNvSpPr txBox="1"/>
          <p:nvPr>
            <p:custDataLst>
              <p:tags r:id="rId14"/>
            </p:custDataLst>
          </p:nvPr>
        </p:nvSpPr>
        <p:spPr>
          <a:xfrm>
            <a:off x="7523078" y="2725816"/>
            <a:ext cx="300082" cy="369332"/>
          </a:xfrm>
          <a:prstGeom prst="rect">
            <a:avLst/>
          </a:prstGeom>
          <a:noFill/>
          <a:ln>
            <a:noFill/>
          </a:ln>
        </p:spPr>
        <p:txBody>
          <a:bodyPr wrap="none" rtlCol="0">
            <a:spAutoFit/>
          </a:bodyPr>
          <a:lstStyle/>
          <a:p>
            <a:r>
              <a:rPr lang="en-CA" b="1">
                <a:solidFill>
                  <a:schemeClr val="tx2"/>
                </a:solidFill>
              </a:rPr>
              <a:t>+</a:t>
            </a:r>
          </a:p>
        </p:txBody>
      </p:sp>
      <p:cxnSp>
        <p:nvCxnSpPr>
          <p:cNvPr id="103" name="Straight Connector 102"/>
          <p:cNvCxnSpPr/>
          <p:nvPr>
            <p:custDataLst>
              <p:tags r:id="rId15"/>
            </p:custDataLst>
          </p:nvPr>
        </p:nvCxnSpPr>
        <p:spPr>
          <a:xfrm>
            <a:off x="6732240" y="3174238"/>
            <a:ext cx="0" cy="1224136"/>
          </a:xfrm>
          <a:prstGeom prst="line">
            <a:avLst/>
          </a:prstGeom>
          <a:ln w="25400" cap="flat" algn="ctr">
            <a:prstDash val="solid"/>
          </a:ln>
        </p:spPr>
        <p:style>
          <a:lnRef idx="2">
            <a:schemeClr val="accent1"/>
          </a:lnRef>
          <a:fillRef idx="0">
            <a:schemeClr val="accent1"/>
          </a:fillRef>
          <a:effectRef idx="1">
            <a:schemeClr val="accent1"/>
          </a:effectRef>
          <a:fontRef idx="minor">
            <a:schemeClr val="tx1"/>
          </a:fontRef>
        </p:style>
      </p:cxnSp>
      <p:sp>
        <p:nvSpPr>
          <p:cNvPr id="36" name="Freeform 3175"/>
          <p:cNvSpPr>
            <a:spLocks noChangeAspect="1" noEditPoints="1"/>
          </p:cNvSpPr>
          <p:nvPr>
            <p:custDataLst>
              <p:tags r:id="rId16"/>
            </p:custDataLst>
          </p:nvPr>
        </p:nvSpPr>
        <p:spPr>
          <a:xfrm>
            <a:off x="2370369" y="2714821"/>
            <a:ext cx="472366" cy="490600"/>
          </a:xfrm>
          <a:custGeom>
            <a:avLst/>
            <a:gdLst>
              <a:gd name="T0" fmla="*/ 181 w 193"/>
              <a:gd name="T1" fmla="*/ 114 h 192"/>
              <a:gd name="T2" fmla="*/ 167 w 193"/>
              <a:gd name="T3" fmla="*/ 114 h 192"/>
              <a:gd name="T4" fmla="*/ 160 w 193"/>
              <a:gd name="T5" fmla="*/ 134 h 192"/>
              <a:gd name="T6" fmla="*/ 161 w 193"/>
              <a:gd name="T7" fmla="*/ 135 h 192"/>
              <a:gd name="T8" fmla="*/ 169 w 193"/>
              <a:gd name="T9" fmla="*/ 160 h 192"/>
              <a:gd name="T10" fmla="*/ 140 w 193"/>
              <a:gd name="T11" fmla="*/ 166 h 192"/>
              <a:gd name="T12" fmla="*/ 133 w 193"/>
              <a:gd name="T13" fmla="*/ 158 h 192"/>
              <a:gd name="T14" fmla="*/ 126 w 193"/>
              <a:gd name="T15" fmla="*/ 156 h 192"/>
              <a:gd name="T16" fmla="*/ 123 w 193"/>
              <a:gd name="T17" fmla="*/ 157 h 192"/>
              <a:gd name="T18" fmla="*/ 121 w 193"/>
              <a:gd name="T19" fmla="*/ 158 h 192"/>
              <a:gd name="T20" fmla="*/ 120 w 193"/>
              <a:gd name="T21" fmla="*/ 158 h 192"/>
              <a:gd name="T22" fmla="*/ 117 w 193"/>
              <a:gd name="T23" fmla="*/ 161 h 192"/>
              <a:gd name="T24" fmla="*/ 114 w 193"/>
              <a:gd name="T25" fmla="*/ 167 h 192"/>
              <a:gd name="T26" fmla="*/ 114 w 193"/>
              <a:gd name="T27" fmla="*/ 176 h 192"/>
              <a:gd name="T28" fmla="*/ 91 w 193"/>
              <a:gd name="T29" fmla="*/ 192 h 192"/>
              <a:gd name="T30" fmla="*/ 78 w 193"/>
              <a:gd name="T31" fmla="*/ 170 h 192"/>
              <a:gd name="T32" fmla="*/ 78 w 193"/>
              <a:gd name="T33" fmla="*/ 167 h 192"/>
              <a:gd name="T34" fmla="*/ 65 w 193"/>
              <a:gd name="T35" fmla="*/ 157 h 192"/>
              <a:gd name="T36" fmla="*/ 64 w 193"/>
              <a:gd name="T37" fmla="*/ 157 h 192"/>
              <a:gd name="T38" fmla="*/ 63 w 193"/>
              <a:gd name="T39" fmla="*/ 157 h 192"/>
              <a:gd name="T40" fmla="*/ 61 w 193"/>
              <a:gd name="T41" fmla="*/ 158 h 192"/>
              <a:gd name="T42" fmla="*/ 60 w 193"/>
              <a:gd name="T43" fmla="*/ 158 h 192"/>
              <a:gd name="T44" fmla="*/ 59 w 193"/>
              <a:gd name="T45" fmla="*/ 159 h 192"/>
              <a:gd name="T46" fmla="*/ 32 w 193"/>
              <a:gd name="T47" fmla="*/ 168 h 192"/>
              <a:gd name="T48" fmla="*/ 27 w 193"/>
              <a:gd name="T49" fmla="*/ 140 h 192"/>
              <a:gd name="T50" fmla="*/ 33 w 193"/>
              <a:gd name="T51" fmla="*/ 133 h 192"/>
              <a:gd name="T52" fmla="*/ 36 w 193"/>
              <a:gd name="T53" fmla="*/ 126 h 192"/>
              <a:gd name="T54" fmla="*/ 26 w 193"/>
              <a:gd name="T55" fmla="*/ 114 h 192"/>
              <a:gd name="T56" fmla="*/ 12 w 193"/>
              <a:gd name="T57" fmla="*/ 114 h 192"/>
              <a:gd name="T58" fmla="*/ 12 w 193"/>
              <a:gd name="T59" fmla="*/ 78 h 192"/>
              <a:gd name="T60" fmla="*/ 25 w 193"/>
              <a:gd name="T61" fmla="*/ 78 h 192"/>
              <a:gd name="T62" fmla="*/ 32 w 193"/>
              <a:gd name="T63" fmla="*/ 74 h 192"/>
              <a:gd name="T64" fmla="*/ 36 w 193"/>
              <a:gd name="T65" fmla="*/ 64 h 192"/>
              <a:gd name="T66" fmla="*/ 35 w 193"/>
              <a:gd name="T67" fmla="*/ 62 h 192"/>
              <a:gd name="T68" fmla="*/ 35 w 193"/>
              <a:gd name="T69" fmla="*/ 61 h 192"/>
              <a:gd name="T70" fmla="*/ 34 w 193"/>
              <a:gd name="T71" fmla="*/ 59 h 192"/>
              <a:gd name="T72" fmla="*/ 33 w 193"/>
              <a:gd name="T73" fmla="*/ 58 h 192"/>
              <a:gd name="T74" fmla="*/ 27 w 193"/>
              <a:gd name="T75" fmla="*/ 52 h 192"/>
              <a:gd name="T76" fmla="*/ 32 w 193"/>
              <a:gd name="T77" fmla="*/ 24 h 192"/>
              <a:gd name="T78" fmla="*/ 57 w 193"/>
              <a:gd name="T79" fmla="*/ 31 h 192"/>
              <a:gd name="T80" fmla="*/ 74 w 193"/>
              <a:gd name="T81" fmla="*/ 33 h 192"/>
              <a:gd name="T82" fmla="*/ 78 w 193"/>
              <a:gd name="T83" fmla="*/ 28 h 192"/>
              <a:gd name="T84" fmla="*/ 78 w 193"/>
              <a:gd name="T85" fmla="*/ 27 h 192"/>
              <a:gd name="T86" fmla="*/ 78 w 193"/>
              <a:gd name="T87" fmla="*/ 25 h 192"/>
              <a:gd name="T88" fmla="*/ 78 w 193"/>
              <a:gd name="T89" fmla="*/ 25 h 192"/>
              <a:gd name="T90" fmla="*/ 78 w 193"/>
              <a:gd name="T91" fmla="*/ 12 h 192"/>
              <a:gd name="T92" fmla="*/ 114 w 193"/>
              <a:gd name="T93" fmla="*/ 12 h 192"/>
              <a:gd name="T94" fmla="*/ 114 w 193"/>
              <a:gd name="T95" fmla="*/ 25 h 192"/>
              <a:gd name="T96" fmla="*/ 134 w 193"/>
              <a:gd name="T97" fmla="*/ 33 h 192"/>
              <a:gd name="T98" fmla="*/ 140 w 193"/>
              <a:gd name="T99" fmla="*/ 26 h 192"/>
              <a:gd name="T100" fmla="*/ 169 w 193"/>
              <a:gd name="T101" fmla="*/ 32 h 192"/>
              <a:gd name="T102" fmla="*/ 161 w 193"/>
              <a:gd name="T103" fmla="*/ 56 h 192"/>
              <a:gd name="T104" fmla="*/ 157 w 193"/>
              <a:gd name="T105" fmla="*/ 66 h 192"/>
              <a:gd name="T106" fmla="*/ 168 w 193"/>
              <a:gd name="T107" fmla="*/ 78 h 192"/>
              <a:gd name="T108" fmla="*/ 177 w 193"/>
              <a:gd name="T109" fmla="*/ 78 h 192"/>
              <a:gd name="T110" fmla="*/ 96 w 193"/>
              <a:gd name="T111" fmla="*/ 66 h 192"/>
              <a:gd name="T112" fmla="*/ 127 w 193"/>
              <a:gd name="T113" fmla="*/ 96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93" h="192">
                <a:moveTo>
                  <a:pt x="193" y="90"/>
                </a:moveTo>
                <a:cubicBezTo>
                  <a:pt x="193" y="102"/>
                  <a:pt x="193" y="102"/>
                  <a:pt x="193" y="102"/>
                </a:cubicBezTo>
                <a:cubicBezTo>
                  <a:pt x="192" y="108"/>
                  <a:pt x="187" y="113"/>
                  <a:pt x="181" y="114"/>
                </a:cubicBezTo>
                <a:cubicBezTo>
                  <a:pt x="177" y="114"/>
                  <a:pt x="177" y="114"/>
                  <a:pt x="177" y="114"/>
                </a:cubicBezTo>
                <a:cubicBezTo>
                  <a:pt x="170" y="114"/>
                  <a:pt x="170" y="114"/>
                  <a:pt x="170" y="114"/>
                </a:cubicBezTo>
                <a:cubicBezTo>
                  <a:pt x="167" y="114"/>
                  <a:pt x="167" y="114"/>
                  <a:pt x="167" y="114"/>
                </a:cubicBezTo>
                <a:cubicBezTo>
                  <a:pt x="166" y="114"/>
                  <a:pt x="165" y="115"/>
                  <a:pt x="164" y="115"/>
                </a:cubicBezTo>
                <a:cubicBezTo>
                  <a:pt x="163" y="116"/>
                  <a:pt x="162" y="116"/>
                  <a:pt x="160" y="118"/>
                </a:cubicBezTo>
                <a:cubicBezTo>
                  <a:pt x="156" y="122"/>
                  <a:pt x="156" y="129"/>
                  <a:pt x="160" y="134"/>
                </a:cubicBezTo>
                <a:cubicBezTo>
                  <a:pt x="160" y="134"/>
                  <a:pt x="160" y="134"/>
                  <a:pt x="160" y="134"/>
                </a:cubicBezTo>
                <a:cubicBezTo>
                  <a:pt x="160" y="134"/>
                  <a:pt x="160" y="134"/>
                  <a:pt x="160" y="134"/>
                </a:cubicBezTo>
                <a:cubicBezTo>
                  <a:pt x="161" y="135"/>
                  <a:pt x="161" y="135"/>
                  <a:pt x="161" y="135"/>
                </a:cubicBezTo>
                <a:cubicBezTo>
                  <a:pt x="166" y="140"/>
                  <a:pt x="166" y="140"/>
                  <a:pt x="166" y="140"/>
                </a:cubicBezTo>
                <a:cubicBezTo>
                  <a:pt x="169" y="143"/>
                  <a:pt x="169" y="143"/>
                  <a:pt x="169" y="143"/>
                </a:cubicBezTo>
                <a:cubicBezTo>
                  <a:pt x="173" y="148"/>
                  <a:pt x="173" y="155"/>
                  <a:pt x="169" y="160"/>
                </a:cubicBezTo>
                <a:cubicBezTo>
                  <a:pt x="161" y="168"/>
                  <a:pt x="161" y="168"/>
                  <a:pt x="161" y="168"/>
                </a:cubicBezTo>
                <a:cubicBezTo>
                  <a:pt x="155" y="172"/>
                  <a:pt x="148" y="172"/>
                  <a:pt x="143" y="168"/>
                </a:cubicBezTo>
                <a:cubicBezTo>
                  <a:pt x="140" y="166"/>
                  <a:pt x="140" y="166"/>
                  <a:pt x="140" y="166"/>
                </a:cubicBezTo>
                <a:cubicBezTo>
                  <a:pt x="136" y="161"/>
                  <a:pt x="136" y="161"/>
                  <a:pt x="136" y="161"/>
                </a:cubicBezTo>
                <a:cubicBezTo>
                  <a:pt x="134" y="159"/>
                  <a:pt x="134" y="159"/>
                  <a:pt x="134" y="159"/>
                </a:cubicBezTo>
                <a:cubicBezTo>
                  <a:pt x="133" y="159"/>
                  <a:pt x="133" y="158"/>
                  <a:pt x="133" y="158"/>
                </a:cubicBezTo>
                <a:cubicBezTo>
                  <a:pt x="131" y="157"/>
                  <a:pt x="129" y="157"/>
                  <a:pt x="127" y="156"/>
                </a:cubicBezTo>
                <a:cubicBezTo>
                  <a:pt x="127" y="156"/>
                  <a:pt x="127" y="156"/>
                  <a:pt x="127" y="156"/>
                </a:cubicBezTo>
                <a:cubicBezTo>
                  <a:pt x="127" y="156"/>
                  <a:pt x="127" y="156"/>
                  <a:pt x="126" y="156"/>
                </a:cubicBezTo>
                <a:cubicBezTo>
                  <a:pt x="126" y="156"/>
                  <a:pt x="126" y="156"/>
                  <a:pt x="126" y="156"/>
                </a:cubicBezTo>
                <a:cubicBezTo>
                  <a:pt x="126" y="156"/>
                  <a:pt x="126" y="156"/>
                  <a:pt x="126" y="156"/>
                </a:cubicBezTo>
                <a:cubicBezTo>
                  <a:pt x="125" y="156"/>
                  <a:pt x="124" y="157"/>
                  <a:pt x="123" y="157"/>
                </a:cubicBezTo>
                <a:cubicBezTo>
                  <a:pt x="123" y="157"/>
                  <a:pt x="123" y="157"/>
                  <a:pt x="123" y="157"/>
                </a:cubicBezTo>
                <a:cubicBezTo>
                  <a:pt x="122" y="157"/>
                  <a:pt x="122" y="157"/>
                  <a:pt x="121" y="158"/>
                </a:cubicBezTo>
                <a:cubicBezTo>
                  <a:pt x="121" y="158"/>
                  <a:pt x="121" y="158"/>
                  <a:pt x="121" y="158"/>
                </a:cubicBezTo>
                <a:cubicBezTo>
                  <a:pt x="121" y="158"/>
                  <a:pt x="121" y="158"/>
                  <a:pt x="121" y="158"/>
                </a:cubicBezTo>
                <a:cubicBezTo>
                  <a:pt x="121" y="158"/>
                  <a:pt x="121" y="158"/>
                  <a:pt x="121" y="158"/>
                </a:cubicBezTo>
                <a:cubicBezTo>
                  <a:pt x="121" y="158"/>
                  <a:pt x="120" y="158"/>
                  <a:pt x="120" y="158"/>
                </a:cubicBezTo>
                <a:cubicBezTo>
                  <a:pt x="120" y="158"/>
                  <a:pt x="120" y="158"/>
                  <a:pt x="120" y="158"/>
                </a:cubicBezTo>
                <a:cubicBezTo>
                  <a:pt x="119" y="159"/>
                  <a:pt x="118" y="160"/>
                  <a:pt x="118" y="160"/>
                </a:cubicBezTo>
                <a:cubicBezTo>
                  <a:pt x="117" y="160"/>
                  <a:pt x="117" y="161"/>
                  <a:pt x="117" y="161"/>
                </a:cubicBezTo>
                <a:cubicBezTo>
                  <a:pt x="117" y="161"/>
                  <a:pt x="117" y="161"/>
                  <a:pt x="117" y="161"/>
                </a:cubicBezTo>
                <a:cubicBezTo>
                  <a:pt x="116" y="163"/>
                  <a:pt x="115" y="165"/>
                  <a:pt x="114" y="167"/>
                </a:cubicBezTo>
                <a:cubicBezTo>
                  <a:pt x="114" y="167"/>
                  <a:pt x="114" y="167"/>
                  <a:pt x="114" y="167"/>
                </a:cubicBezTo>
                <a:cubicBezTo>
                  <a:pt x="114" y="167"/>
                  <a:pt x="114" y="167"/>
                  <a:pt x="114" y="167"/>
                </a:cubicBezTo>
                <a:cubicBezTo>
                  <a:pt x="114" y="170"/>
                  <a:pt x="114" y="170"/>
                  <a:pt x="114" y="170"/>
                </a:cubicBezTo>
                <a:cubicBezTo>
                  <a:pt x="114" y="176"/>
                  <a:pt x="114" y="176"/>
                  <a:pt x="114" y="176"/>
                </a:cubicBezTo>
                <a:cubicBezTo>
                  <a:pt x="114" y="180"/>
                  <a:pt x="114" y="180"/>
                  <a:pt x="114" y="180"/>
                </a:cubicBezTo>
                <a:cubicBezTo>
                  <a:pt x="114" y="187"/>
                  <a:pt x="108" y="192"/>
                  <a:pt x="102" y="192"/>
                </a:cubicBezTo>
                <a:cubicBezTo>
                  <a:pt x="91" y="192"/>
                  <a:pt x="91" y="192"/>
                  <a:pt x="91" y="192"/>
                </a:cubicBezTo>
                <a:cubicBezTo>
                  <a:pt x="84" y="192"/>
                  <a:pt x="79" y="187"/>
                  <a:pt x="78" y="180"/>
                </a:cubicBezTo>
                <a:cubicBezTo>
                  <a:pt x="78" y="176"/>
                  <a:pt x="78" y="176"/>
                  <a:pt x="78" y="176"/>
                </a:cubicBezTo>
                <a:cubicBezTo>
                  <a:pt x="78" y="170"/>
                  <a:pt x="78" y="170"/>
                  <a:pt x="78" y="170"/>
                </a:cubicBezTo>
                <a:cubicBezTo>
                  <a:pt x="78" y="170"/>
                  <a:pt x="78" y="170"/>
                  <a:pt x="78" y="170"/>
                </a:cubicBezTo>
                <a:cubicBezTo>
                  <a:pt x="78" y="167"/>
                  <a:pt x="78" y="167"/>
                  <a:pt x="78" y="167"/>
                </a:cubicBezTo>
                <a:cubicBezTo>
                  <a:pt x="78" y="167"/>
                  <a:pt x="78" y="167"/>
                  <a:pt x="78" y="167"/>
                </a:cubicBezTo>
                <a:cubicBezTo>
                  <a:pt x="78" y="164"/>
                  <a:pt x="77" y="162"/>
                  <a:pt x="75" y="160"/>
                </a:cubicBezTo>
                <a:cubicBezTo>
                  <a:pt x="72" y="157"/>
                  <a:pt x="69" y="156"/>
                  <a:pt x="66" y="156"/>
                </a:cubicBezTo>
                <a:cubicBezTo>
                  <a:pt x="65" y="157"/>
                  <a:pt x="65" y="157"/>
                  <a:pt x="65" y="157"/>
                </a:cubicBezTo>
                <a:cubicBezTo>
                  <a:pt x="65" y="157"/>
                  <a:pt x="65" y="157"/>
                  <a:pt x="65" y="157"/>
                </a:cubicBezTo>
                <a:cubicBezTo>
                  <a:pt x="64" y="157"/>
                  <a:pt x="64" y="157"/>
                  <a:pt x="64" y="157"/>
                </a:cubicBezTo>
                <a:cubicBezTo>
                  <a:pt x="64" y="157"/>
                  <a:pt x="64" y="157"/>
                  <a:pt x="64" y="157"/>
                </a:cubicBezTo>
                <a:cubicBezTo>
                  <a:pt x="63" y="157"/>
                  <a:pt x="63" y="157"/>
                  <a:pt x="63" y="157"/>
                </a:cubicBezTo>
                <a:cubicBezTo>
                  <a:pt x="63" y="157"/>
                  <a:pt x="63" y="157"/>
                  <a:pt x="63" y="157"/>
                </a:cubicBezTo>
                <a:cubicBezTo>
                  <a:pt x="63" y="157"/>
                  <a:pt x="63" y="157"/>
                  <a:pt x="63" y="157"/>
                </a:cubicBezTo>
                <a:cubicBezTo>
                  <a:pt x="63" y="157"/>
                  <a:pt x="63" y="157"/>
                  <a:pt x="63" y="157"/>
                </a:cubicBezTo>
                <a:cubicBezTo>
                  <a:pt x="62" y="157"/>
                  <a:pt x="62" y="157"/>
                  <a:pt x="62" y="157"/>
                </a:cubicBezTo>
                <a:cubicBezTo>
                  <a:pt x="62" y="157"/>
                  <a:pt x="61" y="158"/>
                  <a:pt x="61" y="158"/>
                </a:cubicBezTo>
                <a:cubicBezTo>
                  <a:pt x="61" y="158"/>
                  <a:pt x="61" y="158"/>
                  <a:pt x="61" y="158"/>
                </a:cubicBezTo>
                <a:cubicBezTo>
                  <a:pt x="61" y="158"/>
                  <a:pt x="60" y="158"/>
                  <a:pt x="60" y="158"/>
                </a:cubicBezTo>
                <a:cubicBezTo>
                  <a:pt x="60" y="158"/>
                  <a:pt x="60" y="158"/>
                  <a:pt x="60" y="158"/>
                </a:cubicBezTo>
                <a:cubicBezTo>
                  <a:pt x="59" y="159"/>
                  <a:pt x="59" y="159"/>
                  <a:pt x="59" y="159"/>
                </a:cubicBezTo>
                <a:cubicBezTo>
                  <a:pt x="59" y="159"/>
                  <a:pt x="59" y="159"/>
                  <a:pt x="59" y="159"/>
                </a:cubicBezTo>
                <a:cubicBezTo>
                  <a:pt x="59" y="159"/>
                  <a:pt x="59" y="159"/>
                  <a:pt x="59" y="159"/>
                </a:cubicBezTo>
                <a:cubicBezTo>
                  <a:pt x="52" y="166"/>
                  <a:pt x="52" y="166"/>
                  <a:pt x="52" y="166"/>
                </a:cubicBezTo>
                <a:cubicBezTo>
                  <a:pt x="50" y="168"/>
                  <a:pt x="50" y="168"/>
                  <a:pt x="50" y="168"/>
                </a:cubicBezTo>
                <a:cubicBezTo>
                  <a:pt x="44" y="172"/>
                  <a:pt x="37" y="172"/>
                  <a:pt x="32" y="168"/>
                </a:cubicBezTo>
                <a:cubicBezTo>
                  <a:pt x="24" y="160"/>
                  <a:pt x="24" y="160"/>
                  <a:pt x="24" y="160"/>
                </a:cubicBezTo>
                <a:cubicBezTo>
                  <a:pt x="20" y="155"/>
                  <a:pt x="20" y="148"/>
                  <a:pt x="24" y="143"/>
                </a:cubicBezTo>
                <a:cubicBezTo>
                  <a:pt x="27" y="140"/>
                  <a:pt x="27" y="140"/>
                  <a:pt x="27" y="140"/>
                </a:cubicBezTo>
                <a:cubicBezTo>
                  <a:pt x="31" y="135"/>
                  <a:pt x="31" y="135"/>
                  <a:pt x="31" y="135"/>
                </a:cubicBezTo>
                <a:cubicBezTo>
                  <a:pt x="31" y="135"/>
                  <a:pt x="31" y="135"/>
                  <a:pt x="31" y="135"/>
                </a:cubicBezTo>
                <a:cubicBezTo>
                  <a:pt x="33" y="133"/>
                  <a:pt x="33" y="133"/>
                  <a:pt x="33" y="133"/>
                </a:cubicBezTo>
                <a:cubicBezTo>
                  <a:pt x="33" y="133"/>
                  <a:pt x="33" y="133"/>
                  <a:pt x="33" y="133"/>
                </a:cubicBezTo>
                <a:cubicBezTo>
                  <a:pt x="35" y="131"/>
                  <a:pt x="36" y="129"/>
                  <a:pt x="36" y="126"/>
                </a:cubicBezTo>
                <a:cubicBezTo>
                  <a:pt x="36" y="126"/>
                  <a:pt x="36" y="126"/>
                  <a:pt x="36" y="126"/>
                </a:cubicBezTo>
                <a:cubicBezTo>
                  <a:pt x="36" y="121"/>
                  <a:pt x="32" y="116"/>
                  <a:pt x="27" y="115"/>
                </a:cubicBezTo>
                <a:cubicBezTo>
                  <a:pt x="27" y="114"/>
                  <a:pt x="27" y="114"/>
                  <a:pt x="27" y="114"/>
                </a:cubicBezTo>
                <a:cubicBezTo>
                  <a:pt x="27" y="114"/>
                  <a:pt x="26" y="114"/>
                  <a:pt x="26" y="114"/>
                </a:cubicBezTo>
                <a:cubicBezTo>
                  <a:pt x="26" y="114"/>
                  <a:pt x="26" y="114"/>
                  <a:pt x="25" y="114"/>
                </a:cubicBezTo>
                <a:cubicBezTo>
                  <a:pt x="16" y="114"/>
                  <a:pt x="16" y="114"/>
                  <a:pt x="16" y="114"/>
                </a:cubicBezTo>
                <a:cubicBezTo>
                  <a:pt x="12" y="114"/>
                  <a:pt x="12" y="114"/>
                  <a:pt x="12" y="114"/>
                </a:cubicBezTo>
                <a:cubicBezTo>
                  <a:pt x="6" y="113"/>
                  <a:pt x="1" y="108"/>
                  <a:pt x="0" y="102"/>
                </a:cubicBezTo>
                <a:cubicBezTo>
                  <a:pt x="0" y="90"/>
                  <a:pt x="0" y="90"/>
                  <a:pt x="0" y="90"/>
                </a:cubicBezTo>
                <a:cubicBezTo>
                  <a:pt x="1" y="84"/>
                  <a:pt x="6" y="79"/>
                  <a:pt x="12" y="78"/>
                </a:cubicBezTo>
                <a:cubicBezTo>
                  <a:pt x="16" y="78"/>
                  <a:pt x="16" y="78"/>
                  <a:pt x="16" y="78"/>
                </a:cubicBezTo>
                <a:cubicBezTo>
                  <a:pt x="22" y="78"/>
                  <a:pt x="22" y="78"/>
                  <a:pt x="22" y="78"/>
                </a:cubicBezTo>
                <a:cubicBezTo>
                  <a:pt x="25" y="78"/>
                  <a:pt x="25" y="78"/>
                  <a:pt x="25" y="78"/>
                </a:cubicBezTo>
                <a:cubicBezTo>
                  <a:pt x="28" y="78"/>
                  <a:pt x="30" y="77"/>
                  <a:pt x="32" y="74"/>
                </a:cubicBezTo>
                <a:cubicBezTo>
                  <a:pt x="32" y="74"/>
                  <a:pt x="32" y="74"/>
                  <a:pt x="32" y="74"/>
                </a:cubicBezTo>
                <a:cubicBezTo>
                  <a:pt x="32" y="74"/>
                  <a:pt x="32" y="74"/>
                  <a:pt x="32" y="74"/>
                </a:cubicBezTo>
                <a:cubicBezTo>
                  <a:pt x="32" y="74"/>
                  <a:pt x="32" y="74"/>
                  <a:pt x="32" y="74"/>
                </a:cubicBezTo>
                <a:cubicBezTo>
                  <a:pt x="35" y="72"/>
                  <a:pt x="36" y="68"/>
                  <a:pt x="36" y="64"/>
                </a:cubicBezTo>
                <a:cubicBezTo>
                  <a:pt x="36" y="64"/>
                  <a:pt x="36" y="64"/>
                  <a:pt x="36" y="64"/>
                </a:cubicBezTo>
                <a:cubicBezTo>
                  <a:pt x="36" y="64"/>
                  <a:pt x="36" y="64"/>
                  <a:pt x="36" y="63"/>
                </a:cubicBezTo>
                <a:cubicBezTo>
                  <a:pt x="36" y="63"/>
                  <a:pt x="36" y="63"/>
                  <a:pt x="36" y="63"/>
                </a:cubicBezTo>
                <a:cubicBezTo>
                  <a:pt x="36" y="63"/>
                  <a:pt x="35" y="63"/>
                  <a:pt x="35" y="62"/>
                </a:cubicBezTo>
                <a:cubicBezTo>
                  <a:pt x="35" y="62"/>
                  <a:pt x="35" y="62"/>
                  <a:pt x="35" y="62"/>
                </a:cubicBezTo>
                <a:cubicBezTo>
                  <a:pt x="35" y="62"/>
                  <a:pt x="35" y="62"/>
                  <a:pt x="35" y="61"/>
                </a:cubicBezTo>
                <a:cubicBezTo>
                  <a:pt x="35" y="61"/>
                  <a:pt x="35" y="61"/>
                  <a:pt x="35" y="61"/>
                </a:cubicBezTo>
                <a:cubicBezTo>
                  <a:pt x="35" y="61"/>
                  <a:pt x="35" y="61"/>
                  <a:pt x="35" y="60"/>
                </a:cubicBezTo>
                <a:cubicBezTo>
                  <a:pt x="34" y="60"/>
                  <a:pt x="34" y="60"/>
                  <a:pt x="34" y="60"/>
                </a:cubicBezTo>
                <a:cubicBezTo>
                  <a:pt x="34" y="60"/>
                  <a:pt x="34" y="60"/>
                  <a:pt x="34" y="59"/>
                </a:cubicBezTo>
                <a:cubicBezTo>
                  <a:pt x="34" y="59"/>
                  <a:pt x="34" y="59"/>
                  <a:pt x="34" y="59"/>
                </a:cubicBezTo>
                <a:cubicBezTo>
                  <a:pt x="34" y="59"/>
                  <a:pt x="33" y="59"/>
                  <a:pt x="33" y="58"/>
                </a:cubicBezTo>
                <a:cubicBezTo>
                  <a:pt x="33" y="58"/>
                  <a:pt x="33" y="58"/>
                  <a:pt x="33" y="58"/>
                </a:cubicBezTo>
                <a:cubicBezTo>
                  <a:pt x="33" y="58"/>
                  <a:pt x="33" y="58"/>
                  <a:pt x="33" y="58"/>
                </a:cubicBezTo>
                <a:cubicBezTo>
                  <a:pt x="33" y="58"/>
                  <a:pt x="33" y="58"/>
                  <a:pt x="33" y="58"/>
                </a:cubicBezTo>
                <a:cubicBezTo>
                  <a:pt x="27" y="52"/>
                  <a:pt x="27" y="52"/>
                  <a:pt x="27" y="52"/>
                </a:cubicBezTo>
                <a:cubicBezTo>
                  <a:pt x="24" y="49"/>
                  <a:pt x="24" y="49"/>
                  <a:pt x="24" y="49"/>
                </a:cubicBezTo>
                <a:cubicBezTo>
                  <a:pt x="20" y="44"/>
                  <a:pt x="20" y="37"/>
                  <a:pt x="24" y="32"/>
                </a:cubicBezTo>
                <a:cubicBezTo>
                  <a:pt x="32" y="24"/>
                  <a:pt x="32" y="24"/>
                  <a:pt x="32" y="24"/>
                </a:cubicBezTo>
                <a:cubicBezTo>
                  <a:pt x="37" y="20"/>
                  <a:pt x="44" y="20"/>
                  <a:pt x="50" y="24"/>
                </a:cubicBezTo>
                <a:cubicBezTo>
                  <a:pt x="52" y="26"/>
                  <a:pt x="52" y="26"/>
                  <a:pt x="52" y="26"/>
                </a:cubicBezTo>
                <a:cubicBezTo>
                  <a:pt x="57" y="31"/>
                  <a:pt x="57" y="31"/>
                  <a:pt x="57" y="31"/>
                </a:cubicBezTo>
                <a:cubicBezTo>
                  <a:pt x="59" y="33"/>
                  <a:pt x="59" y="33"/>
                  <a:pt x="59" y="33"/>
                </a:cubicBezTo>
                <a:cubicBezTo>
                  <a:pt x="61" y="35"/>
                  <a:pt x="64" y="36"/>
                  <a:pt x="66" y="36"/>
                </a:cubicBezTo>
                <a:cubicBezTo>
                  <a:pt x="69" y="36"/>
                  <a:pt x="72" y="34"/>
                  <a:pt x="74" y="33"/>
                </a:cubicBezTo>
                <a:cubicBezTo>
                  <a:pt x="75" y="32"/>
                  <a:pt x="76" y="30"/>
                  <a:pt x="77" y="29"/>
                </a:cubicBezTo>
                <a:cubicBezTo>
                  <a:pt x="77" y="29"/>
                  <a:pt x="77" y="29"/>
                  <a:pt x="77" y="29"/>
                </a:cubicBezTo>
                <a:cubicBezTo>
                  <a:pt x="77" y="29"/>
                  <a:pt x="77" y="28"/>
                  <a:pt x="78" y="28"/>
                </a:cubicBezTo>
                <a:cubicBezTo>
                  <a:pt x="78" y="28"/>
                  <a:pt x="78" y="28"/>
                  <a:pt x="78" y="28"/>
                </a:cubicBezTo>
                <a:cubicBezTo>
                  <a:pt x="78" y="28"/>
                  <a:pt x="78" y="27"/>
                  <a:pt x="78" y="27"/>
                </a:cubicBezTo>
                <a:cubicBezTo>
                  <a:pt x="78" y="27"/>
                  <a:pt x="78" y="27"/>
                  <a:pt x="78" y="27"/>
                </a:cubicBezTo>
                <a:cubicBezTo>
                  <a:pt x="78" y="27"/>
                  <a:pt x="78" y="26"/>
                  <a:pt x="78" y="26"/>
                </a:cubicBezTo>
                <a:cubicBezTo>
                  <a:pt x="78" y="26"/>
                  <a:pt x="78" y="26"/>
                  <a:pt x="78" y="26"/>
                </a:cubicBezTo>
                <a:cubicBezTo>
                  <a:pt x="78" y="26"/>
                  <a:pt x="78" y="25"/>
                  <a:pt x="78" y="25"/>
                </a:cubicBezTo>
                <a:cubicBezTo>
                  <a:pt x="78" y="25"/>
                  <a:pt x="78" y="25"/>
                  <a:pt x="78" y="25"/>
                </a:cubicBezTo>
                <a:cubicBezTo>
                  <a:pt x="78" y="25"/>
                  <a:pt x="78" y="25"/>
                  <a:pt x="78" y="25"/>
                </a:cubicBezTo>
                <a:cubicBezTo>
                  <a:pt x="78" y="25"/>
                  <a:pt x="78" y="25"/>
                  <a:pt x="78" y="25"/>
                </a:cubicBezTo>
                <a:cubicBezTo>
                  <a:pt x="78" y="22"/>
                  <a:pt x="78" y="22"/>
                  <a:pt x="78" y="22"/>
                </a:cubicBezTo>
                <a:cubicBezTo>
                  <a:pt x="78" y="16"/>
                  <a:pt x="78" y="16"/>
                  <a:pt x="78" y="16"/>
                </a:cubicBezTo>
                <a:cubicBezTo>
                  <a:pt x="78" y="12"/>
                  <a:pt x="78" y="12"/>
                  <a:pt x="78" y="12"/>
                </a:cubicBezTo>
                <a:cubicBezTo>
                  <a:pt x="79" y="5"/>
                  <a:pt x="84" y="0"/>
                  <a:pt x="91" y="0"/>
                </a:cubicBezTo>
                <a:cubicBezTo>
                  <a:pt x="102" y="0"/>
                  <a:pt x="102" y="0"/>
                  <a:pt x="102" y="0"/>
                </a:cubicBezTo>
                <a:cubicBezTo>
                  <a:pt x="108" y="0"/>
                  <a:pt x="114" y="5"/>
                  <a:pt x="114" y="12"/>
                </a:cubicBezTo>
                <a:cubicBezTo>
                  <a:pt x="114" y="16"/>
                  <a:pt x="114" y="16"/>
                  <a:pt x="114" y="16"/>
                </a:cubicBezTo>
                <a:cubicBezTo>
                  <a:pt x="114" y="22"/>
                  <a:pt x="114" y="22"/>
                  <a:pt x="114" y="22"/>
                </a:cubicBezTo>
                <a:cubicBezTo>
                  <a:pt x="114" y="25"/>
                  <a:pt x="114" y="25"/>
                  <a:pt x="114" y="25"/>
                </a:cubicBezTo>
                <a:cubicBezTo>
                  <a:pt x="115" y="28"/>
                  <a:pt x="116" y="30"/>
                  <a:pt x="118" y="32"/>
                </a:cubicBezTo>
                <a:cubicBezTo>
                  <a:pt x="119" y="33"/>
                  <a:pt x="120" y="34"/>
                  <a:pt x="122" y="35"/>
                </a:cubicBezTo>
                <a:cubicBezTo>
                  <a:pt x="126" y="36"/>
                  <a:pt x="130" y="36"/>
                  <a:pt x="134" y="33"/>
                </a:cubicBezTo>
                <a:cubicBezTo>
                  <a:pt x="134" y="33"/>
                  <a:pt x="134" y="33"/>
                  <a:pt x="134" y="33"/>
                </a:cubicBezTo>
                <a:cubicBezTo>
                  <a:pt x="134" y="33"/>
                  <a:pt x="134" y="33"/>
                  <a:pt x="134" y="33"/>
                </a:cubicBezTo>
                <a:cubicBezTo>
                  <a:pt x="140" y="26"/>
                  <a:pt x="140" y="26"/>
                  <a:pt x="140" y="26"/>
                </a:cubicBezTo>
                <a:cubicBezTo>
                  <a:pt x="143" y="24"/>
                  <a:pt x="143" y="24"/>
                  <a:pt x="143" y="24"/>
                </a:cubicBezTo>
                <a:cubicBezTo>
                  <a:pt x="148" y="20"/>
                  <a:pt x="155" y="20"/>
                  <a:pt x="161" y="24"/>
                </a:cubicBezTo>
                <a:cubicBezTo>
                  <a:pt x="169" y="32"/>
                  <a:pt x="169" y="32"/>
                  <a:pt x="169" y="32"/>
                </a:cubicBezTo>
                <a:cubicBezTo>
                  <a:pt x="173" y="37"/>
                  <a:pt x="173" y="44"/>
                  <a:pt x="169" y="49"/>
                </a:cubicBezTo>
                <a:cubicBezTo>
                  <a:pt x="166" y="52"/>
                  <a:pt x="166" y="52"/>
                  <a:pt x="166" y="52"/>
                </a:cubicBezTo>
                <a:cubicBezTo>
                  <a:pt x="161" y="56"/>
                  <a:pt x="161" y="56"/>
                  <a:pt x="161" y="56"/>
                </a:cubicBezTo>
                <a:cubicBezTo>
                  <a:pt x="159" y="59"/>
                  <a:pt x="159" y="59"/>
                  <a:pt x="159" y="59"/>
                </a:cubicBezTo>
                <a:cubicBezTo>
                  <a:pt x="159" y="60"/>
                  <a:pt x="158" y="61"/>
                  <a:pt x="157" y="62"/>
                </a:cubicBezTo>
                <a:cubicBezTo>
                  <a:pt x="157" y="63"/>
                  <a:pt x="157" y="65"/>
                  <a:pt x="157" y="66"/>
                </a:cubicBezTo>
                <a:cubicBezTo>
                  <a:pt x="157" y="70"/>
                  <a:pt x="159" y="74"/>
                  <a:pt x="162" y="76"/>
                </a:cubicBezTo>
                <a:cubicBezTo>
                  <a:pt x="162" y="76"/>
                  <a:pt x="162" y="76"/>
                  <a:pt x="162" y="76"/>
                </a:cubicBezTo>
                <a:cubicBezTo>
                  <a:pt x="164" y="77"/>
                  <a:pt x="166" y="78"/>
                  <a:pt x="168" y="78"/>
                </a:cubicBezTo>
                <a:cubicBezTo>
                  <a:pt x="168" y="78"/>
                  <a:pt x="168" y="78"/>
                  <a:pt x="168" y="78"/>
                </a:cubicBezTo>
                <a:cubicBezTo>
                  <a:pt x="168" y="78"/>
                  <a:pt x="168" y="78"/>
                  <a:pt x="168" y="78"/>
                </a:cubicBezTo>
                <a:cubicBezTo>
                  <a:pt x="177" y="78"/>
                  <a:pt x="177" y="78"/>
                  <a:pt x="177" y="78"/>
                </a:cubicBezTo>
                <a:cubicBezTo>
                  <a:pt x="181" y="78"/>
                  <a:pt x="181" y="78"/>
                  <a:pt x="181" y="78"/>
                </a:cubicBezTo>
                <a:cubicBezTo>
                  <a:pt x="187" y="79"/>
                  <a:pt x="192" y="84"/>
                  <a:pt x="193" y="90"/>
                </a:cubicBezTo>
                <a:close/>
                <a:moveTo>
                  <a:pt x="96" y="66"/>
                </a:moveTo>
                <a:cubicBezTo>
                  <a:pt x="80" y="66"/>
                  <a:pt x="66" y="79"/>
                  <a:pt x="66" y="96"/>
                </a:cubicBezTo>
                <a:cubicBezTo>
                  <a:pt x="66" y="113"/>
                  <a:pt x="80" y="126"/>
                  <a:pt x="96" y="126"/>
                </a:cubicBezTo>
                <a:cubicBezTo>
                  <a:pt x="113" y="126"/>
                  <a:pt x="127" y="113"/>
                  <a:pt x="127" y="96"/>
                </a:cubicBezTo>
                <a:cubicBezTo>
                  <a:pt x="127" y="79"/>
                  <a:pt x="113" y="66"/>
                  <a:pt x="96" y="66"/>
                </a:cubicBezTo>
                <a:close/>
              </a:path>
            </a:pathLst>
          </a:custGeom>
          <a:solidFill>
            <a:srgbClr val="63CECA"/>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3175"/>
          <p:cNvSpPr>
            <a:spLocks noChangeAspect="1" noEditPoints="1"/>
          </p:cNvSpPr>
          <p:nvPr>
            <p:custDataLst>
              <p:tags r:id="rId17"/>
            </p:custDataLst>
          </p:nvPr>
        </p:nvSpPr>
        <p:spPr>
          <a:xfrm>
            <a:off x="2819605" y="2592170"/>
            <a:ext cx="236183" cy="245300"/>
          </a:xfrm>
          <a:custGeom>
            <a:avLst/>
            <a:gdLst>
              <a:gd name="T0" fmla="*/ 181 w 193"/>
              <a:gd name="T1" fmla="*/ 114 h 192"/>
              <a:gd name="T2" fmla="*/ 167 w 193"/>
              <a:gd name="T3" fmla="*/ 114 h 192"/>
              <a:gd name="T4" fmla="*/ 160 w 193"/>
              <a:gd name="T5" fmla="*/ 134 h 192"/>
              <a:gd name="T6" fmla="*/ 161 w 193"/>
              <a:gd name="T7" fmla="*/ 135 h 192"/>
              <a:gd name="T8" fmla="*/ 169 w 193"/>
              <a:gd name="T9" fmla="*/ 160 h 192"/>
              <a:gd name="T10" fmla="*/ 140 w 193"/>
              <a:gd name="T11" fmla="*/ 166 h 192"/>
              <a:gd name="T12" fmla="*/ 133 w 193"/>
              <a:gd name="T13" fmla="*/ 158 h 192"/>
              <a:gd name="T14" fmla="*/ 126 w 193"/>
              <a:gd name="T15" fmla="*/ 156 h 192"/>
              <a:gd name="T16" fmla="*/ 123 w 193"/>
              <a:gd name="T17" fmla="*/ 157 h 192"/>
              <a:gd name="T18" fmla="*/ 121 w 193"/>
              <a:gd name="T19" fmla="*/ 158 h 192"/>
              <a:gd name="T20" fmla="*/ 120 w 193"/>
              <a:gd name="T21" fmla="*/ 158 h 192"/>
              <a:gd name="T22" fmla="*/ 117 w 193"/>
              <a:gd name="T23" fmla="*/ 161 h 192"/>
              <a:gd name="T24" fmla="*/ 114 w 193"/>
              <a:gd name="T25" fmla="*/ 167 h 192"/>
              <a:gd name="T26" fmla="*/ 114 w 193"/>
              <a:gd name="T27" fmla="*/ 176 h 192"/>
              <a:gd name="T28" fmla="*/ 91 w 193"/>
              <a:gd name="T29" fmla="*/ 192 h 192"/>
              <a:gd name="T30" fmla="*/ 78 w 193"/>
              <a:gd name="T31" fmla="*/ 170 h 192"/>
              <a:gd name="T32" fmla="*/ 78 w 193"/>
              <a:gd name="T33" fmla="*/ 167 h 192"/>
              <a:gd name="T34" fmla="*/ 65 w 193"/>
              <a:gd name="T35" fmla="*/ 157 h 192"/>
              <a:gd name="T36" fmla="*/ 64 w 193"/>
              <a:gd name="T37" fmla="*/ 157 h 192"/>
              <a:gd name="T38" fmla="*/ 63 w 193"/>
              <a:gd name="T39" fmla="*/ 157 h 192"/>
              <a:gd name="T40" fmla="*/ 61 w 193"/>
              <a:gd name="T41" fmla="*/ 158 h 192"/>
              <a:gd name="T42" fmla="*/ 60 w 193"/>
              <a:gd name="T43" fmla="*/ 158 h 192"/>
              <a:gd name="T44" fmla="*/ 59 w 193"/>
              <a:gd name="T45" fmla="*/ 159 h 192"/>
              <a:gd name="T46" fmla="*/ 32 w 193"/>
              <a:gd name="T47" fmla="*/ 168 h 192"/>
              <a:gd name="T48" fmla="*/ 27 w 193"/>
              <a:gd name="T49" fmla="*/ 140 h 192"/>
              <a:gd name="T50" fmla="*/ 33 w 193"/>
              <a:gd name="T51" fmla="*/ 133 h 192"/>
              <a:gd name="T52" fmla="*/ 36 w 193"/>
              <a:gd name="T53" fmla="*/ 126 h 192"/>
              <a:gd name="T54" fmla="*/ 26 w 193"/>
              <a:gd name="T55" fmla="*/ 114 h 192"/>
              <a:gd name="T56" fmla="*/ 12 w 193"/>
              <a:gd name="T57" fmla="*/ 114 h 192"/>
              <a:gd name="T58" fmla="*/ 12 w 193"/>
              <a:gd name="T59" fmla="*/ 78 h 192"/>
              <a:gd name="T60" fmla="*/ 25 w 193"/>
              <a:gd name="T61" fmla="*/ 78 h 192"/>
              <a:gd name="T62" fmla="*/ 32 w 193"/>
              <a:gd name="T63" fmla="*/ 74 h 192"/>
              <a:gd name="T64" fmla="*/ 36 w 193"/>
              <a:gd name="T65" fmla="*/ 64 h 192"/>
              <a:gd name="T66" fmla="*/ 35 w 193"/>
              <a:gd name="T67" fmla="*/ 62 h 192"/>
              <a:gd name="T68" fmla="*/ 35 w 193"/>
              <a:gd name="T69" fmla="*/ 61 h 192"/>
              <a:gd name="T70" fmla="*/ 34 w 193"/>
              <a:gd name="T71" fmla="*/ 59 h 192"/>
              <a:gd name="T72" fmla="*/ 33 w 193"/>
              <a:gd name="T73" fmla="*/ 58 h 192"/>
              <a:gd name="T74" fmla="*/ 27 w 193"/>
              <a:gd name="T75" fmla="*/ 52 h 192"/>
              <a:gd name="T76" fmla="*/ 32 w 193"/>
              <a:gd name="T77" fmla="*/ 24 h 192"/>
              <a:gd name="T78" fmla="*/ 57 w 193"/>
              <a:gd name="T79" fmla="*/ 31 h 192"/>
              <a:gd name="T80" fmla="*/ 74 w 193"/>
              <a:gd name="T81" fmla="*/ 33 h 192"/>
              <a:gd name="T82" fmla="*/ 78 w 193"/>
              <a:gd name="T83" fmla="*/ 28 h 192"/>
              <a:gd name="T84" fmla="*/ 78 w 193"/>
              <a:gd name="T85" fmla="*/ 27 h 192"/>
              <a:gd name="T86" fmla="*/ 78 w 193"/>
              <a:gd name="T87" fmla="*/ 25 h 192"/>
              <a:gd name="T88" fmla="*/ 78 w 193"/>
              <a:gd name="T89" fmla="*/ 25 h 192"/>
              <a:gd name="T90" fmla="*/ 78 w 193"/>
              <a:gd name="T91" fmla="*/ 12 h 192"/>
              <a:gd name="T92" fmla="*/ 114 w 193"/>
              <a:gd name="T93" fmla="*/ 12 h 192"/>
              <a:gd name="T94" fmla="*/ 114 w 193"/>
              <a:gd name="T95" fmla="*/ 25 h 192"/>
              <a:gd name="T96" fmla="*/ 134 w 193"/>
              <a:gd name="T97" fmla="*/ 33 h 192"/>
              <a:gd name="T98" fmla="*/ 140 w 193"/>
              <a:gd name="T99" fmla="*/ 26 h 192"/>
              <a:gd name="T100" fmla="*/ 169 w 193"/>
              <a:gd name="T101" fmla="*/ 32 h 192"/>
              <a:gd name="T102" fmla="*/ 161 w 193"/>
              <a:gd name="T103" fmla="*/ 56 h 192"/>
              <a:gd name="T104" fmla="*/ 157 w 193"/>
              <a:gd name="T105" fmla="*/ 66 h 192"/>
              <a:gd name="T106" fmla="*/ 168 w 193"/>
              <a:gd name="T107" fmla="*/ 78 h 192"/>
              <a:gd name="T108" fmla="*/ 177 w 193"/>
              <a:gd name="T109" fmla="*/ 78 h 192"/>
              <a:gd name="T110" fmla="*/ 96 w 193"/>
              <a:gd name="T111" fmla="*/ 66 h 192"/>
              <a:gd name="T112" fmla="*/ 127 w 193"/>
              <a:gd name="T113" fmla="*/ 96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93" h="192">
                <a:moveTo>
                  <a:pt x="193" y="90"/>
                </a:moveTo>
                <a:cubicBezTo>
                  <a:pt x="193" y="102"/>
                  <a:pt x="193" y="102"/>
                  <a:pt x="193" y="102"/>
                </a:cubicBezTo>
                <a:cubicBezTo>
                  <a:pt x="192" y="108"/>
                  <a:pt x="187" y="113"/>
                  <a:pt x="181" y="114"/>
                </a:cubicBezTo>
                <a:cubicBezTo>
                  <a:pt x="177" y="114"/>
                  <a:pt x="177" y="114"/>
                  <a:pt x="177" y="114"/>
                </a:cubicBezTo>
                <a:cubicBezTo>
                  <a:pt x="170" y="114"/>
                  <a:pt x="170" y="114"/>
                  <a:pt x="170" y="114"/>
                </a:cubicBezTo>
                <a:cubicBezTo>
                  <a:pt x="167" y="114"/>
                  <a:pt x="167" y="114"/>
                  <a:pt x="167" y="114"/>
                </a:cubicBezTo>
                <a:cubicBezTo>
                  <a:pt x="166" y="114"/>
                  <a:pt x="165" y="115"/>
                  <a:pt x="164" y="115"/>
                </a:cubicBezTo>
                <a:cubicBezTo>
                  <a:pt x="163" y="116"/>
                  <a:pt x="162" y="116"/>
                  <a:pt x="160" y="118"/>
                </a:cubicBezTo>
                <a:cubicBezTo>
                  <a:pt x="156" y="122"/>
                  <a:pt x="156" y="129"/>
                  <a:pt x="160" y="134"/>
                </a:cubicBezTo>
                <a:cubicBezTo>
                  <a:pt x="160" y="134"/>
                  <a:pt x="160" y="134"/>
                  <a:pt x="160" y="134"/>
                </a:cubicBezTo>
                <a:cubicBezTo>
                  <a:pt x="160" y="134"/>
                  <a:pt x="160" y="134"/>
                  <a:pt x="160" y="134"/>
                </a:cubicBezTo>
                <a:cubicBezTo>
                  <a:pt x="161" y="135"/>
                  <a:pt x="161" y="135"/>
                  <a:pt x="161" y="135"/>
                </a:cubicBezTo>
                <a:cubicBezTo>
                  <a:pt x="166" y="140"/>
                  <a:pt x="166" y="140"/>
                  <a:pt x="166" y="140"/>
                </a:cubicBezTo>
                <a:cubicBezTo>
                  <a:pt x="169" y="143"/>
                  <a:pt x="169" y="143"/>
                  <a:pt x="169" y="143"/>
                </a:cubicBezTo>
                <a:cubicBezTo>
                  <a:pt x="173" y="148"/>
                  <a:pt x="173" y="155"/>
                  <a:pt x="169" y="160"/>
                </a:cubicBezTo>
                <a:cubicBezTo>
                  <a:pt x="161" y="168"/>
                  <a:pt x="161" y="168"/>
                  <a:pt x="161" y="168"/>
                </a:cubicBezTo>
                <a:cubicBezTo>
                  <a:pt x="155" y="172"/>
                  <a:pt x="148" y="172"/>
                  <a:pt x="143" y="168"/>
                </a:cubicBezTo>
                <a:cubicBezTo>
                  <a:pt x="140" y="166"/>
                  <a:pt x="140" y="166"/>
                  <a:pt x="140" y="166"/>
                </a:cubicBezTo>
                <a:cubicBezTo>
                  <a:pt x="136" y="161"/>
                  <a:pt x="136" y="161"/>
                  <a:pt x="136" y="161"/>
                </a:cubicBezTo>
                <a:cubicBezTo>
                  <a:pt x="134" y="159"/>
                  <a:pt x="134" y="159"/>
                  <a:pt x="134" y="159"/>
                </a:cubicBezTo>
                <a:cubicBezTo>
                  <a:pt x="133" y="159"/>
                  <a:pt x="133" y="158"/>
                  <a:pt x="133" y="158"/>
                </a:cubicBezTo>
                <a:cubicBezTo>
                  <a:pt x="131" y="157"/>
                  <a:pt x="129" y="157"/>
                  <a:pt x="127" y="156"/>
                </a:cubicBezTo>
                <a:cubicBezTo>
                  <a:pt x="127" y="156"/>
                  <a:pt x="127" y="156"/>
                  <a:pt x="127" y="156"/>
                </a:cubicBezTo>
                <a:cubicBezTo>
                  <a:pt x="127" y="156"/>
                  <a:pt x="127" y="156"/>
                  <a:pt x="126" y="156"/>
                </a:cubicBezTo>
                <a:cubicBezTo>
                  <a:pt x="126" y="156"/>
                  <a:pt x="126" y="156"/>
                  <a:pt x="126" y="156"/>
                </a:cubicBezTo>
                <a:cubicBezTo>
                  <a:pt x="126" y="156"/>
                  <a:pt x="126" y="156"/>
                  <a:pt x="126" y="156"/>
                </a:cubicBezTo>
                <a:cubicBezTo>
                  <a:pt x="125" y="156"/>
                  <a:pt x="124" y="157"/>
                  <a:pt x="123" y="157"/>
                </a:cubicBezTo>
                <a:cubicBezTo>
                  <a:pt x="123" y="157"/>
                  <a:pt x="123" y="157"/>
                  <a:pt x="123" y="157"/>
                </a:cubicBezTo>
                <a:cubicBezTo>
                  <a:pt x="122" y="157"/>
                  <a:pt x="122" y="157"/>
                  <a:pt x="121" y="158"/>
                </a:cubicBezTo>
                <a:cubicBezTo>
                  <a:pt x="121" y="158"/>
                  <a:pt x="121" y="158"/>
                  <a:pt x="121" y="158"/>
                </a:cubicBezTo>
                <a:cubicBezTo>
                  <a:pt x="121" y="158"/>
                  <a:pt x="121" y="158"/>
                  <a:pt x="121" y="158"/>
                </a:cubicBezTo>
                <a:cubicBezTo>
                  <a:pt x="121" y="158"/>
                  <a:pt x="121" y="158"/>
                  <a:pt x="121" y="158"/>
                </a:cubicBezTo>
                <a:cubicBezTo>
                  <a:pt x="121" y="158"/>
                  <a:pt x="120" y="158"/>
                  <a:pt x="120" y="158"/>
                </a:cubicBezTo>
                <a:cubicBezTo>
                  <a:pt x="120" y="158"/>
                  <a:pt x="120" y="158"/>
                  <a:pt x="120" y="158"/>
                </a:cubicBezTo>
                <a:cubicBezTo>
                  <a:pt x="119" y="159"/>
                  <a:pt x="118" y="160"/>
                  <a:pt x="118" y="160"/>
                </a:cubicBezTo>
                <a:cubicBezTo>
                  <a:pt x="117" y="160"/>
                  <a:pt x="117" y="161"/>
                  <a:pt x="117" y="161"/>
                </a:cubicBezTo>
                <a:cubicBezTo>
                  <a:pt x="117" y="161"/>
                  <a:pt x="117" y="161"/>
                  <a:pt x="117" y="161"/>
                </a:cubicBezTo>
                <a:cubicBezTo>
                  <a:pt x="116" y="163"/>
                  <a:pt x="115" y="165"/>
                  <a:pt x="114" y="167"/>
                </a:cubicBezTo>
                <a:cubicBezTo>
                  <a:pt x="114" y="167"/>
                  <a:pt x="114" y="167"/>
                  <a:pt x="114" y="167"/>
                </a:cubicBezTo>
                <a:cubicBezTo>
                  <a:pt x="114" y="167"/>
                  <a:pt x="114" y="167"/>
                  <a:pt x="114" y="167"/>
                </a:cubicBezTo>
                <a:cubicBezTo>
                  <a:pt x="114" y="170"/>
                  <a:pt x="114" y="170"/>
                  <a:pt x="114" y="170"/>
                </a:cubicBezTo>
                <a:cubicBezTo>
                  <a:pt x="114" y="176"/>
                  <a:pt x="114" y="176"/>
                  <a:pt x="114" y="176"/>
                </a:cubicBezTo>
                <a:cubicBezTo>
                  <a:pt x="114" y="180"/>
                  <a:pt x="114" y="180"/>
                  <a:pt x="114" y="180"/>
                </a:cubicBezTo>
                <a:cubicBezTo>
                  <a:pt x="114" y="187"/>
                  <a:pt x="108" y="192"/>
                  <a:pt x="102" y="192"/>
                </a:cubicBezTo>
                <a:cubicBezTo>
                  <a:pt x="91" y="192"/>
                  <a:pt x="91" y="192"/>
                  <a:pt x="91" y="192"/>
                </a:cubicBezTo>
                <a:cubicBezTo>
                  <a:pt x="84" y="192"/>
                  <a:pt x="79" y="187"/>
                  <a:pt x="78" y="180"/>
                </a:cubicBezTo>
                <a:cubicBezTo>
                  <a:pt x="78" y="176"/>
                  <a:pt x="78" y="176"/>
                  <a:pt x="78" y="176"/>
                </a:cubicBezTo>
                <a:cubicBezTo>
                  <a:pt x="78" y="170"/>
                  <a:pt x="78" y="170"/>
                  <a:pt x="78" y="170"/>
                </a:cubicBezTo>
                <a:cubicBezTo>
                  <a:pt x="78" y="170"/>
                  <a:pt x="78" y="170"/>
                  <a:pt x="78" y="170"/>
                </a:cubicBezTo>
                <a:cubicBezTo>
                  <a:pt x="78" y="167"/>
                  <a:pt x="78" y="167"/>
                  <a:pt x="78" y="167"/>
                </a:cubicBezTo>
                <a:cubicBezTo>
                  <a:pt x="78" y="167"/>
                  <a:pt x="78" y="167"/>
                  <a:pt x="78" y="167"/>
                </a:cubicBezTo>
                <a:cubicBezTo>
                  <a:pt x="78" y="164"/>
                  <a:pt x="77" y="162"/>
                  <a:pt x="75" y="160"/>
                </a:cubicBezTo>
                <a:cubicBezTo>
                  <a:pt x="72" y="157"/>
                  <a:pt x="69" y="156"/>
                  <a:pt x="66" y="156"/>
                </a:cubicBezTo>
                <a:cubicBezTo>
                  <a:pt x="65" y="157"/>
                  <a:pt x="65" y="157"/>
                  <a:pt x="65" y="157"/>
                </a:cubicBezTo>
                <a:cubicBezTo>
                  <a:pt x="65" y="157"/>
                  <a:pt x="65" y="157"/>
                  <a:pt x="65" y="157"/>
                </a:cubicBezTo>
                <a:cubicBezTo>
                  <a:pt x="64" y="157"/>
                  <a:pt x="64" y="157"/>
                  <a:pt x="64" y="157"/>
                </a:cubicBezTo>
                <a:cubicBezTo>
                  <a:pt x="64" y="157"/>
                  <a:pt x="64" y="157"/>
                  <a:pt x="64" y="157"/>
                </a:cubicBezTo>
                <a:cubicBezTo>
                  <a:pt x="63" y="157"/>
                  <a:pt x="63" y="157"/>
                  <a:pt x="63" y="157"/>
                </a:cubicBezTo>
                <a:cubicBezTo>
                  <a:pt x="63" y="157"/>
                  <a:pt x="63" y="157"/>
                  <a:pt x="63" y="157"/>
                </a:cubicBezTo>
                <a:cubicBezTo>
                  <a:pt x="63" y="157"/>
                  <a:pt x="63" y="157"/>
                  <a:pt x="63" y="157"/>
                </a:cubicBezTo>
                <a:cubicBezTo>
                  <a:pt x="63" y="157"/>
                  <a:pt x="63" y="157"/>
                  <a:pt x="63" y="157"/>
                </a:cubicBezTo>
                <a:cubicBezTo>
                  <a:pt x="62" y="157"/>
                  <a:pt x="62" y="157"/>
                  <a:pt x="62" y="157"/>
                </a:cubicBezTo>
                <a:cubicBezTo>
                  <a:pt x="62" y="157"/>
                  <a:pt x="61" y="158"/>
                  <a:pt x="61" y="158"/>
                </a:cubicBezTo>
                <a:cubicBezTo>
                  <a:pt x="61" y="158"/>
                  <a:pt x="61" y="158"/>
                  <a:pt x="61" y="158"/>
                </a:cubicBezTo>
                <a:cubicBezTo>
                  <a:pt x="61" y="158"/>
                  <a:pt x="60" y="158"/>
                  <a:pt x="60" y="158"/>
                </a:cubicBezTo>
                <a:cubicBezTo>
                  <a:pt x="60" y="158"/>
                  <a:pt x="60" y="158"/>
                  <a:pt x="60" y="158"/>
                </a:cubicBezTo>
                <a:cubicBezTo>
                  <a:pt x="59" y="159"/>
                  <a:pt x="59" y="159"/>
                  <a:pt x="59" y="159"/>
                </a:cubicBezTo>
                <a:cubicBezTo>
                  <a:pt x="59" y="159"/>
                  <a:pt x="59" y="159"/>
                  <a:pt x="59" y="159"/>
                </a:cubicBezTo>
                <a:cubicBezTo>
                  <a:pt x="59" y="159"/>
                  <a:pt x="59" y="159"/>
                  <a:pt x="59" y="159"/>
                </a:cubicBezTo>
                <a:cubicBezTo>
                  <a:pt x="52" y="166"/>
                  <a:pt x="52" y="166"/>
                  <a:pt x="52" y="166"/>
                </a:cubicBezTo>
                <a:cubicBezTo>
                  <a:pt x="50" y="168"/>
                  <a:pt x="50" y="168"/>
                  <a:pt x="50" y="168"/>
                </a:cubicBezTo>
                <a:cubicBezTo>
                  <a:pt x="44" y="172"/>
                  <a:pt x="37" y="172"/>
                  <a:pt x="32" y="168"/>
                </a:cubicBezTo>
                <a:cubicBezTo>
                  <a:pt x="24" y="160"/>
                  <a:pt x="24" y="160"/>
                  <a:pt x="24" y="160"/>
                </a:cubicBezTo>
                <a:cubicBezTo>
                  <a:pt x="20" y="155"/>
                  <a:pt x="20" y="148"/>
                  <a:pt x="24" y="143"/>
                </a:cubicBezTo>
                <a:cubicBezTo>
                  <a:pt x="27" y="140"/>
                  <a:pt x="27" y="140"/>
                  <a:pt x="27" y="140"/>
                </a:cubicBezTo>
                <a:cubicBezTo>
                  <a:pt x="31" y="135"/>
                  <a:pt x="31" y="135"/>
                  <a:pt x="31" y="135"/>
                </a:cubicBezTo>
                <a:cubicBezTo>
                  <a:pt x="31" y="135"/>
                  <a:pt x="31" y="135"/>
                  <a:pt x="31" y="135"/>
                </a:cubicBezTo>
                <a:cubicBezTo>
                  <a:pt x="33" y="133"/>
                  <a:pt x="33" y="133"/>
                  <a:pt x="33" y="133"/>
                </a:cubicBezTo>
                <a:cubicBezTo>
                  <a:pt x="33" y="133"/>
                  <a:pt x="33" y="133"/>
                  <a:pt x="33" y="133"/>
                </a:cubicBezTo>
                <a:cubicBezTo>
                  <a:pt x="35" y="131"/>
                  <a:pt x="36" y="129"/>
                  <a:pt x="36" y="126"/>
                </a:cubicBezTo>
                <a:cubicBezTo>
                  <a:pt x="36" y="126"/>
                  <a:pt x="36" y="126"/>
                  <a:pt x="36" y="126"/>
                </a:cubicBezTo>
                <a:cubicBezTo>
                  <a:pt x="36" y="121"/>
                  <a:pt x="32" y="116"/>
                  <a:pt x="27" y="115"/>
                </a:cubicBezTo>
                <a:cubicBezTo>
                  <a:pt x="27" y="114"/>
                  <a:pt x="27" y="114"/>
                  <a:pt x="27" y="114"/>
                </a:cubicBezTo>
                <a:cubicBezTo>
                  <a:pt x="27" y="114"/>
                  <a:pt x="26" y="114"/>
                  <a:pt x="26" y="114"/>
                </a:cubicBezTo>
                <a:cubicBezTo>
                  <a:pt x="26" y="114"/>
                  <a:pt x="26" y="114"/>
                  <a:pt x="25" y="114"/>
                </a:cubicBezTo>
                <a:cubicBezTo>
                  <a:pt x="16" y="114"/>
                  <a:pt x="16" y="114"/>
                  <a:pt x="16" y="114"/>
                </a:cubicBezTo>
                <a:cubicBezTo>
                  <a:pt x="12" y="114"/>
                  <a:pt x="12" y="114"/>
                  <a:pt x="12" y="114"/>
                </a:cubicBezTo>
                <a:cubicBezTo>
                  <a:pt x="6" y="113"/>
                  <a:pt x="1" y="108"/>
                  <a:pt x="0" y="102"/>
                </a:cubicBezTo>
                <a:cubicBezTo>
                  <a:pt x="0" y="90"/>
                  <a:pt x="0" y="90"/>
                  <a:pt x="0" y="90"/>
                </a:cubicBezTo>
                <a:cubicBezTo>
                  <a:pt x="1" y="84"/>
                  <a:pt x="6" y="79"/>
                  <a:pt x="12" y="78"/>
                </a:cubicBezTo>
                <a:cubicBezTo>
                  <a:pt x="16" y="78"/>
                  <a:pt x="16" y="78"/>
                  <a:pt x="16" y="78"/>
                </a:cubicBezTo>
                <a:cubicBezTo>
                  <a:pt x="22" y="78"/>
                  <a:pt x="22" y="78"/>
                  <a:pt x="22" y="78"/>
                </a:cubicBezTo>
                <a:cubicBezTo>
                  <a:pt x="25" y="78"/>
                  <a:pt x="25" y="78"/>
                  <a:pt x="25" y="78"/>
                </a:cubicBezTo>
                <a:cubicBezTo>
                  <a:pt x="28" y="78"/>
                  <a:pt x="30" y="77"/>
                  <a:pt x="32" y="74"/>
                </a:cubicBezTo>
                <a:cubicBezTo>
                  <a:pt x="32" y="74"/>
                  <a:pt x="32" y="74"/>
                  <a:pt x="32" y="74"/>
                </a:cubicBezTo>
                <a:cubicBezTo>
                  <a:pt x="32" y="74"/>
                  <a:pt x="32" y="74"/>
                  <a:pt x="32" y="74"/>
                </a:cubicBezTo>
                <a:cubicBezTo>
                  <a:pt x="32" y="74"/>
                  <a:pt x="32" y="74"/>
                  <a:pt x="32" y="74"/>
                </a:cubicBezTo>
                <a:cubicBezTo>
                  <a:pt x="35" y="72"/>
                  <a:pt x="36" y="68"/>
                  <a:pt x="36" y="64"/>
                </a:cubicBezTo>
                <a:cubicBezTo>
                  <a:pt x="36" y="64"/>
                  <a:pt x="36" y="64"/>
                  <a:pt x="36" y="64"/>
                </a:cubicBezTo>
                <a:cubicBezTo>
                  <a:pt x="36" y="64"/>
                  <a:pt x="36" y="64"/>
                  <a:pt x="36" y="63"/>
                </a:cubicBezTo>
                <a:cubicBezTo>
                  <a:pt x="36" y="63"/>
                  <a:pt x="36" y="63"/>
                  <a:pt x="36" y="63"/>
                </a:cubicBezTo>
                <a:cubicBezTo>
                  <a:pt x="36" y="63"/>
                  <a:pt x="35" y="63"/>
                  <a:pt x="35" y="62"/>
                </a:cubicBezTo>
                <a:cubicBezTo>
                  <a:pt x="35" y="62"/>
                  <a:pt x="35" y="62"/>
                  <a:pt x="35" y="62"/>
                </a:cubicBezTo>
                <a:cubicBezTo>
                  <a:pt x="35" y="62"/>
                  <a:pt x="35" y="62"/>
                  <a:pt x="35" y="61"/>
                </a:cubicBezTo>
                <a:cubicBezTo>
                  <a:pt x="35" y="61"/>
                  <a:pt x="35" y="61"/>
                  <a:pt x="35" y="61"/>
                </a:cubicBezTo>
                <a:cubicBezTo>
                  <a:pt x="35" y="61"/>
                  <a:pt x="35" y="61"/>
                  <a:pt x="35" y="60"/>
                </a:cubicBezTo>
                <a:cubicBezTo>
                  <a:pt x="34" y="60"/>
                  <a:pt x="34" y="60"/>
                  <a:pt x="34" y="60"/>
                </a:cubicBezTo>
                <a:cubicBezTo>
                  <a:pt x="34" y="60"/>
                  <a:pt x="34" y="60"/>
                  <a:pt x="34" y="59"/>
                </a:cubicBezTo>
                <a:cubicBezTo>
                  <a:pt x="34" y="59"/>
                  <a:pt x="34" y="59"/>
                  <a:pt x="34" y="59"/>
                </a:cubicBezTo>
                <a:cubicBezTo>
                  <a:pt x="34" y="59"/>
                  <a:pt x="33" y="59"/>
                  <a:pt x="33" y="58"/>
                </a:cubicBezTo>
                <a:cubicBezTo>
                  <a:pt x="33" y="58"/>
                  <a:pt x="33" y="58"/>
                  <a:pt x="33" y="58"/>
                </a:cubicBezTo>
                <a:cubicBezTo>
                  <a:pt x="33" y="58"/>
                  <a:pt x="33" y="58"/>
                  <a:pt x="33" y="58"/>
                </a:cubicBezTo>
                <a:cubicBezTo>
                  <a:pt x="33" y="58"/>
                  <a:pt x="33" y="58"/>
                  <a:pt x="33" y="58"/>
                </a:cubicBezTo>
                <a:cubicBezTo>
                  <a:pt x="27" y="52"/>
                  <a:pt x="27" y="52"/>
                  <a:pt x="27" y="52"/>
                </a:cubicBezTo>
                <a:cubicBezTo>
                  <a:pt x="24" y="49"/>
                  <a:pt x="24" y="49"/>
                  <a:pt x="24" y="49"/>
                </a:cubicBezTo>
                <a:cubicBezTo>
                  <a:pt x="20" y="44"/>
                  <a:pt x="20" y="37"/>
                  <a:pt x="24" y="32"/>
                </a:cubicBezTo>
                <a:cubicBezTo>
                  <a:pt x="32" y="24"/>
                  <a:pt x="32" y="24"/>
                  <a:pt x="32" y="24"/>
                </a:cubicBezTo>
                <a:cubicBezTo>
                  <a:pt x="37" y="20"/>
                  <a:pt x="44" y="20"/>
                  <a:pt x="50" y="24"/>
                </a:cubicBezTo>
                <a:cubicBezTo>
                  <a:pt x="52" y="26"/>
                  <a:pt x="52" y="26"/>
                  <a:pt x="52" y="26"/>
                </a:cubicBezTo>
                <a:cubicBezTo>
                  <a:pt x="57" y="31"/>
                  <a:pt x="57" y="31"/>
                  <a:pt x="57" y="31"/>
                </a:cubicBezTo>
                <a:cubicBezTo>
                  <a:pt x="59" y="33"/>
                  <a:pt x="59" y="33"/>
                  <a:pt x="59" y="33"/>
                </a:cubicBezTo>
                <a:cubicBezTo>
                  <a:pt x="61" y="35"/>
                  <a:pt x="64" y="36"/>
                  <a:pt x="66" y="36"/>
                </a:cubicBezTo>
                <a:cubicBezTo>
                  <a:pt x="69" y="36"/>
                  <a:pt x="72" y="34"/>
                  <a:pt x="74" y="33"/>
                </a:cubicBezTo>
                <a:cubicBezTo>
                  <a:pt x="75" y="32"/>
                  <a:pt x="76" y="30"/>
                  <a:pt x="77" y="29"/>
                </a:cubicBezTo>
                <a:cubicBezTo>
                  <a:pt x="77" y="29"/>
                  <a:pt x="77" y="29"/>
                  <a:pt x="77" y="29"/>
                </a:cubicBezTo>
                <a:cubicBezTo>
                  <a:pt x="77" y="29"/>
                  <a:pt x="77" y="28"/>
                  <a:pt x="78" y="28"/>
                </a:cubicBezTo>
                <a:cubicBezTo>
                  <a:pt x="78" y="28"/>
                  <a:pt x="78" y="28"/>
                  <a:pt x="78" y="28"/>
                </a:cubicBezTo>
                <a:cubicBezTo>
                  <a:pt x="78" y="28"/>
                  <a:pt x="78" y="27"/>
                  <a:pt x="78" y="27"/>
                </a:cubicBezTo>
                <a:cubicBezTo>
                  <a:pt x="78" y="27"/>
                  <a:pt x="78" y="27"/>
                  <a:pt x="78" y="27"/>
                </a:cubicBezTo>
                <a:cubicBezTo>
                  <a:pt x="78" y="27"/>
                  <a:pt x="78" y="26"/>
                  <a:pt x="78" y="26"/>
                </a:cubicBezTo>
                <a:cubicBezTo>
                  <a:pt x="78" y="26"/>
                  <a:pt x="78" y="26"/>
                  <a:pt x="78" y="26"/>
                </a:cubicBezTo>
                <a:cubicBezTo>
                  <a:pt x="78" y="26"/>
                  <a:pt x="78" y="25"/>
                  <a:pt x="78" y="25"/>
                </a:cubicBezTo>
                <a:cubicBezTo>
                  <a:pt x="78" y="25"/>
                  <a:pt x="78" y="25"/>
                  <a:pt x="78" y="25"/>
                </a:cubicBezTo>
                <a:cubicBezTo>
                  <a:pt x="78" y="25"/>
                  <a:pt x="78" y="25"/>
                  <a:pt x="78" y="25"/>
                </a:cubicBezTo>
                <a:cubicBezTo>
                  <a:pt x="78" y="25"/>
                  <a:pt x="78" y="25"/>
                  <a:pt x="78" y="25"/>
                </a:cubicBezTo>
                <a:cubicBezTo>
                  <a:pt x="78" y="22"/>
                  <a:pt x="78" y="22"/>
                  <a:pt x="78" y="22"/>
                </a:cubicBezTo>
                <a:cubicBezTo>
                  <a:pt x="78" y="16"/>
                  <a:pt x="78" y="16"/>
                  <a:pt x="78" y="16"/>
                </a:cubicBezTo>
                <a:cubicBezTo>
                  <a:pt x="78" y="12"/>
                  <a:pt x="78" y="12"/>
                  <a:pt x="78" y="12"/>
                </a:cubicBezTo>
                <a:cubicBezTo>
                  <a:pt x="79" y="5"/>
                  <a:pt x="84" y="0"/>
                  <a:pt x="91" y="0"/>
                </a:cubicBezTo>
                <a:cubicBezTo>
                  <a:pt x="102" y="0"/>
                  <a:pt x="102" y="0"/>
                  <a:pt x="102" y="0"/>
                </a:cubicBezTo>
                <a:cubicBezTo>
                  <a:pt x="108" y="0"/>
                  <a:pt x="114" y="5"/>
                  <a:pt x="114" y="12"/>
                </a:cubicBezTo>
                <a:cubicBezTo>
                  <a:pt x="114" y="16"/>
                  <a:pt x="114" y="16"/>
                  <a:pt x="114" y="16"/>
                </a:cubicBezTo>
                <a:cubicBezTo>
                  <a:pt x="114" y="22"/>
                  <a:pt x="114" y="22"/>
                  <a:pt x="114" y="22"/>
                </a:cubicBezTo>
                <a:cubicBezTo>
                  <a:pt x="114" y="25"/>
                  <a:pt x="114" y="25"/>
                  <a:pt x="114" y="25"/>
                </a:cubicBezTo>
                <a:cubicBezTo>
                  <a:pt x="115" y="28"/>
                  <a:pt x="116" y="30"/>
                  <a:pt x="118" y="32"/>
                </a:cubicBezTo>
                <a:cubicBezTo>
                  <a:pt x="119" y="33"/>
                  <a:pt x="120" y="34"/>
                  <a:pt x="122" y="35"/>
                </a:cubicBezTo>
                <a:cubicBezTo>
                  <a:pt x="126" y="36"/>
                  <a:pt x="130" y="36"/>
                  <a:pt x="134" y="33"/>
                </a:cubicBezTo>
                <a:cubicBezTo>
                  <a:pt x="134" y="33"/>
                  <a:pt x="134" y="33"/>
                  <a:pt x="134" y="33"/>
                </a:cubicBezTo>
                <a:cubicBezTo>
                  <a:pt x="134" y="33"/>
                  <a:pt x="134" y="33"/>
                  <a:pt x="134" y="33"/>
                </a:cubicBezTo>
                <a:cubicBezTo>
                  <a:pt x="140" y="26"/>
                  <a:pt x="140" y="26"/>
                  <a:pt x="140" y="26"/>
                </a:cubicBezTo>
                <a:cubicBezTo>
                  <a:pt x="143" y="24"/>
                  <a:pt x="143" y="24"/>
                  <a:pt x="143" y="24"/>
                </a:cubicBezTo>
                <a:cubicBezTo>
                  <a:pt x="148" y="20"/>
                  <a:pt x="155" y="20"/>
                  <a:pt x="161" y="24"/>
                </a:cubicBezTo>
                <a:cubicBezTo>
                  <a:pt x="169" y="32"/>
                  <a:pt x="169" y="32"/>
                  <a:pt x="169" y="32"/>
                </a:cubicBezTo>
                <a:cubicBezTo>
                  <a:pt x="173" y="37"/>
                  <a:pt x="173" y="44"/>
                  <a:pt x="169" y="49"/>
                </a:cubicBezTo>
                <a:cubicBezTo>
                  <a:pt x="166" y="52"/>
                  <a:pt x="166" y="52"/>
                  <a:pt x="166" y="52"/>
                </a:cubicBezTo>
                <a:cubicBezTo>
                  <a:pt x="161" y="56"/>
                  <a:pt x="161" y="56"/>
                  <a:pt x="161" y="56"/>
                </a:cubicBezTo>
                <a:cubicBezTo>
                  <a:pt x="159" y="59"/>
                  <a:pt x="159" y="59"/>
                  <a:pt x="159" y="59"/>
                </a:cubicBezTo>
                <a:cubicBezTo>
                  <a:pt x="159" y="60"/>
                  <a:pt x="158" y="61"/>
                  <a:pt x="157" y="62"/>
                </a:cubicBezTo>
                <a:cubicBezTo>
                  <a:pt x="157" y="63"/>
                  <a:pt x="157" y="65"/>
                  <a:pt x="157" y="66"/>
                </a:cubicBezTo>
                <a:cubicBezTo>
                  <a:pt x="157" y="70"/>
                  <a:pt x="159" y="74"/>
                  <a:pt x="162" y="76"/>
                </a:cubicBezTo>
                <a:cubicBezTo>
                  <a:pt x="162" y="76"/>
                  <a:pt x="162" y="76"/>
                  <a:pt x="162" y="76"/>
                </a:cubicBezTo>
                <a:cubicBezTo>
                  <a:pt x="164" y="77"/>
                  <a:pt x="166" y="78"/>
                  <a:pt x="168" y="78"/>
                </a:cubicBezTo>
                <a:cubicBezTo>
                  <a:pt x="168" y="78"/>
                  <a:pt x="168" y="78"/>
                  <a:pt x="168" y="78"/>
                </a:cubicBezTo>
                <a:cubicBezTo>
                  <a:pt x="168" y="78"/>
                  <a:pt x="168" y="78"/>
                  <a:pt x="168" y="78"/>
                </a:cubicBezTo>
                <a:cubicBezTo>
                  <a:pt x="177" y="78"/>
                  <a:pt x="177" y="78"/>
                  <a:pt x="177" y="78"/>
                </a:cubicBezTo>
                <a:cubicBezTo>
                  <a:pt x="181" y="78"/>
                  <a:pt x="181" y="78"/>
                  <a:pt x="181" y="78"/>
                </a:cubicBezTo>
                <a:cubicBezTo>
                  <a:pt x="187" y="79"/>
                  <a:pt x="192" y="84"/>
                  <a:pt x="193" y="90"/>
                </a:cubicBezTo>
                <a:close/>
                <a:moveTo>
                  <a:pt x="96" y="66"/>
                </a:moveTo>
                <a:cubicBezTo>
                  <a:pt x="80" y="66"/>
                  <a:pt x="66" y="79"/>
                  <a:pt x="66" y="96"/>
                </a:cubicBezTo>
                <a:cubicBezTo>
                  <a:pt x="66" y="113"/>
                  <a:pt x="80" y="126"/>
                  <a:pt x="96" y="126"/>
                </a:cubicBezTo>
                <a:cubicBezTo>
                  <a:pt x="113" y="126"/>
                  <a:pt x="127" y="113"/>
                  <a:pt x="127" y="96"/>
                </a:cubicBezTo>
                <a:cubicBezTo>
                  <a:pt x="127" y="79"/>
                  <a:pt x="113" y="66"/>
                  <a:pt x="96" y="66"/>
                </a:cubicBezTo>
                <a:close/>
              </a:path>
            </a:pathLst>
          </a:custGeom>
          <a:solidFill>
            <a:srgbClr val="63CECA"/>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Slide Number Placeholder 1"/>
          <p:cNvSpPr>
            <a:spLocks noGrp="1"/>
          </p:cNvSpPr>
          <p:nvPr>
            <p:ph type="sldNum" sz="quarter" idx="12"/>
          </p:nvPr>
        </p:nvSpPr>
        <p:spPr/>
        <p:txBody>
          <a:bodyPr/>
          <a:lstStyle/>
          <a:p>
            <a:fld id="{32D4B517-E49B-41B6-9DBC-23634E0F1CDC}" type="slidenum">
              <a:rPr lang="en-CA" smtClean="0"/>
              <a:t>20</a:t>
            </a:fld>
            <a:endParaRPr lang="en-CA"/>
          </a:p>
        </p:txBody>
      </p:sp>
    </p:spTree>
    <p:custDataLst>
      <p:tags r:id="rId1"/>
    </p:custDataLst>
    <p:extLst>
      <p:ext uri="{BB962C8B-B14F-4D97-AF65-F5344CB8AC3E}">
        <p14:creationId xmlns:p14="http://schemas.microsoft.com/office/powerpoint/2010/main" val="34331363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custDataLst>
              <p:tags r:id="rId1"/>
            </p:custDataLst>
          </p:nvPr>
        </p:nvGrpSpPr>
        <p:grpSpPr>
          <a:xfrm>
            <a:off x="1034339" y="3252188"/>
            <a:ext cx="7652935" cy="2499899"/>
            <a:chOff x="-778694" y="3997856"/>
            <a:chExt cx="9255793" cy="2868484"/>
          </a:xfrm>
        </p:grpSpPr>
        <p:pic>
          <p:nvPicPr>
            <p:cNvPr id="26" name="Picture 5"/>
            <p:cNvPicPr>
              <a:picLocks noChangeAspect="1" noChangeArrowheads="1"/>
            </p:cNvPicPr>
            <p:nvPr>
              <p:custDataLst>
                <p:tags r:id="rId48"/>
              </p:custDataLst>
            </p:nvPr>
          </p:nvPicPr>
          <p:blipFill>
            <a:blip r:embed="rId52"/>
            <a:srcRect/>
            <a:stretch>
              <a:fillRect/>
            </a:stretch>
          </p:blipFill>
          <p:spPr>
            <a:xfrm>
              <a:off x="-778694" y="4762601"/>
              <a:ext cx="2119943" cy="2103739"/>
            </a:xfrm>
            <a:prstGeom prst="rect">
              <a:avLst/>
            </a:prstGeom>
            <a:solidFill>
              <a:schemeClr val="accent4"/>
            </a:solidFill>
            <a:ln>
              <a:noFill/>
            </a:ln>
            <a:extLst>
              <a:ext uri="{91240B29-F687-4F45-9708-019B960494DF}">
                <a14:hiddenLine xmlns:a14="http://schemas.microsoft.com/office/drawing/2010/main" w="9525">
                  <a:solidFill>
                    <a:schemeClr val="tx1"/>
                  </a:solidFill>
                  <a:miter lim="800000"/>
                  <a:headEnd/>
                  <a:tailEnd/>
                </a14:hiddenLine>
              </a:ext>
            </a:extLst>
          </p:spPr>
        </p:pic>
        <p:sp>
          <p:nvSpPr>
            <p:cNvPr id="36" name="TextBox 35"/>
            <p:cNvSpPr txBox="1"/>
            <p:nvPr>
              <p:custDataLst>
                <p:tags r:id="rId49"/>
              </p:custDataLst>
            </p:nvPr>
          </p:nvSpPr>
          <p:spPr>
            <a:xfrm>
              <a:off x="6558906" y="3997856"/>
              <a:ext cx="1918193" cy="565049"/>
            </a:xfrm>
            <a:prstGeom prst="rect">
              <a:avLst/>
            </a:prstGeom>
            <a:noFill/>
          </p:spPr>
          <p:txBody>
            <a:bodyPr wrap="square" rtlCol="0">
              <a:spAutoFit/>
            </a:bodyPr>
            <a:lstStyle/>
            <a:p>
              <a:pPr algn="ctr"/>
              <a:r>
                <a:rPr lang="fr-CA" sz="1300" dirty="0">
                  <a:solidFill>
                    <a:schemeClr val="tx1">
                      <a:lumMod val="65000"/>
                      <a:lumOff val="35000"/>
                    </a:schemeClr>
                  </a:solidFill>
                  <a:cs typeface="Arial" pitchFamily="34" charset="0"/>
                </a:rPr>
                <a:t>Bâtir un plan d’évaluation</a:t>
              </a:r>
            </a:p>
          </p:txBody>
        </p:sp>
      </p:grpSp>
      <p:grpSp>
        <p:nvGrpSpPr>
          <p:cNvPr id="62" name="Gruppieren 73"/>
          <p:cNvGrpSpPr/>
          <p:nvPr>
            <p:custDataLst>
              <p:tags r:id="rId2"/>
            </p:custDataLst>
          </p:nvPr>
        </p:nvGrpSpPr>
        <p:grpSpPr>
          <a:xfrm>
            <a:off x="5040057" y="2276877"/>
            <a:ext cx="410767" cy="352727"/>
            <a:chOff x="9617075" y="5861050"/>
            <a:chExt cx="730250" cy="627069"/>
          </a:xfrm>
          <a:solidFill>
            <a:schemeClr val="bg1"/>
          </a:solidFill>
        </p:grpSpPr>
        <p:sp>
          <p:nvSpPr>
            <p:cNvPr id="63" name="Freeform 62"/>
            <p:cNvSpPr/>
            <p:nvPr>
              <p:custDataLst>
                <p:tags r:id="rId42"/>
              </p:custDataLst>
            </p:nvPr>
          </p:nvSpPr>
          <p:spPr>
            <a:xfrm>
              <a:off x="9763131" y="6130930"/>
              <a:ext cx="442913" cy="357189"/>
            </a:xfrm>
            <a:custGeom>
              <a:avLst/>
              <a:gdLst>
                <a:gd name="T0" fmla="*/ 86 w 118"/>
                <a:gd name="T1" fmla="*/ 0 h 95"/>
                <a:gd name="T2" fmla="*/ 32 w 118"/>
                <a:gd name="T3" fmla="*/ 0 h 95"/>
                <a:gd name="T4" fmla="*/ 32 w 118"/>
                <a:gd name="T5" fmla="*/ 0 h 95"/>
                <a:gd name="T6" fmla="*/ 2 w 118"/>
                <a:gd name="T7" fmla="*/ 32 h 95"/>
                <a:gd name="T8" fmla="*/ 6 w 118"/>
                <a:gd name="T9" fmla="*/ 64 h 95"/>
                <a:gd name="T10" fmla="*/ 36 w 118"/>
                <a:gd name="T11" fmla="*/ 95 h 95"/>
                <a:gd name="T12" fmla="*/ 81 w 118"/>
                <a:gd name="T13" fmla="*/ 95 h 95"/>
                <a:gd name="T14" fmla="*/ 111 w 118"/>
                <a:gd name="T15" fmla="*/ 63 h 95"/>
                <a:gd name="T16" fmla="*/ 116 w 118"/>
                <a:gd name="T17" fmla="*/ 31 h 95"/>
                <a:gd name="T18" fmla="*/ 86 w 118"/>
                <a:gd name="T19"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 h="95">
                  <a:moveTo>
                    <a:pt x="86" y="0"/>
                  </a:moveTo>
                  <a:cubicBezTo>
                    <a:pt x="32" y="0"/>
                    <a:pt x="32" y="0"/>
                    <a:pt x="32" y="0"/>
                  </a:cubicBezTo>
                  <a:cubicBezTo>
                    <a:pt x="32" y="0"/>
                    <a:pt x="32" y="0"/>
                    <a:pt x="32" y="0"/>
                  </a:cubicBezTo>
                  <a:cubicBezTo>
                    <a:pt x="15" y="0"/>
                    <a:pt x="0" y="15"/>
                    <a:pt x="2" y="32"/>
                  </a:cubicBezTo>
                  <a:cubicBezTo>
                    <a:pt x="6" y="64"/>
                    <a:pt x="6" y="64"/>
                    <a:pt x="6" y="64"/>
                  </a:cubicBezTo>
                  <a:cubicBezTo>
                    <a:pt x="9" y="81"/>
                    <a:pt x="19" y="95"/>
                    <a:pt x="36" y="95"/>
                  </a:cubicBezTo>
                  <a:cubicBezTo>
                    <a:pt x="81" y="95"/>
                    <a:pt x="81" y="95"/>
                    <a:pt x="81" y="95"/>
                  </a:cubicBezTo>
                  <a:cubicBezTo>
                    <a:pt x="98" y="95"/>
                    <a:pt x="108" y="80"/>
                    <a:pt x="111" y="63"/>
                  </a:cubicBezTo>
                  <a:cubicBezTo>
                    <a:pt x="116" y="31"/>
                    <a:pt x="116" y="31"/>
                    <a:pt x="116" y="31"/>
                  </a:cubicBezTo>
                  <a:cubicBezTo>
                    <a:pt x="118" y="14"/>
                    <a:pt x="102" y="0"/>
                    <a:pt x="8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a:p>
          </p:txBody>
        </p:sp>
        <p:sp>
          <p:nvSpPr>
            <p:cNvPr id="64" name="Oval 63"/>
            <p:cNvSpPr>
              <a:spLocks noChangeArrowheads="1"/>
            </p:cNvSpPr>
            <p:nvPr>
              <p:custDataLst>
                <p:tags r:id="rId43"/>
              </p:custDataLst>
            </p:nvPr>
          </p:nvSpPr>
          <p:spPr>
            <a:xfrm>
              <a:off x="9867900" y="5861050"/>
              <a:ext cx="228600" cy="2333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a:p>
          </p:txBody>
        </p:sp>
        <p:sp>
          <p:nvSpPr>
            <p:cNvPr id="65" name="Freeform 64"/>
            <p:cNvSpPr/>
            <p:nvPr>
              <p:custDataLst>
                <p:tags r:id="rId44"/>
              </p:custDataLst>
            </p:nvPr>
          </p:nvSpPr>
          <p:spPr>
            <a:xfrm>
              <a:off x="10099675" y="6078538"/>
              <a:ext cx="247650" cy="222250"/>
            </a:xfrm>
            <a:custGeom>
              <a:avLst/>
              <a:gdLst>
                <a:gd name="T0" fmla="*/ 46 w 66"/>
                <a:gd name="T1" fmla="*/ 0 h 59"/>
                <a:gd name="T2" fmla="*/ 12 w 66"/>
                <a:gd name="T3" fmla="*/ 0 h 59"/>
                <a:gd name="T4" fmla="*/ 12 w 66"/>
                <a:gd name="T5" fmla="*/ 0 h 59"/>
                <a:gd name="T6" fmla="*/ 0 w 66"/>
                <a:gd name="T7" fmla="*/ 4 h 59"/>
                <a:gd name="T8" fmla="*/ 14 w 66"/>
                <a:gd name="T9" fmla="*/ 9 h 59"/>
                <a:gd name="T10" fmla="*/ 28 w 66"/>
                <a:gd name="T11" fmla="*/ 18 h 59"/>
                <a:gd name="T12" fmla="*/ 36 w 66"/>
                <a:gd name="T13" fmla="*/ 44 h 59"/>
                <a:gd name="T14" fmla="*/ 36 w 66"/>
                <a:gd name="T15" fmla="*/ 44 h 59"/>
                <a:gd name="T16" fmla="*/ 36 w 66"/>
                <a:gd name="T17" fmla="*/ 44 h 59"/>
                <a:gd name="T18" fmla="*/ 34 w 66"/>
                <a:gd name="T19" fmla="*/ 59 h 59"/>
                <a:gd name="T20" fmla="*/ 43 w 66"/>
                <a:gd name="T21" fmla="*/ 59 h 59"/>
                <a:gd name="T22" fmla="*/ 62 w 66"/>
                <a:gd name="T23" fmla="*/ 39 h 59"/>
                <a:gd name="T24" fmla="*/ 64 w 66"/>
                <a:gd name="T25" fmla="*/ 19 h 59"/>
                <a:gd name="T26" fmla="*/ 46 w 66"/>
                <a:gd name="T2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6" h="59">
                  <a:moveTo>
                    <a:pt x="46" y="0"/>
                  </a:moveTo>
                  <a:cubicBezTo>
                    <a:pt x="12" y="0"/>
                    <a:pt x="12" y="0"/>
                    <a:pt x="12" y="0"/>
                  </a:cubicBezTo>
                  <a:cubicBezTo>
                    <a:pt x="12" y="0"/>
                    <a:pt x="12" y="0"/>
                    <a:pt x="12" y="0"/>
                  </a:cubicBezTo>
                  <a:cubicBezTo>
                    <a:pt x="8" y="0"/>
                    <a:pt x="3" y="2"/>
                    <a:pt x="0" y="4"/>
                  </a:cubicBezTo>
                  <a:cubicBezTo>
                    <a:pt x="5" y="5"/>
                    <a:pt x="10" y="6"/>
                    <a:pt x="14" y="9"/>
                  </a:cubicBezTo>
                  <a:cubicBezTo>
                    <a:pt x="19" y="11"/>
                    <a:pt x="24" y="14"/>
                    <a:pt x="28" y="18"/>
                  </a:cubicBezTo>
                  <a:cubicBezTo>
                    <a:pt x="34" y="26"/>
                    <a:pt x="37" y="35"/>
                    <a:pt x="36" y="44"/>
                  </a:cubicBezTo>
                  <a:cubicBezTo>
                    <a:pt x="36" y="44"/>
                    <a:pt x="36" y="44"/>
                    <a:pt x="36" y="44"/>
                  </a:cubicBezTo>
                  <a:cubicBezTo>
                    <a:pt x="36" y="44"/>
                    <a:pt x="36" y="44"/>
                    <a:pt x="36" y="44"/>
                  </a:cubicBezTo>
                  <a:cubicBezTo>
                    <a:pt x="34" y="59"/>
                    <a:pt x="34" y="59"/>
                    <a:pt x="34" y="59"/>
                  </a:cubicBezTo>
                  <a:cubicBezTo>
                    <a:pt x="43" y="59"/>
                    <a:pt x="43" y="59"/>
                    <a:pt x="43" y="59"/>
                  </a:cubicBezTo>
                  <a:cubicBezTo>
                    <a:pt x="53" y="59"/>
                    <a:pt x="60" y="50"/>
                    <a:pt x="62" y="39"/>
                  </a:cubicBezTo>
                  <a:cubicBezTo>
                    <a:pt x="64" y="19"/>
                    <a:pt x="64" y="19"/>
                    <a:pt x="64" y="19"/>
                  </a:cubicBezTo>
                  <a:cubicBezTo>
                    <a:pt x="66" y="9"/>
                    <a:pt x="56" y="0"/>
                    <a:pt x="4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a:p>
          </p:txBody>
        </p:sp>
        <p:sp>
          <p:nvSpPr>
            <p:cNvPr id="66" name="Oval 65"/>
            <p:cNvSpPr>
              <a:spLocks noChangeArrowheads="1"/>
            </p:cNvSpPr>
            <p:nvPr>
              <p:custDataLst>
                <p:tags r:id="rId45"/>
              </p:custDataLst>
            </p:nvPr>
          </p:nvSpPr>
          <p:spPr>
            <a:xfrm>
              <a:off x="10137775" y="5913438"/>
              <a:ext cx="142875" cy="1428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a:p>
          </p:txBody>
        </p:sp>
        <p:sp>
          <p:nvSpPr>
            <p:cNvPr id="67" name="Freeform 66"/>
            <p:cNvSpPr/>
            <p:nvPr>
              <p:custDataLst>
                <p:tags r:id="rId46"/>
              </p:custDataLst>
            </p:nvPr>
          </p:nvSpPr>
          <p:spPr>
            <a:xfrm>
              <a:off x="9617075" y="6078538"/>
              <a:ext cx="242888" cy="222250"/>
            </a:xfrm>
            <a:custGeom>
              <a:avLst/>
              <a:gdLst>
                <a:gd name="T0" fmla="*/ 54 w 65"/>
                <a:gd name="T1" fmla="*/ 0 h 59"/>
                <a:gd name="T2" fmla="*/ 20 w 65"/>
                <a:gd name="T3" fmla="*/ 0 h 59"/>
                <a:gd name="T4" fmla="*/ 20 w 65"/>
                <a:gd name="T5" fmla="*/ 0 h 59"/>
                <a:gd name="T6" fmla="*/ 1 w 65"/>
                <a:gd name="T7" fmla="*/ 20 h 59"/>
                <a:gd name="T8" fmla="*/ 4 w 65"/>
                <a:gd name="T9" fmla="*/ 40 h 59"/>
                <a:gd name="T10" fmla="*/ 22 w 65"/>
                <a:gd name="T11" fmla="*/ 59 h 59"/>
                <a:gd name="T12" fmla="*/ 32 w 65"/>
                <a:gd name="T13" fmla="*/ 59 h 59"/>
                <a:gd name="T14" fmla="*/ 30 w 65"/>
                <a:gd name="T15" fmla="*/ 45 h 59"/>
                <a:gd name="T16" fmla="*/ 30 w 65"/>
                <a:gd name="T17" fmla="*/ 45 h 59"/>
                <a:gd name="T18" fmla="*/ 30 w 65"/>
                <a:gd name="T19" fmla="*/ 45 h 59"/>
                <a:gd name="T20" fmla="*/ 39 w 65"/>
                <a:gd name="T21" fmla="*/ 18 h 59"/>
                <a:gd name="T22" fmla="*/ 52 w 65"/>
                <a:gd name="T23" fmla="*/ 8 h 59"/>
                <a:gd name="T24" fmla="*/ 65 w 65"/>
                <a:gd name="T25" fmla="*/ 4 h 59"/>
                <a:gd name="T26" fmla="*/ 54 w 65"/>
                <a:gd name="T2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59">
                  <a:moveTo>
                    <a:pt x="54" y="0"/>
                  </a:moveTo>
                  <a:cubicBezTo>
                    <a:pt x="20" y="0"/>
                    <a:pt x="20" y="0"/>
                    <a:pt x="20" y="0"/>
                  </a:cubicBezTo>
                  <a:cubicBezTo>
                    <a:pt x="20" y="0"/>
                    <a:pt x="20" y="0"/>
                    <a:pt x="20" y="0"/>
                  </a:cubicBezTo>
                  <a:cubicBezTo>
                    <a:pt x="9" y="0"/>
                    <a:pt x="0" y="9"/>
                    <a:pt x="1" y="20"/>
                  </a:cubicBezTo>
                  <a:cubicBezTo>
                    <a:pt x="4" y="40"/>
                    <a:pt x="4" y="40"/>
                    <a:pt x="4" y="40"/>
                  </a:cubicBezTo>
                  <a:cubicBezTo>
                    <a:pt x="6" y="50"/>
                    <a:pt x="12" y="59"/>
                    <a:pt x="22" y="59"/>
                  </a:cubicBezTo>
                  <a:cubicBezTo>
                    <a:pt x="32" y="59"/>
                    <a:pt x="32" y="59"/>
                    <a:pt x="32" y="59"/>
                  </a:cubicBezTo>
                  <a:cubicBezTo>
                    <a:pt x="30" y="45"/>
                    <a:pt x="30" y="45"/>
                    <a:pt x="30" y="45"/>
                  </a:cubicBezTo>
                  <a:cubicBezTo>
                    <a:pt x="30" y="45"/>
                    <a:pt x="30" y="45"/>
                    <a:pt x="30" y="45"/>
                  </a:cubicBezTo>
                  <a:cubicBezTo>
                    <a:pt x="30" y="45"/>
                    <a:pt x="30" y="45"/>
                    <a:pt x="30" y="45"/>
                  </a:cubicBezTo>
                  <a:cubicBezTo>
                    <a:pt x="29" y="35"/>
                    <a:pt x="32" y="26"/>
                    <a:pt x="39" y="18"/>
                  </a:cubicBezTo>
                  <a:cubicBezTo>
                    <a:pt x="43" y="14"/>
                    <a:pt x="47" y="11"/>
                    <a:pt x="52" y="8"/>
                  </a:cubicBezTo>
                  <a:cubicBezTo>
                    <a:pt x="56" y="6"/>
                    <a:pt x="61" y="5"/>
                    <a:pt x="65" y="4"/>
                  </a:cubicBezTo>
                  <a:cubicBezTo>
                    <a:pt x="62" y="2"/>
                    <a:pt x="58" y="0"/>
                    <a:pt x="5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a:p>
          </p:txBody>
        </p:sp>
        <p:sp>
          <p:nvSpPr>
            <p:cNvPr id="68" name="Oval 67"/>
            <p:cNvSpPr>
              <a:spLocks noChangeArrowheads="1"/>
            </p:cNvSpPr>
            <p:nvPr>
              <p:custDataLst>
                <p:tags r:id="rId47"/>
              </p:custDataLst>
            </p:nvPr>
          </p:nvSpPr>
          <p:spPr>
            <a:xfrm>
              <a:off x="9683750" y="5913438"/>
              <a:ext cx="142875" cy="1428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a:p>
          </p:txBody>
        </p:sp>
      </p:grpSp>
      <p:grpSp>
        <p:nvGrpSpPr>
          <p:cNvPr id="17" name="Group 16"/>
          <p:cNvGrpSpPr/>
          <p:nvPr>
            <p:custDataLst>
              <p:tags r:id="rId3"/>
            </p:custDataLst>
          </p:nvPr>
        </p:nvGrpSpPr>
        <p:grpSpPr>
          <a:xfrm>
            <a:off x="2664046" y="3240960"/>
            <a:ext cx="1702226" cy="595224"/>
            <a:chOff x="3712337" y="4694889"/>
            <a:chExt cx="2090320" cy="744850"/>
          </a:xfrm>
        </p:grpSpPr>
        <p:sp>
          <p:nvSpPr>
            <p:cNvPr id="72" name="TextBox 71"/>
            <p:cNvSpPr txBox="1"/>
            <p:nvPr>
              <p:custDataLst>
                <p:tags r:id="rId40"/>
              </p:custDataLst>
            </p:nvPr>
          </p:nvSpPr>
          <p:spPr>
            <a:xfrm>
              <a:off x="3712337" y="4694889"/>
              <a:ext cx="2090320" cy="616232"/>
            </a:xfrm>
            <a:prstGeom prst="rect">
              <a:avLst/>
            </a:prstGeom>
            <a:noFill/>
          </p:spPr>
          <p:txBody>
            <a:bodyPr wrap="square" rtlCol="0">
              <a:spAutoFit/>
            </a:bodyPr>
            <a:lstStyle/>
            <a:p>
              <a:pPr algn="ctr"/>
              <a:r>
                <a:rPr lang="fr-CA" sz="1300" dirty="0">
                  <a:solidFill>
                    <a:schemeClr val="tx1">
                      <a:lumMod val="65000"/>
                      <a:lumOff val="35000"/>
                    </a:schemeClr>
                  </a:solidFill>
                  <a:cs typeface="Arial" pitchFamily="34" charset="0"/>
                </a:rPr>
                <a:t>Élaborer un plan de communication</a:t>
              </a:r>
            </a:p>
          </p:txBody>
        </p:sp>
        <p:sp>
          <p:nvSpPr>
            <p:cNvPr id="74" name="Rectangle 73"/>
            <p:cNvSpPr/>
            <p:nvPr>
              <p:custDataLst>
                <p:tags r:id="rId41"/>
              </p:custDataLst>
            </p:nvPr>
          </p:nvSpPr>
          <p:spPr>
            <a:xfrm>
              <a:off x="3727689" y="5343743"/>
              <a:ext cx="2073925" cy="95996"/>
            </a:xfrm>
            <a:prstGeom prst="rect">
              <a:avLst/>
            </a:prstGeom>
            <a:solidFill>
              <a:srgbClr val="63CECA"/>
            </a:solidFill>
            <a:ln w="25400" cap="flat"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8987" rtl="0" eaLnBrk="1" latinLnBrk="0" hangingPunct="1">
                <a:defRPr sz="2400" kern="1200">
                  <a:solidFill>
                    <a:schemeClr val="lt1"/>
                  </a:solidFill>
                  <a:latin typeface="+mn-lt"/>
                  <a:ea typeface="+mn-ea"/>
                  <a:cs typeface="+mn-cs"/>
                </a:defRPr>
              </a:lvl1pPr>
              <a:lvl2pPr marL="609493" algn="l" defTabSz="1218987" rtl="0" eaLnBrk="1" latinLnBrk="0" hangingPunct="1">
                <a:defRPr sz="2400" kern="1200">
                  <a:solidFill>
                    <a:schemeClr val="lt1"/>
                  </a:solidFill>
                  <a:latin typeface="+mn-lt"/>
                  <a:ea typeface="+mn-ea"/>
                  <a:cs typeface="+mn-cs"/>
                </a:defRPr>
              </a:lvl2pPr>
              <a:lvl3pPr marL="1218987" algn="l" defTabSz="1218987" rtl="0" eaLnBrk="1" latinLnBrk="0" hangingPunct="1">
                <a:defRPr sz="2400" kern="1200">
                  <a:solidFill>
                    <a:schemeClr val="lt1"/>
                  </a:solidFill>
                  <a:latin typeface="+mn-lt"/>
                  <a:ea typeface="+mn-ea"/>
                  <a:cs typeface="+mn-cs"/>
                </a:defRPr>
              </a:lvl3pPr>
              <a:lvl4pPr marL="1828480" algn="l" defTabSz="1218987" rtl="0" eaLnBrk="1" latinLnBrk="0" hangingPunct="1">
                <a:defRPr sz="2400" kern="1200">
                  <a:solidFill>
                    <a:schemeClr val="lt1"/>
                  </a:solidFill>
                  <a:latin typeface="+mn-lt"/>
                  <a:ea typeface="+mn-ea"/>
                  <a:cs typeface="+mn-cs"/>
                </a:defRPr>
              </a:lvl4pPr>
              <a:lvl5pPr marL="2437973" algn="l" defTabSz="1218987" rtl="0" eaLnBrk="1" latinLnBrk="0" hangingPunct="1">
                <a:defRPr sz="2400" kern="1200">
                  <a:solidFill>
                    <a:schemeClr val="lt1"/>
                  </a:solidFill>
                  <a:latin typeface="+mn-lt"/>
                  <a:ea typeface="+mn-ea"/>
                  <a:cs typeface="+mn-cs"/>
                </a:defRPr>
              </a:lvl5pPr>
              <a:lvl6pPr marL="3047467" algn="l" defTabSz="1218987" rtl="0" eaLnBrk="1" latinLnBrk="0" hangingPunct="1">
                <a:defRPr sz="2400" kern="1200">
                  <a:solidFill>
                    <a:schemeClr val="lt1"/>
                  </a:solidFill>
                  <a:latin typeface="+mn-lt"/>
                  <a:ea typeface="+mn-ea"/>
                  <a:cs typeface="+mn-cs"/>
                </a:defRPr>
              </a:lvl6pPr>
              <a:lvl7pPr marL="3656960" algn="l" defTabSz="1218987" rtl="0" eaLnBrk="1" latinLnBrk="0" hangingPunct="1">
                <a:defRPr sz="2400" kern="1200">
                  <a:solidFill>
                    <a:schemeClr val="lt1"/>
                  </a:solidFill>
                  <a:latin typeface="+mn-lt"/>
                  <a:ea typeface="+mn-ea"/>
                  <a:cs typeface="+mn-cs"/>
                </a:defRPr>
              </a:lvl7pPr>
              <a:lvl8pPr marL="4266453" algn="l" defTabSz="1218987" rtl="0" eaLnBrk="1" latinLnBrk="0" hangingPunct="1">
                <a:defRPr sz="2400" kern="1200">
                  <a:solidFill>
                    <a:schemeClr val="lt1"/>
                  </a:solidFill>
                  <a:latin typeface="+mn-lt"/>
                  <a:ea typeface="+mn-ea"/>
                  <a:cs typeface="+mn-cs"/>
                </a:defRPr>
              </a:lvl8pPr>
              <a:lvl9pPr marL="4875947" algn="l" defTabSz="1218987" rtl="0" eaLnBrk="1" latinLnBrk="0" hangingPunct="1">
                <a:defRPr sz="2400" kern="1200">
                  <a:solidFill>
                    <a:schemeClr val="lt1"/>
                  </a:solidFill>
                  <a:latin typeface="+mn-lt"/>
                  <a:ea typeface="+mn-ea"/>
                  <a:cs typeface="+mn-cs"/>
                </a:defRPr>
              </a:lvl9pPr>
            </a:lstStyle>
            <a:p>
              <a:pPr algn="ctr"/>
              <a:endParaRPr lang="en-US">
                <a:latin typeface="Arial" panose="020B0604020202020204" pitchFamily="34" charset="0"/>
                <a:cs typeface="Arial" panose="020B0604020202020204" pitchFamily="34" charset="0"/>
              </a:endParaRPr>
            </a:p>
          </p:txBody>
        </p:sp>
      </p:grpSp>
      <p:grpSp>
        <p:nvGrpSpPr>
          <p:cNvPr id="22" name="Group 21"/>
          <p:cNvGrpSpPr/>
          <p:nvPr>
            <p:custDataLst>
              <p:tags r:id="rId4"/>
            </p:custDataLst>
          </p:nvPr>
        </p:nvGrpSpPr>
        <p:grpSpPr>
          <a:xfrm>
            <a:off x="899032" y="1453364"/>
            <a:ext cx="7898315" cy="4743326"/>
            <a:chOff x="178932" y="1563490"/>
            <a:chExt cx="8167552" cy="4831055"/>
          </a:xfrm>
        </p:grpSpPr>
        <p:pic>
          <p:nvPicPr>
            <p:cNvPr id="1042" name="Picture 18"/>
            <p:cNvPicPr>
              <a:picLocks noChangeAspect="1" noChangeArrowheads="1"/>
            </p:cNvPicPr>
            <p:nvPr>
              <p:custDataLst>
                <p:tags r:id="rId38"/>
              </p:custDataLst>
            </p:nvPr>
          </p:nvPicPr>
          <p:blipFill>
            <a:blip r:embed="rId53"/>
            <a:srcRect/>
            <a:stretch>
              <a:fillRect/>
            </a:stretch>
          </p:blipFill>
          <p:spPr>
            <a:xfrm>
              <a:off x="6266642" y="1563490"/>
              <a:ext cx="2079842" cy="18288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67" name="TextBox 366"/>
            <p:cNvSpPr txBox="1"/>
            <p:nvPr>
              <p:custDataLst>
                <p:tags r:id="rId39"/>
              </p:custDataLst>
            </p:nvPr>
          </p:nvSpPr>
          <p:spPr>
            <a:xfrm>
              <a:off x="178932" y="5866274"/>
              <a:ext cx="2186579" cy="528271"/>
            </a:xfrm>
            <a:prstGeom prst="rect">
              <a:avLst/>
            </a:prstGeom>
            <a:noFill/>
          </p:spPr>
          <p:txBody>
            <a:bodyPr wrap="square" rtlCol="0">
              <a:spAutoFit/>
            </a:bodyPr>
            <a:lstStyle/>
            <a:p>
              <a:pPr algn="ctr"/>
              <a:r>
                <a:rPr lang="fr-CA" sz="1400" dirty="0">
                  <a:solidFill>
                    <a:schemeClr val="tx1">
                      <a:lumMod val="65000"/>
                      <a:lumOff val="35000"/>
                    </a:schemeClr>
                  </a:solidFill>
                  <a:cs typeface="Arial" pitchFamily="34" charset="0"/>
                </a:rPr>
                <a:t>Créer un plan de gestion du changement</a:t>
              </a:r>
            </a:p>
          </p:txBody>
        </p:sp>
      </p:grpSp>
      <p:grpSp>
        <p:nvGrpSpPr>
          <p:cNvPr id="21" name="Group 20"/>
          <p:cNvGrpSpPr/>
          <p:nvPr>
            <p:custDataLst>
              <p:tags r:id="rId5"/>
            </p:custDataLst>
          </p:nvPr>
        </p:nvGrpSpPr>
        <p:grpSpPr>
          <a:xfrm>
            <a:off x="3685544" y="5732767"/>
            <a:ext cx="1717912" cy="777846"/>
            <a:chOff x="2690277" y="6038887"/>
            <a:chExt cx="1776472" cy="792235"/>
          </a:xfrm>
        </p:grpSpPr>
        <p:sp>
          <p:nvSpPr>
            <p:cNvPr id="374" name="TextBox 373"/>
            <p:cNvSpPr txBox="1"/>
            <p:nvPr>
              <p:custDataLst>
                <p:tags r:id="rId36"/>
              </p:custDataLst>
            </p:nvPr>
          </p:nvSpPr>
          <p:spPr>
            <a:xfrm>
              <a:off x="2707352" y="6038887"/>
              <a:ext cx="1759397" cy="705307"/>
            </a:xfrm>
            <a:prstGeom prst="rect">
              <a:avLst/>
            </a:prstGeom>
            <a:noFill/>
          </p:spPr>
          <p:txBody>
            <a:bodyPr wrap="square" rtlCol="0">
              <a:spAutoFit/>
            </a:bodyPr>
            <a:lstStyle/>
            <a:p>
              <a:pPr algn="ctr"/>
              <a:r>
                <a:rPr lang="fr-CA" sz="1300" dirty="0">
                  <a:solidFill>
                    <a:schemeClr val="tx1">
                      <a:lumMod val="65000"/>
                      <a:lumOff val="35000"/>
                    </a:schemeClr>
                  </a:solidFill>
                  <a:cs typeface="Arial" pitchFamily="34" charset="0"/>
                </a:rPr>
                <a:t>Se préparer aux événements critiques</a:t>
              </a:r>
            </a:p>
          </p:txBody>
        </p:sp>
        <p:sp>
          <p:nvSpPr>
            <p:cNvPr id="376" name="Rectangle 375"/>
            <p:cNvSpPr/>
            <p:nvPr>
              <p:custDataLst>
                <p:tags r:id="rId37"/>
              </p:custDataLst>
            </p:nvPr>
          </p:nvSpPr>
          <p:spPr>
            <a:xfrm>
              <a:off x="2690277" y="6746102"/>
              <a:ext cx="1758522" cy="85020"/>
            </a:xfrm>
            <a:prstGeom prst="rect">
              <a:avLst/>
            </a:prstGeom>
            <a:solidFill>
              <a:srgbClr val="005172"/>
            </a:solidFill>
            <a:ln w="25400" cap="flat"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8987" rtl="0" eaLnBrk="1" latinLnBrk="0" hangingPunct="1">
                <a:defRPr sz="2400" kern="1200">
                  <a:solidFill>
                    <a:schemeClr val="lt1"/>
                  </a:solidFill>
                  <a:latin typeface="+mn-lt"/>
                  <a:ea typeface="+mn-ea"/>
                  <a:cs typeface="+mn-cs"/>
                </a:defRPr>
              </a:lvl1pPr>
              <a:lvl2pPr marL="609493" algn="l" defTabSz="1218987" rtl="0" eaLnBrk="1" latinLnBrk="0" hangingPunct="1">
                <a:defRPr sz="2400" kern="1200">
                  <a:solidFill>
                    <a:schemeClr val="lt1"/>
                  </a:solidFill>
                  <a:latin typeface="+mn-lt"/>
                  <a:ea typeface="+mn-ea"/>
                  <a:cs typeface="+mn-cs"/>
                </a:defRPr>
              </a:lvl2pPr>
              <a:lvl3pPr marL="1218987" algn="l" defTabSz="1218987" rtl="0" eaLnBrk="1" latinLnBrk="0" hangingPunct="1">
                <a:defRPr sz="2400" kern="1200">
                  <a:solidFill>
                    <a:schemeClr val="lt1"/>
                  </a:solidFill>
                  <a:latin typeface="+mn-lt"/>
                  <a:ea typeface="+mn-ea"/>
                  <a:cs typeface="+mn-cs"/>
                </a:defRPr>
              </a:lvl3pPr>
              <a:lvl4pPr marL="1828480" algn="l" defTabSz="1218987" rtl="0" eaLnBrk="1" latinLnBrk="0" hangingPunct="1">
                <a:defRPr sz="2400" kern="1200">
                  <a:solidFill>
                    <a:schemeClr val="lt1"/>
                  </a:solidFill>
                  <a:latin typeface="+mn-lt"/>
                  <a:ea typeface="+mn-ea"/>
                  <a:cs typeface="+mn-cs"/>
                </a:defRPr>
              </a:lvl4pPr>
              <a:lvl5pPr marL="2437973" algn="l" defTabSz="1218987" rtl="0" eaLnBrk="1" latinLnBrk="0" hangingPunct="1">
                <a:defRPr sz="2400" kern="1200">
                  <a:solidFill>
                    <a:schemeClr val="lt1"/>
                  </a:solidFill>
                  <a:latin typeface="+mn-lt"/>
                  <a:ea typeface="+mn-ea"/>
                  <a:cs typeface="+mn-cs"/>
                </a:defRPr>
              </a:lvl5pPr>
              <a:lvl6pPr marL="3047467" algn="l" defTabSz="1218987" rtl="0" eaLnBrk="1" latinLnBrk="0" hangingPunct="1">
                <a:defRPr sz="2400" kern="1200">
                  <a:solidFill>
                    <a:schemeClr val="lt1"/>
                  </a:solidFill>
                  <a:latin typeface="+mn-lt"/>
                  <a:ea typeface="+mn-ea"/>
                  <a:cs typeface="+mn-cs"/>
                </a:defRPr>
              </a:lvl6pPr>
              <a:lvl7pPr marL="3656960" algn="l" defTabSz="1218987" rtl="0" eaLnBrk="1" latinLnBrk="0" hangingPunct="1">
                <a:defRPr sz="2400" kern="1200">
                  <a:solidFill>
                    <a:schemeClr val="lt1"/>
                  </a:solidFill>
                  <a:latin typeface="+mn-lt"/>
                  <a:ea typeface="+mn-ea"/>
                  <a:cs typeface="+mn-cs"/>
                </a:defRPr>
              </a:lvl7pPr>
              <a:lvl8pPr marL="4266453" algn="l" defTabSz="1218987" rtl="0" eaLnBrk="1" latinLnBrk="0" hangingPunct="1">
                <a:defRPr sz="2400" kern="1200">
                  <a:solidFill>
                    <a:schemeClr val="lt1"/>
                  </a:solidFill>
                  <a:latin typeface="+mn-lt"/>
                  <a:ea typeface="+mn-ea"/>
                  <a:cs typeface="+mn-cs"/>
                </a:defRPr>
              </a:lvl8pPr>
              <a:lvl9pPr marL="4875947" algn="l" defTabSz="1218987" rtl="0" eaLnBrk="1" latinLnBrk="0" hangingPunct="1">
                <a:defRPr sz="2400" kern="1200">
                  <a:solidFill>
                    <a:schemeClr val="lt1"/>
                  </a:solidFill>
                  <a:latin typeface="+mn-lt"/>
                  <a:ea typeface="+mn-ea"/>
                  <a:cs typeface="+mn-cs"/>
                </a:defRPr>
              </a:lvl9pPr>
            </a:lstStyle>
            <a:p>
              <a:pPr algn="ctr"/>
              <a:endParaRPr lang="en-US">
                <a:latin typeface="Arial" panose="020B0604020202020204" pitchFamily="34" charset="0"/>
                <a:cs typeface="Arial" panose="020B0604020202020204" pitchFamily="34" charset="0"/>
              </a:endParaRPr>
            </a:p>
          </p:txBody>
        </p:sp>
      </p:grpSp>
      <p:grpSp>
        <p:nvGrpSpPr>
          <p:cNvPr id="23" name="Group 22"/>
          <p:cNvGrpSpPr/>
          <p:nvPr>
            <p:custDataLst>
              <p:tags r:id="rId6"/>
            </p:custDataLst>
          </p:nvPr>
        </p:nvGrpSpPr>
        <p:grpSpPr>
          <a:xfrm>
            <a:off x="4859161" y="1438098"/>
            <a:ext cx="1776677" cy="2310692"/>
            <a:chOff x="4976591" y="4213538"/>
            <a:chExt cx="1837241" cy="2353428"/>
          </a:xfrm>
        </p:grpSpPr>
        <p:pic>
          <p:nvPicPr>
            <p:cNvPr id="1049" name="Picture 25" descr="Image result for flat icon team">
              <a:hlinkClick r:id="rId54"/>
            </p:cNvPr>
            <p:cNvPicPr>
              <a:picLocks noChangeAspect="1" noChangeArrowheads="1"/>
            </p:cNvPicPr>
            <p:nvPr>
              <p:custDataLst>
                <p:tags r:id="rId34"/>
              </p:custDataLst>
            </p:nvPr>
          </p:nvPicPr>
          <p:blipFill>
            <a:blip r:embed="rId55"/>
            <a:srcRect/>
            <a:stretch>
              <a:fillRect/>
            </a:stretch>
          </p:blipFill>
          <p:spPr>
            <a:xfrm>
              <a:off x="4977628" y="4213538"/>
              <a:ext cx="1836204" cy="1836204"/>
            </a:xfrm>
            <a:prstGeom prst="rect">
              <a:avLst/>
            </a:prstGeom>
            <a:noFill/>
            <a:extLst>
              <a:ext uri="{909E8E84-426E-40DD-AFC4-6F175D3DCCD1}">
                <a14:hiddenFill xmlns:a14="http://schemas.microsoft.com/office/drawing/2010/main">
                  <a:solidFill>
                    <a:srgbClr val="FFFFFF"/>
                  </a:solidFill>
                </a14:hiddenFill>
              </a:ext>
            </a:extLst>
          </p:spPr>
        </p:pic>
        <p:sp>
          <p:nvSpPr>
            <p:cNvPr id="380" name="TextBox 379"/>
            <p:cNvSpPr txBox="1"/>
            <p:nvPr>
              <p:custDataLst>
                <p:tags r:id="rId35"/>
              </p:custDataLst>
            </p:nvPr>
          </p:nvSpPr>
          <p:spPr>
            <a:xfrm>
              <a:off x="4976591" y="6049743"/>
              <a:ext cx="1799693" cy="517223"/>
            </a:xfrm>
            <a:prstGeom prst="rect">
              <a:avLst/>
            </a:prstGeom>
            <a:noFill/>
          </p:spPr>
          <p:txBody>
            <a:bodyPr wrap="square" rtlCol="0">
              <a:spAutoFit/>
            </a:bodyPr>
            <a:lstStyle/>
            <a:p>
              <a:pPr algn="ctr"/>
              <a:r>
                <a:rPr lang="fr-CA" sz="1300" dirty="0">
                  <a:solidFill>
                    <a:schemeClr val="tx1">
                      <a:lumMod val="65000"/>
                      <a:lumOff val="35000"/>
                    </a:schemeClr>
                  </a:solidFill>
                  <a:cs typeface="Arial" pitchFamily="34" charset="0"/>
                </a:rPr>
                <a:t>Établir un plan de ressourcement</a:t>
              </a:r>
            </a:p>
          </p:txBody>
        </p:sp>
      </p:grpSp>
      <p:grpSp>
        <p:nvGrpSpPr>
          <p:cNvPr id="14" name="Group 13"/>
          <p:cNvGrpSpPr/>
          <p:nvPr>
            <p:custDataLst>
              <p:tags r:id="rId7"/>
            </p:custDataLst>
          </p:nvPr>
        </p:nvGrpSpPr>
        <p:grpSpPr>
          <a:xfrm>
            <a:off x="324085" y="3226153"/>
            <a:ext cx="1773242" cy="610011"/>
            <a:chOff x="287023" y="4043599"/>
            <a:chExt cx="2361961" cy="728126"/>
          </a:xfrm>
        </p:grpSpPr>
        <p:sp>
          <p:nvSpPr>
            <p:cNvPr id="29" name="TextBox 28"/>
            <p:cNvSpPr txBox="1"/>
            <p:nvPr>
              <p:custDataLst>
                <p:tags r:id="rId32"/>
              </p:custDataLst>
            </p:nvPr>
          </p:nvSpPr>
          <p:spPr>
            <a:xfrm>
              <a:off x="287023" y="4043599"/>
              <a:ext cx="2361961" cy="587794"/>
            </a:xfrm>
            <a:prstGeom prst="rect">
              <a:avLst/>
            </a:prstGeom>
            <a:noFill/>
          </p:spPr>
          <p:txBody>
            <a:bodyPr wrap="square" rtlCol="0">
              <a:spAutoFit/>
            </a:bodyPr>
            <a:lstStyle/>
            <a:p>
              <a:pPr algn="ctr"/>
              <a:r>
                <a:rPr lang="fr-CA" sz="1300" dirty="0">
                  <a:solidFill>
                    <a:schemeClr val="tx1">
                      <a:lumMod val="65000"/>
                      <a:lumOff val="35000"/>
                    </a:schemeClr>
                  </a:solidFill>
                  <a:cs typeface="Arial" pitchFamily="34" charset="0"/>
                </a:rPr>
                <a:t>Créer un plan de formation</a:t>
              </a:r>
            </a:p>
          </p:txBody>
        </p:sp>
        <p:sp>
          <p:nvSpPr>
            <p:cNvPr id="71" name="Rectangle 70"/>
            <p:cNvSpPr/>
            <p:nvPr>
              <p:custDataLst>
                <p:tags r:id="rId33"/>
              </p:custDataLst>
            </p:nvPr>
          </p:nvSpPr>
          <p:spPr>
            <a:xfrm>
              <a:off x="308296" y="4674394"/>
              <a:ext cx="2237000" cy="97331"/>
            </a:xfrm>
            <a:prstGeom prst="rect">
              <a:avLst/>
            </a:prstGeom>
            <a:solidFill>
              <a:srgbClr val="6A9FB5"/>
            </a:solidFill>
            <a:ln w="25400" cap="flat"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8987" rtl="0" eaLnBrk="1" latinLnBrk="0" hangingPunct="1">
                <a:defRPr sz="2400" kern="1200">
                  <a:solidFill>
                    <a:schemeClr val="lt1"/>
                  </a:solidFill>
                  <a:latin typeface="+mn-lt"/>
                  <a:ea typeface="+mn-ea"/>
                  <a:cs typeface="+mn-cs"/>
                </a:defRPr>
              </a:lvl1pPr>
              <a:lvl2pPr marL="609493" algn="l" defTabSz="1218987" rtl="0" eaLnBrk="1" latinLnBrk="0" hangingPunct="1">
                <a:defRPr sz="2400" kern="1200">
                  <a:solidFill>
                    <a:schemeClr val="lt1"/>
                  </a:solidFill>
                  <a:latin typeface="+mn-lt"/>
                  <a:ea typeface="+mn-ea"/>
                  <a:cs typeface="+mn-cs"/>
                </a:defRPr>
              </a:lvl2pPr>
              <a:lvl3pPr marL="1218987" algn="l" defTabSz="1218987" rtl="0" eaLnBrk="1" latinLnBrk="0" hangingPunct="1">
                <a:defRPr sz="2400" kern="1200">
                  <a:solidFill>
                    <a:schemeClr val="lt1"/>
                  </a:solidFill>
                  <a:latin typeface="+mn-lt"/>
                  <a:ea typeface="+mn-ea"/>
                  <a:cs typeface="+mn-cs"/>
                </a:defRPr>
              </a:lvl3pPr>
              <a:lvl4pPr marL="1828480" algn="l" defTabSz="1218987" rtl="0" eaLnBrk="1" latinLnBrk="0" hangingPunct="1">
                <a:defRPr sz="2400" kern="1200">
                  <a:solidFill>
                    <a:schemeClr val="lt1"/>
                  </a:solidFill>
                  <a:latin typeface="+mn-lt"/>
                  <a:ea typeface="+mn-ea"/>
                  <a:cs typeface="+mn-cs"/>
                </a:defRPr>
              </a:lvl4pPr>
              <a:lvl5pPr marL="2437973" algn="l" defTabSz="1218987" rtl="0" eaLnBrk="1" latinLnBrk="0" hangingPunct="1">
                <a:defRPr sz="2400" kern="1200">
                  <a:solidFill>
                    <a:schemeClr val="lt1"/>
                  </a:solidFill>
                  <a:latin typeface="+mn-lt"/>
                  <a:ea typeface="+mn-ea"/>
                  <a:cs typeface="+mn-cs"/>
                </a:defRPr>
              </a:lvl5pPr>
              <a:lvl6pPr marL="3047467" algn="l" defTabSz="1218987" rtl="0" eaLnBrk="1" latinLnBrk="0" hangingPunct="1">
                <a:defRPr sz="2400" kern="1200">
                  <a:solidFill>
                    <a:schemeClr val="lt1"/>
                  </a:solidFill>
                  <a:latin typeface="+mn-lt"/>
                  <a:ea typeface="+mn-ea"/>
                  <a:cs typeface="+mn-cs"/>
                </a:defRPr>
              </a:lvl6pPr>
              <a:lvl7pPr marL="3656960" algn="l" defTabSz="1218987" rtl="0" eaLnBrk="1" latinLnBrk="0" hangingPunct="1">
                <a:defRPr sz="2400" kern="1200">
                  <a:solidFill>
                    <a:schemeClr val="lt1"/>
                  </a:solidFill>
                  <a:latin typeface="+mn-lt"/>
                  <a:ea typeface="+mn-ea"/>
                  <a:cs typeface="+mn-cs"/>
                </a:defRPr>
              </a:lvl7pPr>
              <a:lvl8pPr marL="4266453" algn="l" defTabSz="1218987" rtl="0" eaLnBrk="1" latinLnBrk="0" hangingPunct="1">
                <a:defRPr sz="2400" kern="1200">
                  <a:solidFill>
                    <a:schemeClr val="lt1"/>
                  </a:solidFill>
                  <a:latin typeface="+mn-lt"/>
                  <a:ea typeface="+mn-ea"/>
                  <a:cs typeface="+mn-cs"/>
                </a:defRPr>
              </a:lvl8pPr>
              <a:lvl9pPr marL="4875947" algn="l" defTabSz="1218987" rtl="0" eaLnBrk="1" latinLnBrk="0" hangingPunct="1">
                <a:defRPr sz="2400" kern="1200">
                  <a:solidFill>
                    <a:schemeClr val="lt1"/>
                  </a:solidFill>
                  <a:latin typeface="+mn-lt"/>
                  <a:ea typeface="+mn-ea"/>
                  <a:cs typeface="+mn-cs"/>
                </a:defRPr>
              </a:lvl9pPr>
            </a:lstStyle>
            <a:p>
              <a:pPr algn="ctr"/>
              <a:endParaRPr lang="en-US">
                <a:latin typeface="Arial" panose="020B0604020202020204" pitchFamily="34" charset="0"/>
                <a:cs typeface="Arial" panose="020B0604020202020204" pitchFamily="34" charset="0"/>
              </a:endParaRPr>
            </a:p>
          </p:txBody>
        </p:sp>
      </p:grpSp>
      <p:sp>
        <p:nvSpPr>
          <p:cNvPr id="179" name="TextBox 178"/>
          <p:cNvSpPr txBox="1"/>
          <p:nvPr>
            <p:custDataLst>
              <p:tags r:id="rId8"/>
            </p:custDataLst>
          </p:nvPr>
        </p:nvSpPr>
        <p:spPr>
          <a:xfrm>
            <a:off x="274674" y="1075965"/>
            <a:ext cx="8556164" cy="400110"/>
          </a:xfrm>
          <a:prstGeom prst="rect">
            <a:avLst/>
          </a:prstGeom>
        </p:spPr>
        <p:txBody>
          <a:bodyPr lIns="0" tIns="0" rIns="0" bIns="0"/>
          <a:lstStyle>
            <a:lvl1pPr indent="0">
              <a:spcBef>
                <a:spcPct val="20000"/>
              </a:spcBef>
              <a:buFont typeface="Arial" panose="020B0604020202020204" pitchFamily="34" charset="0"/>
              <a:buNone/>
              <a:defRPr sz="2000">
                <a:solidFill>
                  <a:schemeClr val="tx1">
                    <a:lumMod val="65000"/>
                    <a:lumOff val="35000"/>
                  </a:schemeClr>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rgbClr val="004D71"/>
                </a:solidFill>
                <a:latin typeface="Calibri" panose="020F0502020204030204" pitchFamily="34" charset="0"/>
              </a:defRPr>
            </a:lvl2pPr>
            <a:lvl3pPr marL="1143000" indent="-228600">
              <a:spcBef>
                <a:spcPct val="20000"/>
              </a:spcBef>
              <a:buFont typeface="Arial" panose="020B0604020202020204" pitchFamily="34" charset="0"/>
              <a:buChar char="•"/>
              <a:defRPr>
                <a:solidFill>
                  <a:srgbClr val="004D7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rgbClr val="004D71"/>
                </a:solidFill>
                <a:latin typeface="Calibri" panose="020F0502020204030204" pitchFamily="34" charset="0"/>
              </a:defRPr>
            </a:lvl4pPr>
            <a:lvl5pPr marL="0" indent="1255713">
              <a:spcBef>
                <a:spcPct val="20000"/>
              </a:spcBef>
              <a:buFont typeface="Arial" panose="020B0604020202020204" pitchFamily="34" charset="0"/>
              <a:buChar char="»"/>
              <a:defRPr sz="1400">
                <a:solidFill>
                  <a:srgbClr val="004D71"/>
                </a:solidFill>
                <a:latin typeface="Calibri" panose="020F050202020403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fr-CA" sz="1800" dirty="0">
                <a:solidFill>
                  <a:prstClr val="black">
                    <a:lumMod val="65000"/>
                    <a:lumOff val="35000"/>
                  </a:prstClr>
                </a:solidFill>
                <a:latin typeface="Century Gothic" panose="020B0502020202020204" pitchFamily="34" charset="0"/>
              </a:rPr>
              <a:t>… poursuivre avec une stratégie de mise en œuvre… (Chapitre 3)</a:t>
            </a:r>
          </a:p>
        </p:txBody>
      </p:sp>
      <p:sp>
        <p:nvSpPr>
          <p:cNvPr id="180" name="Oval 179"/>
          <p:cNvSpPr/>
          <p:nvPr>
            <p:custDataLst>
              <p:tags r:id="rId9"/>
            </p:custDataLst>
          </p:nvPr>
        </p:nvSpPr>
        <p:spPr>
          <a:xfrm>
            <a:off x="3656131" y="3976402"/>
            <a:ext cx="1741419" cy="1723051"/>
          </a:xfrm>
          <a:prstGeom prst="ellipse">
            <a:avLst/>
          </a:prstGeom>
          <a:solidFill>
            <a:srgbClr val="005172"/>
          </a:solidFill>
          <a:ln w="25400" cap="flat"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US"/>
          </a:p>
        </p:txBody>
      </p:sp>
      <p:sp>
        <p:nvSpPr>
          <p:cNvPr id="181" name="Freeform 180"/>
          <p:cNvSpPr>
            <a:spLocks noEditPoints="1"/>
          </p:cNvSpPr>
          <p:nvPr>
            <p:custDataLst>
              <p:tags r:id="rId10"/>
            </p:custDataLst>
          </p:nvPr>
        </p:nvSpPr>
        <p:spPr>
          <a:xfrm>
            <a:off x="4015320" y="4359114"/>
            <a:ext cx="1049880" cy="886414"/>
          </a:xfrm>
          <a:custGeom>
            <a:avLst/>
            <a:gdLst>
              <a:gd name="T0" fmla="*/ 116 w 217"/>
              <a:gd name="T1" fmla="*/ 3 h 200"/>
              <a:gd name="T2" fmla="*/ 109 w 217"/>
              <a:gd name="T3" fmla="*/ 0 h 200"/>
              <a:gd name="T4" fmla="*/ 101 w 217"/>
              <a:gd name="T5" fmla="*/ 3 h 200"/>
              <a:gd name="T6" fmla="*/ 95 w 217"/>
              <a:gd name="T7" fmla="*/ 8 h 200"/>
              <a:gd name="T8" fmla="*/ 3 w 217"/>
              <a:gd name="T9" fmla="*/ 177 h 200"/>
              <a:gd name="T10" fmla="*/ 3 w 217"/>
              <a:gd name="T11" fmla="*/ 192 h 200"/>
              <a:gd name="T12" fmla="*/ 9 w 217"/>
              <a:gd name="T13" fmla="*/ 198 h 200"/>
              <a:gd name="T14" fmla="*/ 16 w 217"/>
              <a:gd name="T15" fmla="*/ 200 h 200"/>
              <a:gd name="T16" fmla="*/ 201 w 217"/>
              <a:gd name="T17" fmla="*/ 200 h 200"/>
              <a:gd name="T18" fmla="*/ 208 w 217"/>
              <a:gd name="T19" fmla="*/ 198 h 200"/>
              <a:gd name="T20" fmla="*/ 214 w 217"/>
              <a:gd name="T21" fmla="*/ 192 h 200"/>
              <a:gd name="T22" fmla="*/ 214 w 217"/>
              <a:gd name="T23" fmla="*/ 177 h 200"/>
              <a:gd name="T24" fmla="*/ 122 w 217"/>
              <a:gd name="T25" fmla="*/ 8 h 200"/>
              <a:gd name="T26" fmla="*/ 116 w 217"/>
              <a:gd name="T27" fmla="*/ 3 h 200"/>
              <a:gd name="T28" fmla="*/ 122 w 217"/>
              <a:gd name="T29" fmla="*/ 122 h 200"/>
              <a:gd name="T30" fmla="*/ 120 w 217"/>
              <a:gd name="T31" fmla="*/ 123 h 200"/>
              <a:gd name="T32" fmla="*/ 97 w 217"/>
              <a:gd name="T33" fmla="*/ 123 h 200"/>
              <a:gd name="T34" fmla="*/ 94 w 217"/>
              <a:gd name="T35" fmla="*/ 122 h 200"/>
              <a:gd name="T36" fmla="*/ 93 w 217"/>
              <a:gd name="T37" fmla="*/ 120 h 200"/>
              <a:gd name="T38" fmla="*/ 91 w 217"/>
              <a:gd name="T39" fmla="*/ 66 h 200"/>
              <a:gd name="T40" fmla="*/ 92 w 217"/>
              <a:gd name="T41" fmla="*/ 63 h 200"/>
              <a:gd name="T42" fmla="*/ 95 w 217"/>
              <a:gd name="T43" fmla="*/ 62 h 200"/>
              <a:gd name="T44" fmla="*/ 122 w 217"/>
              <a:gd name="T45" fmla="*/ 62 h 200"/>
              <a:gd name="T46" fmla="*/ 125 w 217"/>
              <a:gd name="T47" fmla="*/ 63 h 200"/>
              <a:gd name="T48" fmla="*/ 126 w 217"/>
              <a:gd name="T49" fmla="*/ 65 h 200"/>
              <a:gd name="T50" fmla="*/ 124 w 217"/>
              <a:gd name="T51" fmla="*/ 120 h 200"/>
              <a:gd name="T52" fmla="*/ 122 w 217"/>
              <a:gd name="T53" fmla="*/ 122 h 200"/>
              <a:gd name="T54" fmla="*/ 123 w 217"/>
              <a:gd name="T55" fmla="*/ 168 h 200"/>
              <a:gd name="T56" fmla="*/ 120 w 217"/>
              <a:gd name="T57" fmla="*/ 169 h 200"/>
              <a:gd name="T58" fmla="*/ 97 w 217"/>
              <a:gd name="T59" fmla="*/ 169 h 200"/>
              <a:gd name="T60" fmla="*/ 94 w 217"/>
              <a:gd name="T61" fmla="*/ 168 h 200"/>
              <a:gd name="T62" fmla="*/ 93 w 217"/>
              <a:gd name="T63" fmla="*/ 165 h 200"/>
              <a:gd name="T64" fmla="*/ 93 w 217"/>
              <a:gd name="T65" fmla="*/ 143 h 200"/>
              <a:gd name="T66" fmla="*/ 94 w 217"/>
              <a:gd name="T67" fmla="*/ 140 h 200"/>
              <a:gd name="T68" fmla="*/ 97 w 217"/>
              <a:gd name="T69" fmla="*/ 139 h 200"/>
              <a:gd name="T70" fmla="*/ 120 w 217"/>
              <a:gd name="T71" fmla="*/ 139 h 200"/>
              <a:gd name="T72" fmla="*/ 123 w 217"/>
              <a:gd name="T73" fmla="*/ 140 h 200"/>
              <a:gd name="T74" fmla="*/ 124 w 217"/>
              <a:gd name="T75" fmla="*/ 143 h 200"/>
              <a:gd name="T76" fmla="*/ 124 w 217"/>
              <a:gd name="T77" fmla="*/ 165 h 200"/>
              <a:gd name="T78" fmla="*/ 123 w 217"/>
              <a:gd name="T79" fmla="*/ 168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17" h="200">
                <a:moveTo>
                  <a:pt x="116" y="3"/>
                </a:moveTo>
                <a:cubicBezTo>
                  <a:pt x="114" y="1"/>
                  <a:pt x="111" y="0"/>
                  <a:pt x="109" y="0"/>
                </a:cubicBezTo>
                <a:cubicBezTo>
                  <a:pt x="106" y="0"/>
                  <a:pt x="103" y="1"/>
                  <a:pt x="101" y="3"/>
                </a:cubicBezTo>
                <a:cubicBezTo>
                  <a:pt x="98" y="4"/>
                  <a:pt x="96" y="6"/>
                  <a:pt x="95" y="8"/>
                </a:cubicBezTo>
                <a:cubicBezTo>
                  <a:pt x="3" y="177"/>
                  <a:pt x="3" y="177"/>
                  <a:pt x="3" y="177"/>
                </a:cubicBezTo>
                <a:cubicBezTo>
                  <a:pt x="0" y="182"/>
                  <a:pt x="0" y="187"/>
                  <a:pt x="3" y="192"/>
                </a:cubicBezTo>
                <a:cubicBezTo>
                  <a:pt x="5" y="195"/>
                  <a:pt x="6" y="197"/>
                  <a:pt x="9" y="198"/>
                </a:cubicBezTo>
                <a:cubicBezTo>
                  <a:pt x="11" y="199"/>
                  <a:pt x="14" y="200"/>
                  <a:pt x="16" y="200"/>
                </a:cubicBezTo>
                <a:cubicBezTo>
                  <a:pt x="201" y="200"/>
                  <a:pt x="201" y="200"/>
                  <a:pt x="201" y="200"/>
                </a:cubicBezTo>
                <a:cubicBezTo>
                  <a:pt x="203" y="200"/>
                  <a:pt x="206" y="199"/>
                  <a:pt x="208" y="198"/>
                </a:cubicBezTo>
                <a:cubicBezTo>
                  <a:pt x="211" y="197"/>
                  <a:pt x="212" y="195"/>
                  <a:pt x="214" y="192"/>
                </a:cubicBezTo>
                <a:cubicBezTo>
                  <a:pt x="217" y="187"/>
                  <a:pt x="217" y="182"/>
                  <a:pt x="214" y="177"/>
                </a:cubicBezTo>
                <a:cubicBezTo>
                  <a:pt x="122" y="8"/>
                  <a:pt x="122" y="8"/>
                  <a:pt x="122" y="8"/>
                </a:cubicBezTo>
                <a:cubicBezTo>
                  <a:pt x="121" y="6"/>
                  <a:pt x="119" y="4"/>
                  <a:pt x="116" y="3"/>
                </a:cubicBezTo>
                <a:close/>
                <a:moveTo>
                  <a:pt x="122" y="122"/>
                </a:moveTo>
                <a:cubicBezTo>
                  <a:pt x="120" y="123"/>
                  <a:pt x="120" y="123"/>
                  <a:pt x="120" y="123"/>
                </a:cubicBezTo>
                <a:cubicBezTo>
                  <a:pt x="97" y="123"/>
                  <a:pt x="97" y="123"/>
                  <a:pt x="97" y="123"/>
                </a:cubicBezTo>
                <a:cubicBezTo>
                  <a:pt x="94" y="122"/>
                  <a:pt x="94" y="122"/>
                  <a:pt x="94" y="122"/>
                </a:cubicBezTo>
                <a:cubicBezTo>
                  <a:pt x="93" y="120"/>
                  <a:pt x="93" y="120"/>
                  <a:pt x="93" y="120"/>
                </a:cubicBezTo>
                <a:cubicBezTo>
                  <a:pt x="91" y="66"/>
                  <a:pt x="91" y="66"/>
                  <a:pt x="91" y="66"/>
                </a:cubicBezTo>
                <a:cubicBezTo>
                  <a:pt x="92" y="63"/>
                  <a:pt x="92" y="63"/>
                  <a:pt x="92" y="63"/>
                </a:cubicBezTo>
                <a:cubicBezTo>
                  <a:pt x="95" y="62"/>
                  <a:pt x="95" y="62"/>
                  <a:pt x="95" y="62"/>
                </a:cubicBezTo>
                <a:cubicBezTo>
                  <a:pt x="122" y="62"/>
                  <a:pt x="122" y="62"/>
                  <a:pt x="122" y="62"/>
                </a:cubicBezTo>
                <a:cubicBezTo>
                  <a:pt x="125" y="63"/>
                  <a:pt x="125" y="63"/>
                  <a:pt x="125" y="63"/>
                </a:cubicBezTo>
                <a:cubicBezTo>
                  <a:pt x="126" y="65"/>
                  <a:pt x="126" y="65"/>
                  <a:pt x="126" y="65"/>
                </a:cubicBezTo>
                <a:cubicBezTo>
                  <a:pt x="124" y="120"/>
                  <a:pt x="124" y="120"/>
                  <a:pt x="124" y="120"/>
                </a:cubicBezTo>
                <a:lnTo>
                  <a:pt x="122" y="122"/>
                </a:lnTo>
                <a:close/>
                <a:moveTo>
                  <a:pt x="123" y="168"/>
                </a:moveTo>
                <a:cubicBezTo>
                  <a:pt x="120" y="169"/>
                  <a:pt x="120" y="169"/>
                  <a:pt x="120" y="169"/>
                </a:cubicBezTo>
                <a:cubicBezTo>
                  <a:pt x="97" y="169"/>
                  <a:pt x="97" y="169"/>
                  <a:pt x="97" y="169"/>
                </a:cubicBezTo>
                <a:cubicBezTo>
                  <a:pt x="94" y="168"/>
                  <a:pt x="94" y="168"/>
                  <a:pt x="94" y="168"/>
                </a:cubicBezTo>
                <a:cubicBezTo>
                  <a:pt x="93" y="165"/>
                  <a:pt x="93" y="165"/>
                  <a:pt x="93" y="165"/>
                </a:cubicBezTo>
                <a:cubicBezTo>
                  <a:pt x="93" y="143"/>
                  <a:pt x="93" y="143"/>
                  <a:pt x="93" y="143"/>
                </a:cubicBezTo>
                <a:cubicBezTo>
                  <a:pt x="94" y="140"/>
                  <a:pt x="94" y="140"/>
                  <a:pt x="94" y="140"/>
                </a:cubicBezTo>
                <a:cubicBezTo>
                  <a:pt x="97" y="139"/>
                  <a:pt x="97" y="139"/>
                  <a:pt x="97" y="139"/>
                </a:cubicBezTo>
                <a:cubicBezTo>
                  <a:pt x="120" y="139"/>
                  <a:pt x="120" y="139"/>
                  <a:pt x="120" y="139"/>
                </a:cubicBezTo>
                <a:cubicBezTo>
                  <a:pt x="123" y="140"/>
                  <a:pt x="123" y="140"/>
                  <a:pt x="123" y="140"/>
                </a:cubicBezTo>
                <a:cubicBezTo>
                  <a:pt x="124" y="143"/>
                  <a:pt x="124" y="143"/>
                  <a:pt x="124" y="143"/>
                </a:cubicBezTo>
                <a:cubicBezTo>
                  <a:pt x="124" y="165"/>
                  <a:pt x="124" y="165"/>
                  <a:pt x="124" y="165"/>
                </a:cubicBezTo>
                <a:lnTo>
                  <a:pt x="123" y="168"/>
                </a:lnTo>
                <a:close/>
              </a:path>
            </a:pathLst>
          </a:custGeom>
          <a:solidFill>
            <a:schemeClr val="bg1"/>
          </a:solidFill>
          <a:ln>
            <a:noFill/>
          </a:ln>
        </p:spPr>
        <p:txBody>
          <a:bodyPr vert="horz" wrap="square" lIns="91434" tIns="45718" rIns="91434" bIns="45718"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212" name="TextBox 211"/>
          <p:cNvSpPr txBox="1"/>
          <p:nvPr>
            <p:custDataLst>
              <p:tags r:id="rId11"/>
            </p:custDataLst>
          </p:nvPr>
        </p:nvSpPr>
        <p:spPr>
          <a:xfrm>
            <a:off x="6091980" y="5890818"/>
            <a:ext cx="1688409" cy="492443"/>
          </a:xfrm>
          <a:prstGeom prst="rect">
            <a:avLst/>
          </a:prstGeom>
          <a:noFill/>
        </p:spPr>
        <p:txBody>
          <a:bodyPr wrap="square" rtlCol="0">
            <a:spAutoFit/>
          </a:bodyPr>
          <a:lstStyle/>
          <a:p>
            <a:pPr algn="ctr"/>
            <a:r>
              <a:rPr lang="fr-CA" sz="1300" dirty="0">
                <a:solidFill>
                  <a:schemeClr val="tx1">
                    <a:lumMod val="65000"/>
                    <a:lumOff val="35000"/>
                  </a:schemeClr>
                </a:solidFill>
                <a:cs typeface="Arial" pitchFamily="34" charset="0"/>
              </a:rPr>
              <a:t>Élaborer des plans de travail</a:t>
            </a:r>
          </a:p>
        </p:txBody>
      </p:sp>
      <p:sp>
        <p:nvSpPr>
          <p:cNvPr id="216" name="Rectangle 215"/>
          <p:cNvSpPr/>
          <p:nvPr>
            <p:custDataLst>
              <p:tags r:id="rId12"/>
            </p:custDataLst>
          </p:nvPr>
        </p:nvSpPr>
        <p:spPr>
          <a:xfrm>
            <a:off x="6120172" y="6313733"/>
            <a:ext cx="1694934" cy="81161"/>
          </a:xfrm>
          <a:prstGeom prst="rect">
            <a:avLst/>
          </a:prstGeom>
          <a:solidFill>
            <a:srgbClr val="CCDC00"/>
          </a:solidFill>
          <a:ln w="25400" cap="flat"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8987" rtl="0" eaLnBrk="1" latinLnBrk="0" hangingPunct="1">
              <a:defRPr sz="2400" kern="1200">
                <a:solidFill>
                  <a:schemeClr val="lt1"/>
                </a:solidFill>
                <a:latin typeface="+mn-lt"/>
                <a:ea typeface="+mn-ea"/>
                <a:cs typeface="+mn-cs"/>
              </a:defRPr>
            </a:lvl1pPr>
            <a:lvl2pPr marL="609493" algn="l" defTabSz="1218987" rtl="0" eaLnBrk="1" latinLnBrk="0" hangingPunct="1">
              <a:defRPr sz="2400" kern="1200">
                <a:solidFill>
                  <a:schemeClr val="lt1"/>
                </a:solidFill>
                <a:latin typeface="+mn-lt"/>
                <a:ea typeface="+mn-ea"/>
                <a:cs typeface="+mn-cs"/>
              </a:defRPr>
            </a:lvl2pPr>
            <a:lvl3pPr marL="1218987" algn="l" defTabSz="1218987" rtl="0" eaLnBrk="1" latinLnBrk="0" hangingPunct="1">
              <a:defRPr sz="2400" kern="1200">
                <a:solidFill>
                  <a:schemeClr val="lt1"/>
                </a:solidFill>
                <a:latin typeface="+mn-lt"/>
                <a:ea typeface="+mn-ea"/>
                <a:cs typeface="+mn-cs"/>
              </a:defRPr>
            </a:lvl3pPr>
            <a:lvl4pPr marL="1828480" algn="l" defTabSz="1218987" rtl="0" eaLnBrk="1" latinLnBrk="0" hangingPunct="1">
              <a:defRPr sz="2400" kern="1200">
                <a:solidFill>
                  <a:schemeClr val="lt1"/>
                </a:solidFill>
                <a:latin typeface="+mn-lt"/>
                <a:ea typeface="+mn-ea"/>
                <a:cs typeface="+mn-cs"/>
              </a:defRPr>
            </a:lvl4pPr>
            <a:lvl5pPr marL="2437973" algn="l" defTabSz="1218987" rtl="0" eaLnBrk="1" latinLnBrk="0" hangingPunct="1">
              <a:defRPr sz="2400" kern="1200">
                <a:solidFill>
                  <a:schemeClr val="lt1"/>
                </a:solidFill>
                <a:latin typeface="+mn-lt"/>
                <a:ea typeface="+mn-ea"/>
                <a:cs typeface="+mn-cs"/>
              </a:defRPr>
            </a:lvl5pPr>
            <a:lvl6pPr marL="3047467" algn="l" defTabSz="1218987" rtl="0" eaLnBrk="1" latinLnBrk="0" hangingPunct="1">
              <a:defRPr sz="2400" kern="1200">
                <a:solidFill>
                  <a:schemeClr val="lt1"/>
                </a:solidFill>
                <a:latin typeface="+mn-lt"/>
                <a:ea typeface="+mn-ea"/>
                <a:cs typeface="+mn-cs"/>
              </a:defRPr>
            </a:lvl6pPr>
            <a:lvl7pPr marL="3656960" algn="l" defTabSz="1218987" rtl="0" eaLnBrk="1" latinLnBrk="0" hangingPunct="1">
              <a:defRPr sz="2400" kern="1200">
                <a:solidFill>
                  <a:schemeClr val="lt1"/>
                </a:solidFill>
                <a:latin typeface="+mn-lt"/>
                <a:ea typeface="+mn-ea"/>
                <a:cs typeface="+mn-cs"/>
              </a:defRPr>
            </a:lvl7pPr>
            <a:lvl8pPr marL="4266453" algn="l" defTabSz="1218987" rtl="0" eaLnBrk="1" latinLnBrk="0" hangingPunct="1">
              <a:defRPr sz="2400" kern="1200">
                <a:solidFill>
                  <a:schemeClr val="lt1"/>
                </a:solidFill>
                <a:latin typeface="+mn-lt"/>
                <a:ea typeface="+mn-ea"/>
                <a:cs typeface="+mn-cs"/>
              </a:defRPr>
            </a:lvl8pPr>
            <a:lvl9pPr marL="4875947" algn="l" defTabSz="1218987" rtl="0" eaLnBrk="1" latinLnBrk="0" hangingPunct="1">
              <a:defRPr sz="2400" kern="1200">
                <a:solidFill>
                  <a:schemeClr val="lt1"/>
                </a:solidFill>
                <a:latin typeface="+mn-lt"/>
                <a:ea typeface="+mn-ea"/>
                <a:cs typeface="+mn-cs"/>
              </a:defRPr>
            </a:lvl9pPr>
          </a:lstStyle>
          <a:p>
            <a:pPr algn="ctr"/>
            <a:endParaRPr lang="en-US">
              <a:latin typeface="Arial" panose="020B0604020202020204" pitchFamily="34" charset="0"/>
              <a:cs typeface="Arial" panose="020B0604020202020204" pitchFamily="34" charset="0"/>
            </a:endParaRPr>
          </a:p>
        </p:txBody>
      </p:sp>
      <p:sp>
        <p:nvSpPr>
          <p:cNvPr id="217" name="Oval 216"/>
          <p:cNvSpPr/>
          <p:nvPr>
            <p:custDataLst>
              <p:tags r:id="rId13"/>
            </p:custDataLst>
          </p:nvPr>
        </p:nvSpPr>
        <p:spPr>
          <a:xfrm>
            <a:off x="324085" y="1475471"/>
            <a:ext cx="1741419" cy="1723051"/>
          </a:xfrm>
          <a:prstGeom prst="ellipse">
            <a:avLst/>
          </a:prstGeom>
          <a:solidFill>
            <a:srgbClr val="6A9FB5"/>
          </a:solidFill>
          <a:ln w="25400" cap="flat"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US"/>
          </a:p>
        </p:txBody>
      </p:sp>
      <p:pic>
        <p:nvPicPr>
          <p:cNvPr id="221" name="Picture 220"/>
          <p:cNvPicPr>
            <a:picLocks noChangeAspect="1"/>
          </p:cNvPicPr>
          <p:nvPr>
            <p:custDataLst>
              <p:tags r:id="rId14"/>
            </p:custDataLst>
          </p:nvPr>
        </p:nvPicPr>
        <p:blipFill>
          <a:blip r:embed="rId56"/>
          <a:srcRect/>
          <a:stretch>
            <a:fillRect/>
          </a:stretch>
        </p:blipFill>
        <p:spPr>
          <a:xfrm>
            <a:off x="755576" y="1875581"/>
            <a:ext cx="832551" cy="941738"/>
          </a:xfrm>
          <a:prstGeom prst="rect">
            <a:avLst/>
          </a:prstGeom>
        </p:spPr>
      </p:pic>
      <p:sp>
        <p:nvSpPr>
          <p:cNvPr id="222" name="Oval 221"/>
          <p:cNvSpPr/>
          <p:nvPr>
            <p:custDataLst>
              <p:tags r:id="rId15"/>
            </p:custDataLst>
          </p:nvPr>
        </p:nvSpPr>
        <p:spPr>
          <a:xfrm>
            <a:off x="2644451" y="1496439"/>
            <a:ext cx="1741419" cy="1723051"/>
          </a:xfrm>
          <a:prstGeom prst="ellipse">
            <a:avLst/>
          </a:prstGeom>
          <a:solidFill>
            <a:srgbClr val="63CECA"/>
          </a:solidFill>
          <a:ln w="25400" cap="flat"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US"/>
          </a:p>
        </p:txBody>
      </p:sp>
      <p:sp>
        <p:nvSpPr>
          <p:cNvPr id="228" name="Freeform 227"/>
          <p:cNvSpPr>
            <a:spLocks noEditPoints="1"/>
          </p:cNvSpPr>
          <p:nvPr>
            <p:custDataLst>
              <p:tags r:id="rId16"/>
            </p:custDataLst>
          </p:nvPr>
        </p:nvSpPr>
        <p:spPr>
          <a:xfrm>
            <a:off x="3041221" y="1848868"/>
            <a:ext cx="947877" cy="1045857"/>
          </a:xfrm>
          <a:custGeom>
            <a:avLst/>
            <a:gdLst>
              <a:gd name="T0" fmla="*/ 74 w 173"/>
              <a:gd name="T1" fmla="*/ 75 h 149"/>
              <a:gd name="T2" fmla="*/ 74 w 173"/>
              <a:gd name="T3" fmla="*/ 49 h 149"/>
              <a:gd name="T4" fmla="*/ 148 w 173"/>
              <a:gd name="T5" fmla="*/ 16 h 149"/>
              <a:gd name="T6" fmla="*/ 148 w 173"/>
              <a:gd name="T7" fmla="*/ 108 h 149"/>
              <a:gd name="T8" fmla="*/ 74 w 173"/>
              <a:gd name="T9" fmla="*/ 75 h 149"/>
              <a:gd name="T10" fmla="*/ 161 w 173"/>
              <a:gd name="T11" fmla="*/ 13 h 149"/>
              <a:gd name="T12" fmla="*/ 157 w 173"/>
              <a:gd name="T13" fmla="*/ 4 h 149"/>
              <a:gd name="T14" fmla="*/ 148 w 173"/>
              <a:gd name="T15" fmla="*/ 0 h 149"/>
              <a:gd name="T16" fmla="*/ 62 w 173"/>
              <a:gd name="T17" fmla="*/ 37 h 149"/>
              <a:gd name="T18" fmla="*/ 16 w 173"/>
              <a:gd name="T19" fmla="*/ 37 h 149"/>
              <a:gd name="T20" fmla="*/ 5 w 173"/>
              <a:gd name="T21" fmla="*/ 42 h 149"/>
              <a:gd name="T22" fmla="*/ 0 w 173"/>
              <a:gd name="T23" fmla="*/ 53 h 149"/>
              <a:gd name="T24" fmla="*/ 0 w 173"/>
              <a:gd name="T25" fmla="*/ 71 h 149"/>
              <a:gd name="T26" fmla="*/ 5 w 173"/>
              <a:gd name="T27" fmla="*/ 82 h 149"/>
              <a:gd name="T28" fmla="*/ 16 w 173"/>
              <a:gd name="T29" fmla="*/ 87 h 149"/>
              <a:gd name="T30" fmla="*/ 28 w 173"/>
              <a:gd name="T31" fmla="*/ 87 h 149"/>
              <a:gd name="T32" fmla="*/ 25 w 173"/>
              <a:gd name="T33" fmla="*/ 97 h 149"/>
              <a:gd name="T34" fmla="*/ 25 w 173"/>
              <a:gd name="T35" fmla="*/ 107 h 149"/>
              <a:gd name="T36" fmla="*/ 27 w 173"/>
              <a:gd name="T37" fmla="*/ 117 h 149"/>
              <a:gd name="T38" fmla="*/ 29 w 173"/>
              <a:gd name="T39" fmla="*/ 125 h 149"/>
              <a:gd name="T40" fmla="*/ 32 w 173"/>
              <a:gd name="T41" fmla="*/ 134 h 149"/>
              <a:gd name="T42" fmla="*/ 35 w 173"/>
              <a:gd name="T43" fmla="*/ 143 h 149"/>
              <a:gd name="T44" fmla="*/ 47 w 173"/>
              <a:gd name="T45" fmla="*/ 148 h 149"/>
              <a:gd name="T46" fmla="*/ 64 w 173"/>
              <a:gd name="T47" fmla="*/ 147 h 149"/>
              <a:gd name="T48" fmla="*/ 74 w 173"/>
              <a:gd name="T49" fmla="*/ 139 h 149"/>
              <a:gd name="T50" fmla="*/ 68 w 173"/>
              <a:gd name="T51" fmla="*/ 134 h 149"/>
              <a:gd name="T52" fmla="*/ 64 w 173"/>
              <a:gd name="T53" fmla="*/ 129 h 149"/>
              <a:gd name="T54" fmla="*/ 61 w 173"/>
              <a:gd name="T55" fmla="*/ 124 h 149"/>
              <a:gd name="T56" fmla="*/ 60 w 173"/>
              <a:gd name="T57" fmla="*/ 118 h 149"/>
              <a:gd name="T58" fmla="*/ 62 w 173"/>
              <a:gd name="T59" fmla="*/ 112 h 149"/>
              <a:gd name="T60" fmla="*/ 58 w 173"/>
              <a:gd name="T61" fmla="*/ 103 h 149"/>
              <a:gd name="T62" fmla="*/ 61 w 173"/>
              <a:gd name="T63" fmla="*/ 93 h 149"/>
              <a:gd name="T64" fmla="*/ 70 w 173"/>
              <a:gd name="T65" fmla="*/ 87 h 149"/>
              <a:gd name="T66" fmla="*/ 148 w 173"/>
              <a:gd name="T67" fmla="*/ 124 h 149"/>
              <a:gd name="T68" fmla="*/ 157 w 173"/>
              <a:gd name="T69" fmla="*/ 120 h 149"/>
              <a:gd name="T70" fmla="*/ 161 w 173"/>
              <a:gd name="T71" fmla="*/ 111 h 149"/>
              <a:gd name="T72" fmla="*/ 161 w 173"/>
              <a:gd name="T73" fmla="*/ 74 h 149"/>
              <a:gd name="T74" fmla="*/ 169 w 173"/>
              <a:gd name="T75" fmla="*/ 71 h 149"/>
              <a:gd name="T76" fmla="*/ 173 w 173"/>
              <a:gd name="T77" fmla="*/ 62 h 149"/>
              <a:gd name="T78" fmla="*/ 169 w 173"/>
              <a:gd name="T79" fmla="*/ 53 h 149"/>
              <a:gd name="T80" fmla="*/ 161 w 173"/>
              <a:gd name="T81" fmla="*/ 50 h 149"/>
              <a:gd name="T82" fmla="*/ 161 w 173"/>
              <a:gd name="T83" fmla="*/ 13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3" h="149">
                <a:moveTo>
                  <a:pt x="74" y="75"/>
                </a:moveTo>
                <a:cubicBezTo>
                  <a:pt x="74" y="49"/>
                  <a:pt x="74" y="49"/>
                  <a:pt x="74" y="49"/>
                </a:cubicBezTo>
                <a:cubicBezTo>
                  <a:pt x="98" y="46"/>
                  <a:pt x="123" y="35"/>
                  <a:pt x="148" y="16"/>
                </a:cubicBezTo>
                <a:cubicBezTo>
                  <a:pt x="148" y="108"/>
                  <a:pt x="148" y="108"/>
                  <a:pt x="148" y="108"/>
                </a:cubicBezTo>
                <a:cubicBezTo>
                  <a:pt x="123" y="89"/>
                  <a:pt x="99" y="78"/>
                  <a:pt x="74" y="75"/>
                </a:cubicBezTo>
                <a:close/>
                <a:moveTo>
                  <a:pt x="161" y="13"/>
                </a:moveTo>
                <a:cubicBezTo>
                  <a:pt x="161" y="9"/>
                  <a:pt x="160" y="6"/>
                  <a:pt x="157" y="4"/>
                </a:cubicBezTo>
                <a:cubicBezTo>
                  <a:pt x="155" y="2"/>
                  <a:pt x="152" y="0"/>
                  <a:pt x="148" y="0"/>
                </a:cubicBezTo>
                <a:cubicBezTo>
                  <a:pt x="119" y="25"/>
                  <a:pt x="90" y="37"/>
                  <a:pt x="62" y="37"/>
                </a:cubicBezTo>
                <a:cubicBezTo>
                  <a:pt x="16" y="37"/>
                  <a:pt x="16" y="37"/>
                  <a:pt x="16" y="37"/>
                </a:cubicBezTo>
                <a:cubicBezTo>
                  <a:pt x="12" y="37"/>
                  <a:pt x="8" y="39"/>
                  <a:pt x="5" y="42"/>
                </a:cubicBezTo>
                <a:cubicBezTo>
                  <a:pt x="2" y="45"/>
                  <a:pt x="0" y="48"/>
                  <a:pt x="0" y="53"/>
                </a:cubicBezTo>
                <a:cubicBezTo>
                  <a:pt x="0" y="71"/>
                  <a:pt x="0" y="71"/>
                  <a:pt x="0" y="71"/>
                </a:cubicBezTo>
                <a:cubicBezTo>
                  <a:pt x="0" y="75"/>
                  <a:pt x="2" y="79"/>
                  <a:pt x="5" y="82"/>
                </a:cubicBezTo>
                <a:cubicBezTo>
                  <a:pt x="8" y="85"/>
                  <a:pt x="12" y="87"/>
                  <a:pt x="16" y="87"/>
                </a:cubicBezTo>
                <a:cubicBezTo>
                  <a:pt x="28" y="87"/>
                  <a:pt x="28" y="87"/>
                  <a:pt x="28" y="87"/>
                </a:cubicBezTo>
                <a:cubicBezTo>
                  <a:pt x="26" y="90"/>
                  <a:pt x="26" y="94"/>
                  <a:pt x="25" y="97"/>
                </a:cubicBezTo>
                <a:cubicBezTo>
                  <a:pt x="25" y="101"/>
                  <a:pt x="25" y="104"/>
                  <a:pt x="25" y="107"/>
                </a:cubicBezTo>
                <a:cubicBezTo>
                  <a:pt x="25" y="110"/>
                  <a:pt x="26" y="113"/>
                  <a:pt x="27" y="117"/>
                </a:cubicBezTo>
                <a:cubicBezTo>
                  <a:pt x="27" y="120"/>
                  <a:pt x="28" y="123"/>
                  <a:pt x="29" y="125"/>
                </a:cubicBezTo>
                <a:cubicBezTo>
                  <a:pt x="29" y="127"/>
                  <a:pt x="30" y="130"/>
                  <a:pt x="32" y="134"/>
                </a:cubicBezTo>
                <a:cubicBezTo>
                  <a:pt x="33" y="138"/>
                  <a:pt x="34" y="141"/>
                  <a:pt x="35" y="143"/>
                </a:cubicBezTo>
                <a:cubicBezTo>
                  <a:pt x="38" y="145"/>
                  <a:pt x="42" y="147"/>
                  <a:pt x="47" y="148"/>
                </a:cubicBezTo>
                <a:cubicBezTo>
                  <a:pt x="53" y="149"/>
                  <a:pt x="58" y="148"/>
                  <a:pt x="64" y="147"/>
                </a:cubicBezTo>
                <a:cubicBezTo>
                  <a:pt x="69" y="145"/>
                  <a:pt x="73" y="143"/>
                  <a:pt x="74" y="139"/>
                </a:cubicBezTo>
                <a:cubicBezTo>
                  <a:pt x="72" y="137"/>
                  <a:pt x="70" y="135"/>
                  <a:pt x="68" y="134"/>
                </a:cubicBezTo>
                <a:cubicBezTo>
                  <a:pt x="67" y="133"/>
                  <a:pt x="65" y="131"/>
                  <a:pt x="64" y="129"/>
                </a:cubicBezTo>
                <a:cubicBezTo>
                  <a:pt x="62" y="127"/>
                  <a:pt x="61" y="126"/>
                  <a:pt x="61" y="124"/>
                </a:cubicBezTo>
                <a:cubicBezTo>
                  <a:pt x="60" y="122"/>
                  <a:pt x="60" y="120"/>
                  <a:pt x="60" y="118"/>
                </a:cubicBezTo>
                <a:cubicBezTo>
                  <a:pt x="60" y="116"/>
                  <a:pt x="61" y="114"/>
                  <a:pt x="62" y="112"/>
                </a:cubicBezTo>
                <a:cubicBezTo>
                  <a:pt x="60" y="110"/>
                  <a:pt x="59" y="107"/>
                  <a:pt x="58" y="103"/>
                </a:cubicBezTo>
                <a:cubicBezTo>
                  <a:pt x="58" y="100"/>
                  <a:pt x="59" y="96"/>
                  <a:pt x="61" y="93"/>
                </a:cubicBezTo>
                <a:cubicBezTo>
                  <a:pt x="63" y="90"/>
                  <a:pt x="66" y="88"/>
                  <a:pt x="70" y="87"/>
                </a:cubicBezTo>
                <a:cubicBezTo>
                  <a:pt x="96" y="89"/>
                  <a:pt x="122" y="101"/>
                  <a:pt x="148" y="124"/>
                </a:cubicBezTo>
                <a:cubicBezTo>
                  <a:pt x="152" y="124"/>
                  <a:pt x="155" y="122"/>
                  <a:pt x="157" y="120"/>
                </a:cubicBezTo>
                <a:cubicBezTo>
                  <a:pt x="160" y="118"/>
                  <a:pt x="161" y="115"/>
                  <a:pt x="161" y="111"/>
                </a:cubicBezTo>
                <a:cubicBezTo>
                  <a:pt x="161" y="74"/>
                  <a:pt x="161" y="74"/>
                  <a:pt x="161" y="74"/>
                </a:cubicBezTo>
                <a:cubicBezTo>
                  <a:pt x="164" y="74"/>
                  <a:pt x="167" y="73"/>
                  <a:pt x="169" y="71"/>
                </a:cubicBezTo>
                <a:cubicBezTo>
                  <a:pt x="172" y="68"/>
                  <a:pt x="173" y="65"/>
                  <a:pt x="173" y="62"/>
                </a:cubicBezTo>
                <a:cubicBezTo>
                  <a:pt x="173" y="59"/>
                  <a:pt x="172" y="56"/>
                  <a:pt x="169" y="53"/>
                </a:cubicBezTo>
                <a:cubicBezTo>
                  <a:pt x="167" y="51"/>
                  <a:pt x="164" y="50"/>
                  <a:pt x="161" y="50"/>
                </a:cubicBezTo>
                <a:lnTo>
                  <a:pt x="161" y="13"/>
                </a:lnTo>
                <a:close/>
              </a:path>
            </a:pathLst>
          </a:custGeom>
          <a:solidFill>
            <a:srgbClr val="3095B4"/>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229" name="Oval 228"/>
          <p:cNvSpPr/>
          <p:nvPr>
            <p:custDataLst>
              <p:tags r:id="rId17"/>
            </p:custDataLst>
          </p:nvPr>
        </p:nvSpPr>
        <p:spPr>
          <a:xfrm>
            <a:off x="6065476" y="4118428"/>
            <a:ext cx="1741419" cy="1723051"/>
          </a:xfrm>
          <a:prstGeom prst="ellipse">
            <a:avLst/>
          </a:prstGeom>
          <a:solidFill>
            <a:srgbClr val="CCDC00"/>
          </a:solidFill>
          <a:ln w="25400" cap="flat"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US"/>
          </a:p>
        </p:txBody>
      </p:sp>
      <p:grpSp>
        <p:nvGrpSpPr>
          <p:cNvPr id="230" name="Gruppieren 232"/>
          <p:cNvGrpSpPr/>
          <p:nvPr>
            <p:custDataLst>
              <p:tags r:id="rId18"/>
            </p:custDataLst>
          </p:nvPr>
        </p:nvGrpSpPr>
        <p:grpSpPr>
          <a:xfrm>
            <a:off x="6516216" y="4473116"/>
            <a:ext cx="1025336" cy="1018630"/>
            <a:chOff x="2805029" y="6011433"/>
            <a:chExt cx="546499" cy="542925"/>
          </a:xfrm>
          <a:solidFill>
            <a:schemeClr val="bg1">
              <a:lumMod val="50000"/>
            </a:schemeClr>
          </a:solidFill>
        </p:grpSpPr>
        <p:sp>
          <p:nvSpPr>
            <p:cNvPr id="231" name="Freeform 2408"/>
            <p:cNvSpPr/>
            <p:nvPr>
              <p:custDataLst>
                <p:tags r:id="rId23"/>
              </p:custDataLst>
            </p:nvPr>
          </p:nvSpPr>
          <p:spPr>
            <a:xfrm>
              <a:off x="3030058" y="6292421"/>
              <a:ext cx="90488" cy="94060"/>
            </a:xfrm>
            <a:custGeom>
              <a:avLst/>
              <a:gdLst>
                <a:gd name="T0" fmla="*/ 30 w 32"/>
                <a:gd name="T1" fmla="*/ 19 h 33"/>
                <a:gd name="T2" fmla="*/ 27 w 32"/>
                <a:gd name="T3" fmla="*/ 24 h 33"/>
                <a:gd name="T4" fmla="*/ 5 w 32"/>
                <a:gd name="T5" fmla="*/ 32 h 33"/>
                <a:gd name="T6" fmla="*/ 1 w 32"/>
                <a:gd name="T7" fmla="*/ 28 h 33"/>
                <a:gd name="T8" fmla="*/ 5 w 32"/>
                <a:gd name="T9" fmla="*/ 5 h 33"/>
                <a:gd name="T10" fmla="*/ 9 w 32"/>
                <a:gd name="T11" fmla="*/ 2 h 33"/>
                <a:gd name="T12" fmla="*/ 30 w 32"/>
                <a:gd name="T13" fmla="*/ 19 h 33"/>
              </a:gdLst>
              <a:ahLst/>
              <a:cxnLst>
                <a:cxn ang="0">
                  <a:pos x="T0" y="T1"/>
                </a:cxn>
                <a:cxn ang="0">
                  <a:pos x="T2" y="T3"/>
                </a:cxn>
                <a:cxn ang="0">
                  <a:pos x="T4" y="T5"/>
                </a:cxn>
                <a:cxn ang="0">
                  <a:pos x="T6" y="T7"/>
                </a:cxn>
                <a:cxn ang="0">
                  <a:pos x="T8" y="T9"/>
                </a:cxn>
                <a:cxn ang="0">
                  <a:pos x="T10" y="T11"/>
                </a:cxn>
                <a:cxn ang="0">
                  <a:pos x="T12" y="T13"/>
                </a:cxn>
              </a:cxnLst>
              <a:rect l="0" t="0" r="r" b="b"/>
              <a:pathLst>
                <a:path w="32" h="33">
                  <a:moveTo>
                    <a:pt x="30" y="19"/>
                  </a:moveTo>
                  <a:cubicBezTo>
                    <a:pt x="32" y="20"/>
                    <a:pt x="31" y="22"/>
                    <a:pt x="27" y="24"/>
                  </a:cubicBezTo>
                  <a:cubicBezTo>
                    <a:pt x="5" y="32"/>
                    <a:pt x="5" y="32"/>
                    <a:pt x="5" y="32"/>
                  </a:cubicBezTo>
                  <a:cubicBezTo>
                    <a:pt x="2" y="33"/>
                    <a:pt x="0" y="32"/>
                    <a:pt x="1" y="28"/>
                  </a:cubicBezTo>
                  <a:cubicBezTo>
                    <a:pt x="5" y="5"/>
                    <a:pt x="5" y="5"/>
                    <a:pt x="5" y="5"/>
                  </a:cubicBezTo>
                  <a:cubicBezTo>
                    <a:pt x="5" y="2"/>
                    <a:pt x="7" y="0"/>
                    <a:pt x="9" y="2"/>
                  </a:cubicBezTo>
                  <a:lnTo>
                    <a:pt x="30"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2409"/>
            <p:cNvSpPr/>
            <p:nvPr>
              <p:custDataLst>
                <p:tags r:id="rId24"/>
              </p:custDataLst>
            </p:nvPr>
          </p:nvSpPr>
          <p:spPr>
            <a:xfrm>
              <a:off x="3069348" y="6073346"/>
              <a:ext cx="230981" cy="250031"/>
            </a:xfrm>
            <a:custGeom>
              <a:avLst/>
              <a:gdLst>
                <a:gd name="T0" fmla="*/ 36 w 82"/>
                <a:gd name="T1" fmla="*/ 84 h 89"/>
                <a:gd name="T2" fmla="*/ 74 w 82"/>
                <a:gd name="T3" fmla="*/ 37 h 89"/>
                <a:gd name="T4" fmla="*/ 82 w 82"/>
                <a:gd name="T5" fmla="*/ 27 h 89"/>
                <a:gd name="T6" fmla="*/ 69 w 82"/>
                <a:gd name="T7" fmla="*/ 16 h 89"/>
                <a:gd name="T8" fmla="*/ 62 w 82"/>
                <a:gd name="T9" fmla="*/ 11 h 89"/>
                <a:gd name="T10" fmla="*/ 49 w 82"/>
                <a:gd name="T11" fmla="*/ 0 h 89"/>
                <a:gd name="T12" fmla="*/ 41 w 82"/>
                <a:gd name="T13" fmla="*/ 10 h 89"/>
                <a:gd name="T14" fmla="*/ 3 w 82"/>
                <a:gd name="T15" fmla="*/ 57 h 89"/>
                <a:gd name="T16" fmla="*/ 8 w 82"/>
                <a:gd name="T17" fmla="*/ 78 h 89"/>
                <a:gd name="T18" fmla="*/ 15 w 82"/>
                <a:gd name="T19" fmla="*/ 84 h 89"/>
                <a:gd name="T20" fmla="*/ 36 w 82"/>
                <a:gd name="T21" fmla="*/ 8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2" h="89">
                  <a:moveTo>
                    <a:pt x="36" y="84"/>
                  </a:moveTo>
                  <a:cubicBezTo>
                    <a:pt x="74" y="37"/>
                    <a:pt x="74" y="37"/>
                    <a:pt x="74" y="37"/>
                  </a:cubicBezTo>
                  <a:cubicBezTo>
                    <a:pt x="82" y="27"/>
                    <a:pt x="82" y="27"/>
                    <a:pt x="82" y="27"/>
                  </a:cubicBezTo>
                  <a:cubicBezTo>
                    <a:pt x="69" y="16"/>
                    <a:pt x="69" y="16"/>
                    <a:pt x="69" y="16"/>
                  </a:cubicBezTo>
                  <a:cubicBezTo>
                    <a:pt x="62" y="11"/>
                    <a:pt x="62" y="11"/>
                    <a:pt x="62" y="11"/>
                  </a:cubicBezTo>
                  <a:cubicBezTo>
                    <a:pt x="49" y="0"/>
                    <a:pt x="49" y="0"/>
                    <a:pt x="49" y="0"/>
                  </a:cubicBezTo>
                  <a:cubicBezTo>
                    <a:pt x="41" y="10"/>
                    <a:pt x="41" y="10"/>
                    <a:pt x="41" y="10"/>
                  </a:cubicBezTo>
                  <a:cubicBezTo>
                    <a:pt x="3" y="57"/>
                    <a:pt x="3" y="57"/>
                    <a:pt x="3" y="57"/>
                  </a:cubicBezTo>
                  <a:cubicBezTo>
                    <a:pt x="0" y="64"/>
                    <a:pt x="2" y="73"/>
                    <a:pt x="8" y="78"/>
                  </a:cubicBezTo>
                  <a:cubicBezTo>
                    <a:pt x="15" y="84"/>
                    <a:pt x="15" y="84"/>
                    <a:pt x="15" y="84"/>
                  </a:cubicBezTo>
                  <a:cubicBezTo>
                    <a:pt x="21" y="89"/>
                    <a:pt x="30" y="89"/>
                    <a:pt x="36"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2410"/>
            <p:cNvSpPr/>
            <p:nvPr>
              <p:custDataLst>
                <p:tags r:id="rId25"/>
              </p:custDataLst>
            </p:nvPr>
          </p:nvSpPr>
          <p:spPr>
            <a:xfrm>
              <a:off x="3221749" y="6011433"/>
              <a:ext cx="129779" cy="121444"/>
            </a:xfrm>
            <a:custGeom>
              <a:avLst/>
              <a:gdLst>
                <a:gd name="T0" fmla="*/ 0 w 46"/>
                <a:gd name="T1" fmla="*/ 15 h 43"/>
                <a:gd name="T2" fmla="*/ 9 w 46"/>
                <a:gd name="T3" fmla="*/ 22 h 43"/>
                <a:gd name="T4" fmla="*/ 26 w 46"/>
                <a:gd name="T5" fmla="*/ 36 h 43"/>
                <a:gd name="T6" fmla="*/ 34 w 46"/>
                <a:gd name="T7" fmla="*/ 43 h 43"/>
                <a:gd name="T8" fmla="*/ 42 w 46"/>
                <a:gd name="T9" fmla="*/ 33 h 43"/>
                <a:gd name="T10" fmla="*/ 40 w 46"/>
                <a:gd name="T11" fmla="*/ 18 h 43"/>
                <a:gd name="T12" fmla="*/ 23 w 46"/>
                <a:gd name="T13" fmla="*/ 4 h 43"/>
                <a:gd name="T14" fmla="*/ 8 w 46"/>
                <a:gd name="T15" fmla="*/ 5 h 43"/>
                <a:gd name="T16" fmla="*/ 0 w 46"/>
                <a:gd name="T17" fmla="*/ 15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3">
                  <a:moveTo>
                    <a:pt x="0" y="15"/>
                  </a:moveTo>
                  <a:cubicBezTo>
                    <a:pt x="9" y="22"/>
                    <a:pt x="9" y="22"/>
                    <a:pt x="9" y="22"/>
                  </a:cubicBezTo>
                  <a:cubicBezTo>
                    <a:pt x="26" y="36"/>
                    <a:pt x="26" y="36"/>
                    <a:pt x="26" y="36"/>
                  </a:cubicBezTo>
                  <a:cubicBezTo>
                    <a:pt x="34" y="43"/>
                    <a:pt x="34" y="43"/>
                    <a:pt x="34" y="43"/>
                  </a:cubicBezTo>
                  <a:cubicBezTo>
                    <a:pt x="42" y="33"/>
                    <a:pt x="42" y="33"/>
                    <a:pt x="42" y="33"/>
                  </a:cubicBezTo>
                  <a:cubicBezTo>
                    <a:pt x="46" y="28"/>
                    <a:pt x="45" y="21"/>
                    <a:pt x="40" y="18"/>
                  </a:cubicBezTo>
                  <a:cubicBezTo>
                    <a:pt x="23" y="4"/>
                    <a:pt x="23" y="4"/>
                    <a:pt x="23" y="4"/>
                  </a:cubicBezTo>
                  <a:cubicBezTo>
                    <a:pt x="19" y="0"/>
                    <a:pt x="12" y="1"/>
                    <a:pt x="8" y="5"/>
                  </a:cubicBezTo>
                  <a:lnTo>
                    <a:pt x="0" y="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2411"/>
            <p:cNvSpPr/>
            <p:nvPr>
              <p:custDataLst>
                <p:tags r:id="rId26"/>
              </p:custDataLst>
            </p:nvPr>
          </p:nvSpPr>
          <p:spPr>
            <a:xfrm>
              <a:off x="2881229" y="6388862"/>
              <a:ext cx="132160" cy="103585"/>
            </a:xfrm>
            <a:custGeom>
              <a:avLst/>
              <a:gdLst>
                <a:gd name="T0" fmla="*/ 45 w 47"/>
                <a:gd name="T1" fmla="*/ 13 h 37"/>
                <a:gd name="T2" fmla="*/ 24 w 47"/>
                <a:gd name="T3" fmla="*/ 34 h 37"/>
                <a:gd name="T4" fmla="*/ 13 w 47"/>
                <a:gd name="T5" fmla="*/ 34 h 37"/>
                <a:gd name="T6" fmla="*/ 3 w 47"/>
                <a:gd name="T7" fmla="*/ 24 h 37"/>
                <a:gd name="T8" fmla="*/ 3 w 47"/>
                <a:gd name="T9" fmla="*/ 13 h 37"/>
                <a:gd name="T10" fmla="*/ 13 w 47"/>
                <a:gd name="T11" fmla="*/ 13 h 37"/>
                <a:gd name="T12" fmla="*/ 19 w 47"/>
                <a:gd name="T13" fmla="*/ 18 h 37"/>
                <a:gd name="T14" fmla="*/ 34 w 47"/>
                <a:gd name="T15" fmla="*/ 3 h 37"/>
                <a:gd name="T16" fmla="*/ 45 w 47"/>
                <a:gd name="T17" fmla="*/ 3 h 37"/>
                <a:gd name="T18" fmla="*/ 45 w 47"/>
                <a:gd name="T19" fmla="*/ 13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37">
                  <a:moveTo>
                    <a:pt x="45" y="13"/>
                  </a:moveTo>
                  <a:cubicBezTo>
                    <a:pt x="24" y="34"/>
                    <a:pt x="24" y="34"/>
                    <a:pt x="24" y="34"/>
                  </a:cubicBezTo>
                  <a:cubicBezTo>
                    <a:pt x="21" y="37"/>
                    <a:pt x="16" y="37"/>
                    <a:pt x="13" y="34"/>
                  </a:cubicBezTo>
                  <a:cubicBezTo>
                    <a:pt x="3" y="24"/>
                    <a:pt x="3" y="24"/>
                    <a:pt x="3" y="24"/>
                  </a:cubicBezTo>
                  <a:cubicBezTo>
                    <a:pt x="0" y="21"/>
                    <a:pt x="0" y="16"/>
                    <a:pt x="3" y="13"/>
                  </a:cubicBezTo>
                  <a:cubicBezTo>
                    <a:pt x="6" y="10"/>
                    <a:pt x="10" y="10"/>
                    <a:pt x="13" y="13"/>
                  </a:cubicBezTo>
                  <a:cubicBezTo>
                    <a:pt x="19" y="18"/>
                    <a:pt x="19" y="18"/>
                    <a:pt x="19" y="18"/>
                  </a:cubicBezTo>
                  <a:cubicBezTo>
                    <a:pt x="34" y="3"/>
                    <a:pt x="34" y="3"/>
                    <a:pt x="34" y="3"/>
                  </a:cubicBezTo>
                  <a:cubicBezTo>
                    <a:pt x="37" y="0"/>
                    <a:pt x="42" y="0"/>
                    <a:pt x="45" y="3"/>
                  </a:cubicBezTo>
                  <a:cubicBezTo>
                    <a:pt x="47" y="6"/>
                    <a:pt x="47" y="10"/>
                    <a:pt x="45"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Freeform 2412"/>
            <p:cNvSpPr/>
            <p:nvPr>
              <p:custDataLst>
                <p:tags r:id="rId27"/>
              </p:custDataLst>
            </p:nvPr>
          </p:nvSpPr>
          <p:spPr>
            <a:xfrm>
              <a:off x="2805029" y="6011433"/>
              <a:ext cx="406004" cy="542925"/>
            </a:xfrm>
            <a:custGeom>
              <a:avLst/>
              <a:gdLst>
                <a:gd name="T0" fmla="*/ 144 w 144"/>
                <a:gd name="T1" fmla="*/ 151 h 193"/>
                <a:gd name="T2" fmla="*/ 144 w 144"/>
                <a:gd name="T3" fmla="*/ 108 h 193"/>
                <a:gd name="T4" fmla="*/ 139 w 144"/>
                <a:gd name="T5" fmla="*/ 114 h 193"/>
                <a:gd name="T6" fmla="*/ 137 w 144"/>
                <a:gd name="T7" fmla="*/ 116 h 193"/>
                <a:gd name="T8" fmla="*/ 132 w 144"/>
                <a:gd name="T9" fmla="*/ 119 h 193"/>
                <a:gd name="T10" fmla="*/ 132 w 144"/>
                <a:gd name="T11" fmla="*/ 130 h 193"/>
                <a:gd name="T12" fmla="*/ 132 w 144"/>
                <a:gd name="T13" fmla="*/ 150 h 193"/>
                <a:gd name="T14" fmla="*/ 103 w 144"/>
                <a:gd name="T15" fmla="*/ 150 h 193"/>
                <a:gd name="T16" fmla="*/ 103 w 144"/>
                <a:gd name="T17" fmla="*/ 180 h 193"/>
                <a:gd name="T18" fmla="*/ 103 w 144"/>
                <a:gd name="T19" fmla="*/ 180 h 193"/>
                <a:gd name="T20" fmla="*/ 103 w 144"/>
                <a:gd name="T21" fmla="*/ 180 h 193"/>
                <a:gd name="T22" fmla="*/ 93 w 144"/>
                <a:gd name="T23" fmla="*/ 180 h 193"/>
                <a:gd name="T24" fmla="*/ 51 w 144"/>
                <a:gd name="T25" fmla="*/ 180 h 193"/>
                <a:gd name="T26" fmla="*/ 26 w 144"/>
                <a:gd name="T27" fmla="*/ 180 h 193"/>
                <a:gd name="T28" fmla="*/ 11 w 144"/>
                <a:gd name="T29" fmla="*/ 166 h 193"/>
                <a:gd name="T30" fmla="*/ 11 w 144"/>
                <a:gd name="T31" fmla="*/ 27 h 193"/>
                <a:gd name="T32" fmla="*/ 16 w 144"/>
                <a:gd name="T33" fmla="*/ 17 h 193"/>
                <a:gd name="T34" fmla="*/ 26 w 144"/>
                <a:gd name="T35" fmla="*/ 12 h 193"/>
                <a:gd name="T36" fmla="*/ 117 w 144"/>
                <a:gd name="T37" fmla="*/ 12 h 193"/>
                <a:gd name="T38" fmla="*/ 128 w 144"/>
                <a:gd name="T39" fmla="*/ 17 h 193"/>
                <a:gd name="T40" fmla="*/ 130 w 144"/>
                <a:gd name="T41" fmla="*/ 20 h 193"/>
                <a:gd name="T42" fmla="*/ 138 w 144"/>
                <a:gd name="T43" fmla="*/ 9 h 193"/>
                <a:gd name="T44" fmla="*/ 137 w 144"/>
                <a:gd name="T45" fmla="*/ 7 h 193"/>
                <a:gd name="T46" fmla="*/ 119 w 144"/>
                <a:gd name="T47" fmla="*/ 0 h 193"/>
                <a:gd name="T48" fmla="*/ 119 w 144"/>
                <a:gd name="T49" fmla="*/ 0 h 193"/>
                <a:gd name="T50" fmla="*/ 25 w 144"/>
                <a:gd name="T51" fmla="*/ 0 h 193"/>
                <a:gd name="T52" fmla="*/ 25 w 144"/>
                <a:gd name="T53" fmla="*/ 0 h 193"/>
                <a:gd name="T54" fmla="*/ 7 w 144"/>
                <a:gd name="T55" fmla="*/ 7 h 193"/>
                <a:gd name="T56" fmla="*/ 0 w 144"/>
                <a:gd name="T57" fmla="*/ 25 h 193"/>
                <a:gd name="T58" fmla="*/ 0 w 144"/>
                <a:gd name="T59" fmla="*/ 167 h 193"/>
                <a:gd name="T60" fmla="*/ 25 w 144"/>
                <a:gd name="T61" fmla="*/ 193 h 193"/>
                <a:gd name="T62" fmla="*/ 50 w 144"/>
                <a:gd name="T63" fmla="*/ 193 h 193"/>
                <a:gd name="T64" fmla="*/ 93 w 144"/>
                <a:gd name="T65" fmla="*/ 193 h 193"/>
                <a:gd name="T66" fmla="*/ 103 w 144"/>
                <a:gd name="T67" fmla="*/ 193 h 193"/>
                <a:gd name="T68" fmla="*/ 111 w 144"/>
                <a:gd name="T69" fmla="*/ 190 h 193"/>
                <a:gd name="T70" fmla="*/ 141 w 144"/>
                <a:gd name="T71" fmla="*/ 159 h 193"/>
                <a:gd name="T72" fmla="*/ 144 w 144"/>
                <a:gd name="T73" fmla="*/ 153 h 193"/>
                <a:gd name="T74" fmla="*/ 144 w 144"/>
                <a:gd name="T75" fmla="*/ 151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4" h="193">
                  <a:moveTo>
                    <a:pt x="144" y="151"/>
                  </a:moveTo>
                  <a:cubicBezTo>
                    <a:pt x="144" y="108"/>
                    <a:pt x="144" y="108"/>
                    <a:pt x="144" y="108"/>
                  </a:cubicBezTo>
                  <a:cubicBezTo>
                    <a:pt x="139" y="114"/>
                    <a:pt x="139" y="114"/>
                    <a:pt x="139" y="114"/>
                  </a:cubicBezTo>
                  <a:cubicBezTo>
                    <a:pt x="139" y="114"/>
                    <a:pt x="138" y="115"/>
                    <a:pt x="137" y="116"/>
                  </a:cubicBezTo>
                  <a:cubicBezTo>
                    <a:pt x="136" y="117"/>
                    <a:pt x="134" y="118"/>
                    <a:pt x="132" y="119"/>
                  </a:cubicBezTo>
                  <a:cubicBezTo>
                    <a:pt x="132" y="130"/>
                    <a:pt x="132" y="130"/>
                    <a:pt x="132" y="130"/>
                  </a:cubicBezTo>
                  <a:cubicBezTo>
                    <a:pt x="132" y="150"/>
                    <a:pt x="132" y="150"/>
                    <a:pt x="132" y="150"/>
                  </a:cubicBezTo>
                  <a:cubicBezTo>
                    <a:pt x="103" y="150"/>
                    <a:pt x="103" y="150"/>
                    <a:pt x="103" y="150"/>
                  </a:cubicBezTo>
                  <a:cubicBezTo>
                    <a:pt x="103" y="180"/>
                    <a:pt x="103" y="180"/>
                    <a:pt x="103" y="180"/>
                  </a:cubicBezTo>
                  <a:cubicBezTo>
                    <a:pt x="103" y="180"/>
                    <a:pt x="103" y="180"/>
                    <a:pt x="103" y="180"/>
                  </a:cubicBezTo>
                  <a:cubicBezTo>
                    <a:pt x="103" y="180"/>
                    <a:pt x="103" y="180"/>
                    <a:pt x="103" y="180"/>
                  </a:cubicBezTo>
                  <a:cubicBezTo>
                    <a:pt x="93" y="180"/>
                    <a:pt x="93" y="180"/>
                    <a:pt x="93" y="180"/>
                  </a:cubicBezTo>
                  <a:cubicBezTo>
                    <a:pt x="51" y="180"/>
                    <a:pt x="51" y="180"/>
                    <a:pt x="51" y="180"/>
                  </a:cubicBezTo>
                  <a:cubicBezTo>
                    <a:pt x="26" y="180"/>
                    <a:pt x="26" y="180"/>
                    <a:pt x="26" y="180"/>
                  </a:cubicBezTo>
                  <a:cubicBezTo>
                    <a:pt x="18" y="180"/>
                    <a:pt x="11" y="174"/>
                    <a:pt x="11" y="166"/>
                  </a:cubicBezTo>
                  <a:cubicBezTo>
                    <a:pt x="11" y="27"/>
                    <a:pt x="11" y="27"/>
                    <a:pt x="11" y="27"/>
                  </a:cubicBezTo>
                  <a:cubicBezTo>
                    <a:pt x="11" y="23"/>
                    <a:pt x="13" y="19"/>
                    <a:pt x="16" y="17"/>
                  </a:cubicBezTo>
                  <a:cubicBezTo>
                    <a:pt x="18" y="14"/>
                    <a:pt x="22" y="12"/>
                    <a:pt x="26" y="12"/>
                  </a:cubicBezTo>
                  <a:cubicBezTo>
                    <a:pt x="117" y="12"/>
                    <a:pt x="117" y="12"/>
                    <a:pt x="117" y="12"/>
                  </a:cubicBezTo>
                  <a:cubicBezTo>
                    <a:pt x="121" y="12"/>
                    <a:pt x="125" y="14"/>
                    <a:pt x="128" y="17"/>
                  </a:cubicBezTo>
                  <a:cubicBezTo>
                    <a:pt x="129" y="18"/>
                    <a:pt x="129" y="18"/>
                    <a:pt x="130" y="20"/>
                  </a:cubicBezTo>
                  <a:cubicBezTo>
                    <a:pt x="138" y="9"/>
                    <a:pt x="138" y="9"/>
                    <a:pt x="138" y="9"/>
                  </a:cubicBezTo>
                  <a:cubicBezTo>
                    <a:pt x="138" y="9"/>
                    <a:pt x="137" y="8"/>
                    <a:pt x="137" y="7"/>
                  </a:cubicBezTo>
                  <a:cubicBezTo>
                    <a:pt x="132" y="3"/>
                    <a:pt x="126" y="0"/>
                    <a:pt x="119" y="0"/>
                  </a:cubicBezTo>
                  <a:cubicBezTo>
                    <a:pt x="119" y="0"/>
                    <a:pt x="119" y="0"/>
                    <a:pt x="119" y="0"/>
                  </a:cubicBezTo>
                  <a:cubicBezTo>
                    <a:pt x="25" y="0"/>
                    <a:pt x="25" y="0"/>
                    <a:pt x="25" y="0"/>
                  </a:cubicBezTo>
                  <a:cubicBezTo>
                    <a:pt x="25" y="0"/>
                    <a:pt x="25" y="0"/>
                    <a:pt x="25" y="0"/>
                  </a:cubicBezTo>
                  <a:cubicBezTo>
                    <a:pt x="18" y="0"/>
                    <a:pt x="12" y="3"/>
                    <a:pt x="7" y="7"/>
                  </a:cubicBezTo>
                  <a:cubicBezTo>
                    <a:pt x="2" y="12"/>
                    <a:pt x="0" y="18"/>
                    <a:pt x="0" y="25"/>
                  </a:cubicBezTo>
                  <a:cubicBezTo>
                    <a:pt x="0" y="167"/>
                    <a:pt x="0" y="167"/>
                    <a:pt x="0" y="167"/>
                  </a:cubicBezTo>
                  <a:cubicBezTo>
                    <a:pt x="0" y="181"/>
                    <a:pt x="11" y="193"/>
                    <a:pt x="25" y="193"/>
                  </a:cubicBezTo>
                  <a:cubicBezTo>
                    <a:pt x="50" y="193"/>
                    <a:pt x="50" y="193"/>
                    <a:pt x="50" y="193"/>
                  </a:cubicBezTo>
                  <a:cubicBezTo>
                    <a:pt x="93" y="193"/>
                    <a:pt x="93" y="193"/>
                    <a:pt x="93" y="193"/>
                  </a:cubicBezTo>
                  <a:cubicBezTo>
                    <a:pt x="103" y="193"/>
                    <a:pt x="103" y="193"/>
                    <a:pt x="103" y="193"/>
                  </a:cubicBezTo>
                  <a:cubicBezTo>
                    <a:pt x="106" y="193"/>
                    <a:pt x="109" y="192"/>
                    <a:pt x="111" y="190"/>
                  </a:cubicBezTo>
                  <a:cubicBezTo>
                    <a:pt x="141" y="159"/>
                    <a:pt x="141" y="159"/>
                    <a:pt x="141" y="159"/>
                  </a:cubicBezTo>
                  <a:cubicBezTo>
                    <a:pt x="143" y="158"/>
                    <a:pt x="144" y="155"/>
                    <a:pt x="144" y="153"/>
                  </a:cubicBezTo>
                  <a:cubicBezTo>
                    <a:pt x="144" y="152"/>
                    <a:pt x="144" y="152"/>
                    <a:pt x="144" y="1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Freeform 2413"/>
            <p:cNvSpPr/>
            <p:nvPr>
              <p:custDataLst>
                <p:tags r:id="rId28"/>
              </p:custDataLst>
            </p:nvPr>
          </p:nvSpPr>
          <p:spPr>
            <a:xfrm>
              <a:off x="2872895" y="6112637"/>
              <a:ext cx="258366" cy="34529"/>
            </a:xfrm>
            <a:custGeom>
              <a:avLst/>
              <a:gdLst>
                <a:gd name="T0" fmla="*/ 90 w 92"/>
                <a:gd name="T1" fmla="*/ 0 h 12"/>
                <a:gd name="T2" fmla="*/ 6 w 92"/>
                <a:gd name="T3" fmla="*/ 0 h 12"/>
                <a:gd name="T4" fmla="*/ 0 w 92"/>
                <a:gd name="T5" fmla="*/ 6 h 12"/>
                <a:gd name="T6" fmla="*/ 6 w 92"/>
                <a:gd name="T7" fmla="*/ 12 h 12"/>
                <a:gd name="T8" fmla="*/ 83 w 92"/>
                <a:gd name="T9" fmla="*/ 12 h 12"/>
                <a:gd name="T10" fmla="*/ 92 w 92"/>
                <a:gd name="T11" fmla="*/ 1 h 12"/>
                <a:gd name="T12" fmla="*/ 90 w 92"/>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92" h="12">
                  <a:moveTo>
                    <a:pt x="90" y="0"/>
                  </a:moveTo>
                  <a:cubicBezTo>
                    <a:pt x="6" y="0"/>
                    <a:pt x="6" y="0"/>
                    <a:pt x="6" y="0"/>
                  </a:cubicBezTo>
                  <a:cubicBezTo>
                    <a:pt x="2" y="0"/>
                    <a:pt x="0" y="3"/>
                    <a:pt x="0" y="6"/>
                  </a:cubicBezTo>
                  <a:cubicBezTo>
                    <a:pt x="0" y="10"/>
                    <a:pt x="2" y="12"/>
                    <a:pt x="6" y="12"/>
                  </a:cubicBezTo>
                  <a:cubicBezTo>
                    <a:pt x="83" y="12"/>
                    <a:pt x="83" y="12"/>
                    <a:pt x="83" y="12"/>
                  </a:cubicBezTo>
                  <a:cubicBezTo>
                    <a:pt x="92" y="1"/>
                    <a:pt x="92" y="1"/>
                    <a:pt x="92" y="1"/>
                  </a:cubicBezTo>
                  <a:cubicBezTo>
                    <a:pt x="92" y="0"/>
                    <a:pt x="91" y="0"/>
                    <a:pt x="9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2414"/>
            <p:cNvSpPr/>
            <p:nvPr>
              <p:custDataLst>
                <p:tags r:id="rId29"/>
              </p:custDataLst>
            </p:nvPr>
          </p:nvSpPr>
          <p:spPr>
            <a:xfrm>
              <a:off x="2872895" y="6180502"/>
              <a:ext cx="204788" cy="33338"/>
            </a:xfrm>
            <a:custGeom>
              <a:avLst/>
              <a:gdLst>
                <a:gd name="T0" fmla="*/ 73 w 73"/>
                <a:gd name="T1" fmla="*/ 0 h 12"/>
                <a:gd name="T2" fmla="*/ 6 w 73"/>
                <a:gd name="T3" fmla="*/ 0 h 12"/>
                <a:gd name="T4" fmla="*/ 0 w 73"/>
                <a:gd name="T5" fmla="*/ 6 h 12"/>
                <a:gd name="T6" fmla="*/ 6 w 73"/>
                <a:gd name="T7" fmla="*/ 12 h 12"/>
                <a:gd name="T8" fmla="*/ 63 w 73"/>
                <a:gd name="T9" fmla="*/ 12 h 12"/>
                <a:gd name="T10" fmla="*/ 64 w 73"/>
                <a:gd name="T11" fmla="*/ 12 h 12"/>
                <a:gd name="T12" fmla="*/ 73 w 73"/>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73" h="12">
                  <a:moveTo>
                    <a:pt x="73" y="0"/>
                  </a:moveTo>
                  <a:cubicBezTo>
                    <a:pt x="6" y="0"/>
                    <a:pt x="6" y="0"/>
                    <a:pt x="6" y="0"/>
                  </a:cubicBezTo>
                  <a:cubicBezTo>
                    <a:pt x="2" y="0"/>
                    <a:pt x="0" y="3"/>
                    <a:pt x="0" y="6"/>
                  </a:cubicBezTo>
                  <a:cubicBezTo>
                    <a:pt x="0" y="10"/>
                    <a:pt x="2" y="12"/>
                    <a:pt x="6" y="12"/>
                  </a:cubicBezTo>
                  <a:cubicBezTo>
                    <a:pt x="63" y="12"/>
                    <a:pt x="63" y="12"/>
                    <a:pt x="63" y="12"/>
                  </a:cubicBezTo>
                  <a:cubicBezTo>
                    <a:pt x="64" y="12"/>
                    <a:pt x="64" y="12"/>
                    <a:pt x="64" y="12"/>
                  </a:cubicBezTo>
                  <a:lnTo>
                    <a:pt x="7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Freeform 2415"/>
            <p:cNvSpPr/>
            <p:nvPr>
              <p:custDataLst>
                <p:tags r:id="rId30"/>
              </p:custDataLst>
            </p:nvPr>
          </p:nvSpPr>
          <p:spPr>
            <a:xfrm>
              <a:off x="2872895" y="6248368"/>
              <a:ext cx="169069" cy="33338"/>
            </a:xfrm>
            <a:custGeom>
              <a:avLst/>
              <a:gdLst>
                <a:gd name="T0" fmla="*/ 60 w 60"/>
                <a:gd name="T1" fmla="*/ 6 h 12"/>
                <a:gd name="T2" fmla="*/ 60 w 60"/>
                <a:gd name="T3" fmla="*/ 0 h 12"/>
                <a:gd name="T4" fmla="*/ 6 w 60"/>
                <a:gd name="T5" fmla="*/ 0 h 12"/>
                <a:gd name="T6" fmla="*/ 0 w 60"/>
                <a:gd name="T7" fmla="*/ 6 h 12"/>
                <a:gd name="T8" fmla="*/ 6 w 60"/>
                <a:gd name="T9" fmla="*/ 12 h 12"/>
                <a:gd name="T10" fmla="*/ 51 w 60"/>
                <a:gd name="T11" fmla="*/ 12 h 12"/>
                <a:gd name="T12" fmla="*/ 60 w 60"/>
                <a:gd name="T13" fmla="*/ 6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60" y="6"/>
                  </a:moveTo>
                  <a:cubicBezTo>
                    <a:pt x="60" y="4"/>
                    <a:pt x="59" y="2"/>
                    <a:pt x="60" y="0"/>
                  </a:cubicBezTo>
                  <a:cubicBezTo>
                    <a:pt x="6" y="0"/>
                    <a:pt x="6" y="0"/>
                    <a:pt x="6" y="0"/>
                  </a:cubicBezTo>
                  <a:cubicBezTo>
                    <a:pt x="2" y="0"/>
                    <a:pt x="0" y="3"/>
                    <a:pt x="0" y="6"/>
                  </a:cubicBezTo>
                  <a:cubicBezTo>
                    <a:pt x="0" y="10"/>
                    <a:pt x="2" y="12"/>
                    <a:pt x="6" y="12"/>
                  </a:cubicBezTo>
                  <a:cubicBezTo>
                    <a:pt x="51" y="12"/>
                    <a:pt x="51" y="12"/>
                    <a:pt x="51" y="12"/>
                  </a:cubicBezTo>
                  <a:cubicBezTo>
                    <a:pt x="53" y="9"/>
                    <a:pt x="56" y="7"/>
                    <a:pt x="6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Freeform 2416"/>
            <p:cNvSpPr/>
            <p:nvPr>
              <p:custDataLst>
                <p:tags r:id="rId31"/>
              </p:custDataLst>
            </p:nvPr>
          </p:nvSpPr>
          <p:spPr>
            <a:xfrm>
              <a:off x="2872895" y="6315043"/>
              <a:ext cx="134541" cy="36910"/>
            </a:xfrm>
            <a:custGeom>
              <a:avLst/>
              <a:gdLst>
                <a:gd name="T0" fmla="*/ 6 w 48"/>
                <a:gd name="T1" fmla="*/ 0 h 13"/>
                <a:gd name="T2" fmla="*/ 0 w 48"/>
                <a:gd name="T3" fmla="*/ 7 h 13"/>
                <a:gd name="T4" fmla="*/ 6 w 48"/>
                <a:gd name="T5" fmla="*/ 13 h 13"/>
                <a:gd name="T6" fmla="*/ 46 w 48"/>
                <a:gd name="T7" fmla="*/ 13 h 13"/>
                <a:gd name="T8" fmla="*/ 48 w 48"/>
                <a:gd name="T9" fmla="*/ 0 h 13"/>
                <a:gd name="T10" fmla="*/ 6 w 48"/>
                <a:gd name="T11" fmla="*/ 0 h 13"/>
              </a:gdLst>
              <a:ahLst/>
              <a:cxnLst>
                <a:cxn ang="0">
                  <a:pos x="T0" y="T1"/>
                </a:cxn>
                <a:cxn ang="0">
                  <a:pos x="T2" y="T3"/>
                </a:cxn>
                <a:cxn ang="0">
                  <a:pos x="T4" y="T5"/>
                </a:cxn>
                <a:cxn ang="0">
                  <a:pos x="T6" y="T7"/>
                </a:cxn>
                <a:cxn ang="0">
                  <a:pos x="T8" y="T9"/>
                </a:cxn>
                <a:cxn ang="0">
                  <a:pos x="T10" y="T11"/>
                </a:cxn>
              </a:cxnLst>
              <a:rect l="0" t="0" r="r" b="b"/>
              <a:pathLst>
                <a:path w="48" h="13">
                  <a:moveTo>
                    <a:pt x="6" y="0"/>
                  </a:moveTo>
                  <a:cubicBezTo>
                    <a:pt x="2" y="0"/>
                    <a:pt x="0" y="3"/>
                    <a:pt x="0" y="7"/>
                  </a:cubicBezTo>
                  <a:cubicBezTo>
                    <a:pt x="0" y="10"/>
                    <a:pt x="2" y="13"/>
                    <a:pt x="6" y="13"/>
                  </a:cubicBezTo>
                  <a:cubicBezTo>
                    <a:pt x="46" y="13"/>
                    <a:pt x="46" y="13"/>
                    <a:pt x="46" y="13"/>
                  </a:cubicBezTo>
                  <a:cubicBezTo>
                    <a:pt x="48" y="0"/>
                    <a:pt x="48" y="0"/>
                    <a:pt x="48" y="0"/>
                  </a:cubicBezTo>
                  <a:lnTo>
                    <a:pt x="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41" name="Rectangle 240"/>
          <p:cNvSpPr/>
          <p:nvPr>
            <p:custDataLst>
              <p:tags r:id="rId19"/>
            </p:custDataLst>
          </p:nvPr>
        </p:nvSpPr>
        <p:spPr>
          <a:xfrm>
            <a:off x="4860032" y="3759472"/>
            <a:ext cx="1674238" cy="76712"/>
          </a:xfrm>
          <a:prstGeom prst="rect">
            <a:avLst/>
          </a:prstGeom>
          <a:solidFill>
            <a:schemeClr val="tx2"/>
          </a:solidFill>
          <a:ln w="25400" cap="flat"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8987" rtl="0" eaLnBrk="1" latinLnBrk="0" hangingPunct="1">
              <a:defRPr sz="2400" kern="1200">
                <a:solidFill>
                  <a:schemeClr val="lt1"/>
                </a:solidFill>
                <a:latin typeface="+mn-lt"/>
                <a:ea typeface="+mn-ea"/>
                <a:cs typeface="+mn-cs"/>
              </a:defRPr>
            </a:lvl1pPr>
            <a:lvl2pPr marL="609493" algn="l" defTabSz="1218987" rtl="0" eaLnBrk="1" latinLnBrk="0" hangingPunct="1">
              <a:defRPr sz="2400" kern="1200">
                <a:solidFill>
                  <a:schemeClr val="lt1"/>
                </a:solidFill>
                <a:latin typeface="+mn-lt"/>
                <a:ea typeface="+mn-ea"/>
                <a:cs typeface="+mn-cs"/>
              </a:defRPr>
            </a:lvl2pPr>
            <a:lvl3pPr marL="1218987" algn="l" defTabSz="1218987" rtl="0" eaLnBrk="1" latinLnBrk="0" hangingPunct="1">
              <a:defRPr sz="2400" kern="1200">
                <a:solidFill>
                  <a:schemeClr val="lt1"/>
                </a:solidFill>
                <a:latin typeface="+mn-lt"/>
                <a:ea typeface="+mn-ea"/>
                <a:cs typeface="+mn-cs"/>
              </a:defRPr>
            </a:lvl3pPr>
            <a:lvl4pPr marL="1828480" algn="l" defTabSz="1218987" rtl="0" eaLnBrk="1" latinLnBrk="0" hangingPunct="1">
              <a:defRPr sz="2400" kern="1200">
                <a:solidFill>
                  <a:schemeClr val="lt1"/>
                </a:solidFill>
                <a:latin typeface="+mn-lt"/>
                <a:ea typeface="+mn-ea"/>
                <a:cs typeface="+mn-cs"/>
              </a:defRPr>
            </a:lvl4pPr>
            <a:lvl5pPr marL="2437973" algn="l" defTabSz="1218987" rtl="0" eaLnBrk="1" latinLnBrk="0" hangingPunct="1">
              <a:defRPr sz="2400" kern="1200">
                <a:solidFill>
                  <a:schemeClr val="lt1"/>
                </a:solidFill>
                <a:latin typeface="+mn-lt"/>
                <a:ea typeface="+mn-ea"/>
                <a:cs typeface="+mn-cs"/>
              </a:defRPr>
            </a:lvl5pPr>
            <a:lvl6pPr marL="3047467" algn="l" defTabSz="1218987" rtl="0" eaLnBrk="1" latinLnBrk="0" hangingPunct="1">
              <a:defRPr sz="2400" kern="1200">
                <a:solidFill>
                  <a:schemeClr val="lt1"/>
                </a:solidFill>
                <a:latin typeface="+mn-lt"/>
                <a:ea typeface="+mn-ea"/>
                <a:cs typeface="+mn-cs"/>
              </a:defRPr>
            </a:lvl6pPr>
            <a:lvl7pPr marL="3656960" algn="l" defTabSz="1218987" rtl="0" eaLnBrk="1" latinLnBrk="0" hangingPunct="1">
              <a:defRPr sz="2400" kern="1200">
                <a:solidFill>
                  <a:schemeClr val="lt1"/>
                </a:solidFill>
                <a:latin typeface="+mn-lt"/>
                <a:ea typeface="+mn-ea"/>
                <a:cs typeface="+mn-cs"/>
              </a:defRPr>
            </a:lvl7pPr>
            <a:lvl8pPr marL="4266453" algn="l" defTabSz="1218987" rtl="0" eaLnBrk="1" latinLnBrk="0" hangingPunct="1">
              <a:defRPr sz="2400" kern="1200">
                <a:solidFill>
                  <a:schemeClr val="lt1"/>
                </a:solidFill>
                <a:latin typeface="+mn-lt"/>
                <a:ea typeface="+mn-ea"/>
                <a:cs typeface="+mn-cs"/>
              </a:defRPr>
            </a:lvl8pPr>
            <a:lvl9pPr marL="4875947" algn="l" defTabSz="1218987" rtl="0" eaLnBrk="1" latinLnBrk="0" hangingPunct="1">
              <a:defRPr sz="2400" kern="1200">
                <a:solidFill>
                  <a:schemeClr val="lt1"/>
                </a:solidFill>
                <a:latin typeface="+mn-lt"/>
                <a:ea typeface="+mn-ea"/>
                <a:cs typeface="+mn-cs"/>
              </a:defRPr>
            </a:lvl9pPr>
          </a:lstStyle>
          <a:p>
            <a:pPr algn="ctr"/>
            <a:endParaRPr lang="en-US">
              <a:latin typeface="Arial" panose="020B0604020202020204" pitchFamily="34" charset="0"/>
              <a:cs typeface="Arial" panose="020B0604020202020204" pitchFamily="34" charset="0"/>
            </a:endParaRPr>
          </a:p>
        </p:txBody>
      </p:sp>
      <p:sp>
        <p:nvSpPr>
          <p:cNvPr id="243" name="Rectangle 242"/>
          <p:cNvSpPr/>
          <p:nvPr>
            <p:custDataLst>
              <p:tags r:id="rId20"/>
            </p:custDataLst>
          </p:nvPr>
        </p:nvSpPr>
        <p:spPr>
          <a:xfrm>
            <a:off x="7023585" y="3766243"/>
            <a:ext cx="1688875" cy="76712"/>
          </a:xfrm>
          <a:prstGeom prst="rect">
            <a:avLst/>
          </a:prstGeom>
          <a:solidFill>
            <a:srgbClr val="63CECA"/>
          </a:solidFill>
          <a:ln w="25400" cap="flat"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8987" rtl="0" eaLnBrk="1" latinLnBrk="0" hangingPunct="1">
              <a:defRPr sz="2400" kern="1200">
                <a:solidFill>
                  <a:schemeClr val="lt1"/>
                </a:solidFill>
                <a:latin typeface="+mn-lt"/>
                <a:ea typeface="+mn-ea"/>
                <a:cs typeface="+mn-cs"/>
              </a:defRPr>
            </a:lvl1pPr>
            <a:lvl2pPr marL="609493" algn="l" defTabSz="1218987" rtl="0" eaLnBrk="1" latinLnBrk="0" hangingPunct="1">
              <a:defRPr sz="2400" kern="1200">
                <a:solidFill>
                  <a:schemeClr val="lt1"/>
                </a:solidFill>
                <a:latin typeface="+mn-lt"/>
                <a:ea typeface="+mn-ea"/>
                <a:cs typeface="+mn-cs"/>
              </a:defRPr>
            </a:lvl2pPr>
            <a:lvl3pPr marL="1218987" algn="l" defTabSz="1218987" rtl="0" eaLnBrk="1" latinLnBrk="0" hangingPunct="1">
              <a:defRPr sz="2400" kern="1200">
                <a:solidFill>
                  <a:schemeClr val="lt1"/>
                </a:solidFill>
                <a:latin typeface="+mn-lt"/>
                <a:ea typeface="+mn-ea"/>
                <a:cs typeface="+mn-cs"/>
              </a:defRPr>
            </a:lvl3pPr>
            <a:lvl4pPr marL="1828480" algn="l" defTabSz="1218987" rtl="0" eaLnBrk="1" latinLnBrk="0" hangingPunct="1">
              <a:defRPr sz="2400" kern="1200">
                <a:solidFill>
                  <a:schemeClr val="lt1"/>
                </a:solidFill>
                <a:latin typeface="+mn-lt"/>
                <a:ea typeface="+mn-ea"/>
                <a:cs typeface="+mn-cs"/>
              </a:defRPr>
            </a:lvl4pPr>
            <a:lvl5pPr marL="2437973" algn="l" defTabSz="1218987" rtl="0" eaLnBrk="1" latinLnBrk="0" hangingPunct="1">
              <a:defRPr sz="2400" kern="1200">
                <a:solidFill>
                  <a:schemeClr val="lt1"/>
                </a:solidFill>
                <a:latin typeface="+mn-lt"/>
                <a:ea typeface="+mn-ea"/>
                <a:cs typeface="+mn-cs"/>
              </a:defRPr>
            </a:lvl5pPr>
            <a:lvl6pPr marL="3047467" algn="l" defTabSz="1218987" rtl="0" eaLnBrk="1" latinLnBrk="0" hangingPunct="1">
              <a:defRPr sz="2400" kern="1200">
                <a:solidFill>
                  <a:schemeClr val="lt1"/>
                </a:solidFill>
                <a:latin typeface="+mn-lt"/>
                <a:ea typeface="+mn-ea"/>
                <a:cs typeface="+mn-cs"/>
              </a:defRPr>
            </a:lvl6pPr>
            <a:lvl7pPr marL="3656960" algn="l" defTabSz="1218987" rtl="0" eaLnBrk="1" latinLnBrk="0" hangingPunct="1">
              <a:defRPr sz="2400" kern="1200">
                <a:solidFill>
                  <a:schemeClr val="lt1"/>
                </a:solidFill>
                <a:latin typeface="+mn-lt"/>
                <a:ea typeface="+mn-ea"/>
                <a:cs typeface="+mn-cs"/>
              </a:defRPr>
            </a:lvl7pPr>
            <a:lvl8pPr marL="4266453" algn="l" defTabSz="1218987" rtl="0" eaLnBrk="1" latinLnBrk="0" hangingPunct="1">
              <a:defRPr sz="2400" kern="1200">
                <a:solidFill>
                  <a:schemeClr val="lt1"/>
                </a:solidFill>
                <a:latin typeface="+mn-lt"/>
                <a:ea typeface="+mn-ea"/>
                <a:cs typeface="+mn-cs"/>
              </a:defRPr>
            </a:lvl8pPr>
            <a:lvl9pPr marL="4875947" algn="l" defTabSz="1218987" rtl="0" eaLnBrk="1" latinLnBrk="0" hangingPunct="1">
              <a:defRPr sz="2400" kern="1200">
                <a:solidFill>
                  <a:schemeClr val="lt1"/>
                </a:solidFill>
                <a:latin typeface="+mn-lt"/>
                <a:ea typeface="+mn-ea"/>
                <a:cs typeface="+mn-cs"/>
              </a:defRPr>
            </a:lvl9pPr>
          </a:lstStyle>
          <a:p>
            <a:pPr algn="ctr"/>
            <a:endParaRPr lang="en-US">
              <a:latin typeface="Arial" panose="020B0604020202020204" pitchFamily="34" charset="0"/>
              <a:cs typeface="Arial" panose="020B0604020202020204" pitchFamily="34" charset="0"/>
            </a:endParaRPr>
          </a:p>
        </p:txBody>
      </p:sp>
      <p:sp>
        <p:nvSpPr>
          <p:cNvPr id="245" name="Rectangle 244"/>
          <p:cNvSpPr/>
          <p:nvPr>
            <p:custDataLst>
              <p:tags r:id="rId21"/>
            </p:custDataLst>
          </p:nvPr>
        </p:nvSpPr>
        <p:spPr>
          <a:xfrm>
            <a:off x="1057808" y="6313541"/>
            <a:ext cx="1689980" cy="85631"/>
          </a:xfrm>
          <a:prstGeom prst="rect">
            <a:avLst/>
          </a:prstGeom>
          <a:solidFill>
            <a:srgbClr val="3095B4"/>
          </a:solidFill>
          <a:ln w="25400" cap="flat"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8987" rtl="0" eaLnBrk="1" latinLnBrk="0" hangingPunct="1">
              <a:defRPr sz="2400" kern="1200">
                <a:solidFill>
                  <a:schemeClr val="lt1"/>
                </a:solidFill>
                <a:latin typeface="+mn-lt"/>
                <a:ea typeface="+mn-ea"/>
                <a:cs typeface="+mn-cs"/>
              </a:defRPr>
            </a:lvl1pPr>
            <a:lvl2pPr marL="609493" algn="l" defTabSz="1218987" rtl="0" eaLnBrk="1" latinLnBrk="0" hangingPunct="1">
              <a:defRPr sz="2400" kern="1200">
                <a:solidFill>
                  <a:schemeClr val="lt1"/>
                </a:solidFill>
                <a:latin typeface="+mn-lt"/>
                <a:ea typeface="+mn-ea"/>
                <a:cs typeface="+mn-cs"/>
              </a:defRPr>
            </a:lvl2pPr>
            <a:lvl3pPr marL="1218987" algn="l" defTabSz="1218987" rtl="0" eaLnBrk="1" latinLnBrk="0" hangingPunct="1">
              <a:defRPr sz="2400" kern="1200">
                <a:solidFill>
                  <a:schemeClr val="lt1"/>
                </a:solidFill>
                <a:latin typeface="+mn-lt"/>
                <a:ea typeface="+mn-ea"/>
                <a:cs typeface="+mn-cs"/>
              </a:defRPr>
            </a:lvl3pPr>
            <a:lvl4pPr marL="1828480" algn="l" defTabSz="1218987" rtl="0" eaLnBrk="1" latinLnBrk="0" hangingPunct="1">
              <a:defRPr sz="2400" kern="1200">
                <a:solidFill>
                  <a:schemeClr val="lt1"/>
                </a:solidFill>
                <a:latin typeface="+mn-lt"/>
                <a:ea typeface="+mn-ea"/>
                <a:cs typeface="+mn-cs"/>
              </a:defRPr>
            </a:lvl4pPr>
            <a:lvl5pPr marL="2437973" algn="l" defTabSz="1218987" rtl="0" eaLnBrk="1" latinLnBrk="0" hangingPunct="1">
              <a:defRPr sz="2400" kern="1200">
                <a:solidFill>
                  <a:schemeClr val="lt1"/>
                </a:solidFill>
                <a:latin typeface="+mn-lt"/>
                <a:ea typeface="+mn-ea"/>
                <a:cs typeface="+mn-cs"/>
              </a:defRPr>
            </a:lvl5pPr>
            <a:lvl6pPr marL="3047467" algn="l" defTabSz="1218987" rtl="0" eaLnBrk="1" latinLnBrk="0" hangingPunct="1">
              <a:defRPr sz="2400" kern="1200">
                <a:solidFill>
                  <a:schemeClr val="lt1"/>
                </a:solidFill>
                <a:latin typeface="+mn-lt"/>
                <a:ea typeface="+mn-ea"/>
                <a:cs typeface="+mn-cs"/>
              </a:defRPr>
            </a:lvl6pPr>
            <a:lvl7pPr marL="3656960" algn="l" defTabSz="1218987" rtl="0" eaLnBrk="1" latinLnBrk="0" hangingPunct="1">
              <a:defRPr sz="2400" kern="1200">
                <a:solidFill>
                  <a:schemeClr val="lt1"/>
                </a:solidFill>
                <a:latin typeface="+mn-lt"/>
                <a:ea typeface="+mn-ea"/>
                <a:cs typeface="+mn-cs"/>
              </a:defRPr>
            </a:lvl7pPr>
            <a:lvl8pPr marL="4266453" algn="l" defTabSz="1218987" rtl="0" eaLnBrk="1" latinLnBrk="0" hangingPunct="1">
              <a:defRPr sz="2400" kern="1200">
                <a:solidFill>
                  <a:schemeClr val="lt1"/>
                </a:solidFill>
                <a:latin typeface="+mn-lt"/>
                <a:ea typeface="+mn-ea"/>
                <a:cs typeface="+mn-cs"/>
              </a:defRPr>
            </a:lvl8pPr>
            <a:lvl9pPr marL="4875947" algn="l" defTabSz="1218987" rtl="0" eaLnBrk="1" latinLnBrk="0" hangingPunct="1">
              <a:defRPr sz="2400" kern="1200">
                <a:solidFill>
                  <a:schemeClr val="lt1"/>
                </a:solidFill>
                <a:latin typeface="+mn-lt"/>
                <a:ea typeface="+mn-ea"/>
                <a:cs typeface="+mn-cs"/>
              </a:defRPr>
            </a:lvl9pPr>
          </a:lstStyle>
          <a:p>
            <a:pPr algn="ctr"/>
            <a:endParaRPr lang="en-US">
              <a:latin typeface="Arial" panose="020B0604020202020204" pitchFamily="34" charset="0"/>
              <a:cs typeface="Arial" panose="020B0604020202020204" pitchFamily="34" charset="0"/>
            </a:endParaRPr>
          </a:p>
        </p:txBody>
      </p:sp>
      <p:sp>
        <p:nvSpPr>
          <p:cNvPr id="52" name="Text Placeholder 1"/>
          <p:cNvSpPr txBox="1"/>
          <p:nvPr>
            <p:custDataLst>
              <p:tags r:id="rId22"/>
            </p:custDataLst>
          </p:nvPr>
        </p:nvSpPr>
        <p:spPr>
          <a:xfrm>
            <a:off x="323528" y="8620"/>
            <a:ext cx="8113801" cy="878671"/>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80000"/>
              </a:lnSpc>
              <a:buNone/>
            </a:pPr>
            <a:r>
              <a:rPr lang="fr-CA" sz="2200" dirty="0">
                <a:solidFill>
                  <a:srgbClr val="005172"/>
                </a:solidFill>
              </a:rPr>
              <a:t>Viser la réussite : un guide pour établir et maintenir un système de gestion de la santé et de la sécurité psychologiques au sein de la fonction publique fédérale</a:t>
            </a:r>
          </a:p>
        </p:txBody>
      </p:sp>
      <p:sp>
        <p:nvSpPr>
          <p:cNvPr id="2" name="Slide Number Placeholder 1"/>
          <p:cNvSpPr>
            <a:spLocks noGrp="1"/>
          </p:cNvSpPr>
          <p:nvPr>
            <p:ph type="sldNum" sz="quarter" idx="12"/>
          </p:nvPr>
        </p:nvSpPr>
        <p:spPr/>
        <p:txBody>
          <a:bodyPr/>
          <a:lstStyle/>
          <a:p>
            <a:fld id="{32D4B517-E49B-41B6-9DBC-23634E0F1CDC}" type="slidenum">
              <a:rPr lang="en-CA" smtClean="0"/>
              <a:t>21</a:t>
            </a:fld>
            <a:endParaRPr lang="en-CA"/>
          </a:p>
        </p:txBody>
      </p:sp>
    </p:spTree>
    <p:extLst>
      <p:ext uri="{BB962C8B-B14F-4D97-AF65-F5344CB8AC3E}">
        <p14:creationId xmlns:p14="http://schemas.microsoft.com/office/powerpoint/2010/main" val="1919682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1"/>
                                        </p:tgtEl>
                                        <p:attrNameLst>
                                          <p:attrName>style.visibility</p:attrName>
                                        </p:attrNameLst>
                                      </p:cBhvr>
                                      <p:to>
                                        <p:strVal val="visible"/>
                                      </p:to>
                                    </p:set>
                                    <p:animEffect transition="in" filter="fade" prLst="">
                                      <p:cBhvr>
                                        <p:cTn id="7" dur="500"/>
                                        <p:tgtEl>
                                          <p:spTgt spid="2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a:spLocks noGrp="1"/>
          </p:cNvSpPr>
          <p:nvPr>
            <p:ph type="body" sz="quarter" idx="11"/>
            <p:custDataLst>
              <p:tags r:id="rId2"/>
            </p:custDataLst>
          </p:nvPr>
        </p:nvSpPr>
        <p:spPr>
          <a:xfrm>
            <a:off x="515099" y="40019"/>
            <a:ext cx="8113801" cy="878671"/>
          </a:xfrm>
        </p:spPr>
        <p:txBody>
          <a:bodyPr>
            <a:normAutofit fontScale="97500" lnSpcReduction="10000"/>
          </a:bodyPr>
          <a:lstStyle/>
          <a:p>
            <a:r>
              <a:rPr lang="fr-CA" sz="2000" b="0" dirty="0">
                <a:solidFill>
                  <a:srgbClr val="005172"/>
                </a:solidFill>
                <a:latin typeface="+mn-lt"/>
              </a:rPr>
              <a:t>Viser la réussite : un guide pour établir et maintenir un système de gestion de la santé et de la sécurité psychologiques au sein de la fonction publique fédérale</a:t>
            </a:r>
          </a:p>
        </p:txBody>
      </p:sp>
      <p:sp>
        <p:nvSpPr>
          <p:cNvPr id="6" name="TextBox 5"/>
          <p:cNvSpPr txBox="1"/>
          <p:nvPr>
            <p:custDataLst>
              <p:tags r:id="rId3"/>
            </p:custDataLst>
          </p:nvPr>
        </p:nvSpPr>
        <p:spPr>
          <a:xfrm>
            <a:off x="294034" y="1170661"/>
            <a:ext cx="8556164" cy="400110"/>
          </a:xfrm>
          <a:prstGeom prst="rect">
            <a:avLst/>
          </a:prstGeom>
        </p:spPr>
        <p:txBody>
          <a:bodyPr lIns="0" tIns="0" rIns="0" bIns="0"/>
          <a:lstStyle>
            <a:lvl1pPr indent="0">
              <a:spcBef>
                <a:spcPct val="20000"/>
              </a:spcBef>
              <a:buFont typeface="Arial" panose="020B0604020202020204" pitchFamily="34" charset="0"/>
              <a:buNone/>
              <a:defRPr sz="2000">
                <a:solidFill>
                  <a:schemeClr val="tx1">
                    <a:lumMod val="65000"/>
                    <a:lumOff val="35000"/>
                  </a:schemeClr>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rgbClr val="004D71"/>
                </a:solidFill>
                <a:latin typeface="Calibri" panose="020F0502020204030204" pitchFamily="34" charset="0"/>
              </a:defRPr>
            </a:lvl2pPr>
            <a:lvl3pPr marL="1143000" indent="-228600">
              <a:spcBef>
                <a:spcPct val="20000"/>
              </a:spcBef>
              <a:buFont typeface="Arial" panose="020B0604020202020204" pitchFamily="34" charset="0"/>
              <a:buChar char="•"/>
              <a:defRPr>
                <a:solidFill>
                  <a:srgbClr val="004D7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rgbClr val="004D71"/>
                </a:solidFill>
                <a:latin typeface="Calibri" panose="020F0502020204030204" pitchFamily="34" charset="0"/>
              </a:defRPr>
            </a:lvl4pPr>
            <a:lvl5pPr marL="0" indent="1255713">
              <a:spcBef>
                <a:spcPct val="20000"/>
              </a:spcBef>
              <a:buFont typeface="Arial" panose="020B0604020202020204" pitchFamily="34" charset="0"/>
              <a:buChar char="»"/>
              <a:defRPr sz="1400">
                <a:solidFill>
                  <a:srgbClr val="004D71"/>
                </a:solidFill>
                <a:latin typeface="Calibri" panose="020F050202020403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fr-CA" sz="1800" dirty="0">
                <a:solidFill>
                  <a:prstClr val="black">
                    <a:lumMod val="65000"/>
                    <a:lumOff val="35000"/>
                  </a:prstClr>
                </a:solidFill>
                <a:latin typeface="Century Gothic" panose="020B0502020202020204" pitchFamily="34" charset="0"/>
              </a:rPr>
              <a:t>… et évaluer régulièrement les progrès… (Chapitre 4)</a:t>
            </a:r>
          </a:p>
        </p:txBody>
      </p:sp>
      <p:grpSp>
        <p:nvGrpSpPr>
          <p:cNvPr id="7" name="Circle"/>
          <p:cNvGrpSpPr/>
          <p:nvPr>
            <p:custDataLst>
              <p:tags r:id="rId4"/>
            </p:custDataLst>
          </p:nvPr>
        </p:nvGrpSpPr>
        <p:grpSpPr>
          <a:xfrm>
            <a:off x="-1915533" y="1914560"/>
            <a:ext cx="3802856" cy="3805239"/>
            <a:chOff x="-2519363" y="892175"/>
            <a:chExt cx="5070475" cy="5073650"/>
          </a:xfrm>
        </p:grpSpPr>
        <p:sp>
          <p:nvSpPr>
            <p:cNvPr id="8" name="Circle Stroke"/>
            <p:cNvSpPr>
              <a:spLocks noChangeArrowheads="1"/>
            </p:cNvSpPr>
            <p:nvPr>
              <p:custDataLst>
                <p:tags r:id="rId23"/>
              </p:custDataLst>
            </p:nvPr>
          </p:nvSpPr>
          <p:spPr>
            <a:xfrm>
              <a:off x="-2519363" y="892175"/>
              <a:ext cx="5070475" cy="5073650"/>
            </a:xfrm>
            <a:prstGeom prst="ellipse">
              <a:avLst/>
            </a:prstGeom>
            <a:noFill/>
            <a:ln w="19050" cap="flat">
              <a:solidFill>
                <a:schemeClr val="tx2"/>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00">
                <a:solidFill>
                  <a:prstClr val="black"/>
                </a:solidFill>
              </a:endParaRPr>
            </a:p>
          </p:txBody>
        </p:sp>
        <p:sp>
          <p:nvSpPr>
            <p:cNvPr id="9" name="Circle Fill"/>
            <p:cNvSpPr>
              <a:spLocks noChangeArrowheads="1"/>
            </p:cNvSpPr>
            <p:nvPr>
              <p:custDataLst>
                <p:tags r:id="rId24"/>
              </p:custDataLst>
            </p:nvPr>
          </p:nvSpPr>
          <p:spPr>
            <a:xfrm>
              <a:off x="-1193800" y="2217738"/>
              <a:ext cx="2420938" cy="2422525"/>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00">
                <a:solidFill>
                  <a:prstClr val="black"/>
                </a:solidFill>
              </a:endParaRPr>
            </a:p>
          </p:txBody>
        </p:sp>
      </p:grpSp>
      <p:grpSp>
        <p:nvGrpSpPr>
          <p:cNvPr id="10" name="Group 9"/>
          <p:cNvGrpSpPr/>
          <p:nvPr>
            <p:custDataLst>
              <p:tags r:id="rId5"/>
            </p:custDataLst>
          </p:nvPr>
        </p:nvGrpSpPr>
        <p:grpSpPr>
          <a:xfrm>
            <a:off x="1007603" y="4743089"/>
            <a:ext cx="3735294" cy="594123"/>
            <a:chOff x="967978" y="4654154"/>
            <a:chExt cx="3522937" cy="594122"/>
          </a:xfrm>
        </p:grpSpPr>
        <p:grpSp>
          <p:nvGrpSpPr>
            <p:cNvPr id="11" name="Data Box 4"/>
            <p:cNvGrpSpPr/>
            <p:nvPr/>
          </p:nvGrpSpPr>
          <p:grpSpPr>
            <a:xfrm>
              <a:off x="967978" y="4654154"/>
              <a:ext cx="3522937" cy="594122"/>
              <a:chOff x="1290637" y="5062538"/>
              <a:chExt cx="4697250" cy="792163"/>
            </a:xfrm>
          </p:grpSpPr>
          <p:sp>
            <p:nvSpPr>
              <p:cNvPr id="14" name="Data Box BG 4"/>
              <p:cNvSpPr/>
              <p:nvPr>
                <p:custDataLst>
                  <p:tags r:id="rId21"/>
                </p:custDataLst>
              </p:nvPr>
            </p:nvSpPr>
            <p:spPr>
              <a:xfrm>
                <a:off x="1290637" y="5062538"/>
                <a:ext cx="4697250" cy="792163"/>
              </a:xfrm>
              <a:custGeom>
                <a:avLst/>
                <a:gdLst>
                  <a:gd name="T0" fmla="*/ 2550 w 2800"/>
                  <a:gd name="T1" fmla="*/ 500 h 500"/>
                  <a:gd name="T2" fmla="*/ 250 w 2800"/>
                  <a:gd name="T3" fmla="*/ 500 h 500"/>
                  <a:gd name="T4" fmla="*/ 0 w 2800"/>
                  <a:gd name="T5" fmla="*/ 250 h 500"/>
                  <a:gd name="T6" fmla="*/ 0 w 2800"/>
                  <a:gd name="T7" fmla="*/ 250 h 500"/>
                  <a:gd name="T8" fmla="*/ 250 w 2800"/>
                  <a:gd name="T9" fmla="*/ 0 h 500"/>
                  <a:gd name="T10" fmla="*/ 2550 w 2800"/>
                  <a:gd name="T11" fmla="*/ 0 h 500"/>
                  <a:gd name="T12" fmla="*/ 2800 w 2800"/>
                  <a:gd name="T13" fmla="*/ 250 h 500"/>
                  <a:gd name="T14" fmla="*/ 2800 w 2800"/>
                  <a:gd name="T15" fmla="*/ 250 h 500"/>
                  <a:gd name="T16" fmla="*/ 2550 w 2800"/>
                  <a:gd name="T17" fmla="*/ 500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00" h="500">
                    <a:moveTo>
                      <a:pt x="2550" y="500"/>
                    </a:moveTo>
                    <a:cubicBezTo>
                      <a:pt x="250" y="500"/>
                      <a:pt x="250" y="500"/>
                      <a:pt x="250" y="500"/>
                    </a:cubicBezTo>
                    <a:cubicBezTo>
                      <a:pt x="112" y="500"/>
                      <a:pt x="0" y="388"/>
                      <a:pt x="0" y="250"/>
                    </a:cubicBezTo>
                    <a:cubicBezTo>
                      <a:pt x="0" y="250"/>
                      <a:pt x="0" y="250"/>
                      <a:pt x="0" y="250"/>
                    </a:cubicBezTo>
                    <a:cubicBezTo>
                      <a:pt x="0" y="112"/>
                      <a:pt x="112" y="0"/>
                      <a:pt x="250" y="0"/>
                    </a:cubicBezTo>
                    <a:cubicBezTo>
                      <a:pt x="2550" y="0"/>
                      <a:pt x="2550" y="0"/>
                      <a:pt x="2550" y="0"/>
                    </a:cubicBezTo>
                    <a:cubicBezTo>
                      <a:pt x="2688" y="0"/>
                      <a:pt x="2800" y="112"/>
                      <a:pt x="2800" y="250"/>
                    </a:cubicBezTo>
                    <a:cubicBezTo>
                      <a:pt x="2800" y="250"/>
                      <a:pt x="2800" y="250"/>
                      <a:pt x="2800" y="250"/>
                    </a:cubicBezTo>
                    <a:cubicBezTo>
                      <a:pt x="2800" y="388"/>
                      <a:pt x="2688" y="500"/>
                      <a:pt x="2550" y="50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00">
                  <a:solidFill>
                    <a:prstClr val="black"/>
                  </a:solidFill>
                </a:endParaRPr>
              </a:p>
            </p:txBody>
          </p:sp>
          <p:sp>
            <p:nvSpPr>
              <p:cNvPr id="15" name="Check Circle 4"/>
              <p:cNvSpPr>
                <a:spLocks noChangeArrowheads="1"/>
              </p:cNvSpPr>
              <p:nvPr>
                <p:custDataLst>
                  <p:tags r:id="rId22"/>
                </p:custDataLst>
              </p:nvPr>
            </p:nvSpPr>
            <p:spPr>
              <a:xfrm>
                <a:off x="1447800" y="5203825"/>
                <a:ext cx="506413" cy="5080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00">
                  <a:solidFill>
                    <a:prstClr val="black"/>
                  </a:solidFill>
                </a:endParaRPr>
              </a:p>
            </p:txBody>
          </p:sp>
        </p:grpSp>
        <p:sp>
          <p:nvSpPr>
            <p:cNvPr id="12" name="Checkmark 4"/>
            <p:cNvSpPr/>
            <p:nvPr>
              <p:custDataLst>
                <p:tags r:id="rId19"/>
              </p:custDataLst>
            </p:nvPr>
          </p:nvSpPr>
          <p:spPr>
            <a:xfrm>
              <a:off x="1183481" y="4879181"/>
              <a:ext cx="185738" cy="142875"/>
            </a:xfrm>
            <a:custGeom>
              <a:avLst/>
              <a:gdLst>
                <a:gd name="T0" fmla="*/ 154 w 157"/>
                <a:gd name="T1" fmla="*/ 30 h 120"/>
                <a:gd name="T2" fmla="*/ 81 w 157"/>
                <a:gd name="T3" fmla="*/ 103 h 120"/>
                <a:gd name="T4" fmla="*/ 67 w 157"/>
                <a:gd name="T5" fmla="*/ 117 h 120"/>
                <a:gd name="T6" fmla="*/ 60 w 157"/>
                <a:gd name="T7" fmla="*/ 120 h 120"/>
                <a:gd name="T8" fmla="*/ 53 w 157"/>
                <a:gd name="T9" fmla="*/ 117 h 120"/>
                <a:gd name="T10" fmla="*/ 40 w 157"/>
                <a:gd name="T11" fmla="*/ 103 h 120"/>
                <a:gd name="T12" fmla="*/ 3 w 157"/>
                <a:gd name="T13" fmla="*/ 67 h 120"/>
                <a:gd name="T14" fmla="*/ 0 w 157"/>
                <a:gd name="T15" fmla="*/ 60 h 120"/>
                <a:gd name="T16" fmla="*/ 3 w 157"/>
                <a:gd name="T17" fmla="*/ 53 h 120"/>
                <a:gd name="T18" fmla="*/ 17 w 157"/>
                <a:gd name="T19" fmla="*/ 39 h 120"/>
                <a:gd name="T20" fmla="*/ 24 w 157"/>
                <a:gd name="T21" fmla="*/ 37 h 120"/>
                <a:gd name="T22" fmla="*/ 30 w 157"/>
                <a:gd name="T23" fmla="*/ 39 h 120"/>
                <a:gd name="T24" fmla="*/ 60 w 157"/>
                <a:gd name="T25" fmla="*/ 69 h 120"/>
                <a:gd name="T26" fmla="*/ 126 w 157"/>
                <a:gd name="T27" fmla="*/ 3 h 120"/>
                <a:gd name="T28" fmla="*/ 133 w 157"/>
                <a:gd name="T29" fmla="*/ 0 h 120"/>
                <a:gd name="T30" fmla="*/ 140 w 157"/>
                <a:gd name="T31" fmla="*/ 3 h 120"/>
                <a:gd name="T32" fmla="*/ 154 w 157"/>
                <a:gd name="T33" fmla="*/ 17 h 120"/>
                <a:gd name="T34" fmla="*/ 157 w 157"/>
                <a:gd name="T35" fmla="*/ 23 h 120"/>
                <a:gd name="T36" fmla="*/ 154 w 157"/>
                <a:gd name="T37" fmla="*/ 3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7" h="120">
                  <a:moveTo>
                    <a:pt x="154" y="30"/>
                  </a:moveTo>
                  <a:cubicBezTo>
                    <a:pt x="81" y="103"/>
                    <a:pt x="81" y="103"/>
                    <a:pt x="81" y="103"/>
                  </a:cubicBezTo>
                  <a:cubicBezTo>
                    <a:pt x="67" y="117"/>
                    <a:pt x="67" y="117"/>
                    <a:pt x="67" y="117"/>
                  </a:cubicBezTo>
                  <a:cubicBezTo>
                    <a:pt x="65" y="119"/>
                    <a:pt x="63" y="120"/>
                    <a:pt x="60" y="120"/>
                  </a:cubicBezTo>
                  <a:cubicBezTo>
                    <a:pt x="58" y="120"/>
                    <a:pt x="55" y="119"/>
                    <a:pt x="53" y="117"/>
                  </a:cubicBezTo>
                  <a:cubicBezTo>
                    <a:pt x="40" y="103"/>
                    <a:pt x="40" y="103"/>
                    <a:pt x="40" y="103"/>
                  </a:cubicBezTo>
                  <a:cubicBezTo>
                    <a:pt x="3" y="67"/>
                    <a:pt x="3" y="67"/>
                    <a:pt x="3" y="67"/>
                  </a:cubicBezTo>
                  <a:cubicBezTo>
                    <a:pt x="1" y="65"/>
                    <a:pt x="0" y="63"/>
                    <a:pt x="0" y="60"/>
                  </a:cubicBezTo>
                  <a:cubicBezTo>
                    <a:pt x="0" y="57"/>
                    <a:pt x="1" y="55"/>
                    <a:pt x="3" y="53"/>
                  </a:cubicBezTo>
                  <a:cubicBezTo>
                    <a:pt x="17" y="39"/>
                    <a:pt x="17" y="39"/>
                    <a:pt x="17" y="39"/>
                  </a:cubicBezTo>
                  <a:cubicBezTo>
                    <a:pt x="19" y="38"/>
                    <a:pt x="21" y="37"/>
                    <a:pt x="24" y="37"/>
                  </a:cubicBezTo>
                  <a:cubicBezTo>
                    <a:pt x="26" y="37"/>
                    <a:pt x="29" y="38"/>
                    <a:pt x="30" y="39"/>
                  </a:cubicBezTo>
                  <a:cubicBezTo>
                    <a:pt x="60" y="69"/>
                    <a:pt x="60" y="69"/>
                    <a:pt x="60" y="69"/>
                  </a:cubicBezTo>
                  <a:cubicBezTo>
                    <a:pt x="126" y="3"/>
                    <a:pt x="126" y="3"/>
                    <a:pt x="126" y="3"/>
                  </a:cubicBezTo>
                  <a:cubicBezTo>
                    <a:pt x="128" y="1"/>
                    <a:pt x="131" y="0"/>
                    <a:pt x="133" y="0"/>
                  </a:cubicBezTo>
                  <a:cubicBezTo>
                    <a:pt x="136" y="0"/>
                    <a:pt x="138" y="1"/>
                    <a:pt x="140" y="3"/>
                  </a:cubicBezTo>
                  <a:cubicBezTo>
                    <a:pt x="154" y="17"/>
                    <a:pt x="154" y="17"/>
                    <a:pt x="154" y="17"/>
                  </a:cubicBezTo>
                  <a:cubicBezTo>
                    <a:pt x="156" y="18"/>
                    <a:pt x="157" y="21"/>
                    <a:pt x="157" y="23"/>
                  </a:cubicBezTo>
                  <a:cubicBezTo>
                    <a:pt x="157" y="26"/>
                    <a:pt x="156" y="28"/>
                    <a:pt x="154" y="30"/>
                  </a:cubicBezTo>
                  <a:close/>
                </a:path>
              </a:pathLst>
            </a:custGeom>
            <a:solidFill>
              <a:schemeClr val="accent6">
                <a:lumMod val="50000"/>
              </a:schemeClr>
            </a:solidFill>
            <a:ln>
              <a:noFill/>
            </a:ln>
          </p:spPr>
          <p:txBody>
            <a:bodyPr vert="horz" wrap="square" lIns="68580" tIns="34290" rIns="68580" bIns="34290" numCol="1" anchor="t" anchorCtr="0" compatLnSpc="1">
              <a:prstTxWarp prst="textNoShape">
                <a:avLst/>
              </a:prstTxWarp>
            </a:bodyPr>
            <a:lstStyle/>
            <a:p>
              <a:endParaRPr lang="en-US" sz="1300">
                <a:solidFill>
                  <a:prstClr val="black"/>
                </a:solidFill>
              </a:endParaRPr>
            </a:p>
          </p:txBody>
        </p:sp>
        <p:sp>
          <p:nvSpPr>
            <p:cNvPr id="13" name="Data Text 4"/>
            <p:cNvSpPr>
              <a:spLocks noChangeArrowheads="1"/>
            </p:cNvSpPr>
            <p:nvPr>
              <p:custDataLst>
                <p:tags r:id="rId20"/>
              </p:custDataLst>
            </p:nvPr>
          </p:nvSpPr>
          <p:spPr>
            <a:xfrm>
              <a:off x="1563291" y="4801711"/>
              <a:ext cx="2800399" cy="338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750"/>
              <a:r>
                <a:rPr lang="en-US" altLang="en-US" sz="1100" b="1" dirty="0">
                  <a:solidFill>
                    <a:srgbClr val="FFFFFF"/>
                  </a:solidFill>
                </a:rPr>
                <a:t>EFFECTUER UN EXAMEN CONJOINT DE LA GESTION</a:t>
              </a:r>
            </a:p>
          </p:txBody>
        </p:sp>
      </p:grpSp>
      <p:grpSp>
        <p:nvGrpSpPr>
          <p:cNvPr id="16" name="Group 15"/>
          <p:cNvGrpSpPr/>
          <p:nvPr>
            <p:custDataLst>
              <p:tags r:id="rId6"/>
            </p:custDataLst>
          </p:nvPr>
        </p:nvGrpSpPr>
        <p:grpSpPr>
          <a:xfrm>
            <a:off x="1638801" y="3590960"/>
            <a:ext cx="3472518" cy="594123"/>
            <a:chOff x="1598299" y="3645693"/>
            <a:chExt cx="3327797" cy="594122"/>
          </a:xfrm>
        </p:grpSpPr>
        <p:grpSp>
          <p:nvGrpSpPr>
            <p:cNvPr id="17" name="Data Box 3"/>
            <p:cNvGrpSpPr/>
            <p:nvPr/>
          </p:nvGrpSpPr>
          <p:grpSpPr>
            <a:xfrm>
              <a:off x="1598299" y="3645693"/>
              <a:ext cx="3327797" cy="594122"/>
              <a:chOff x="2131065" y="3717924"/>
              <a:chExt cx="4437063" cy="792163"/>
            </a:xfrm>
          </p:grpSpPr>
          <p:sp>
            <p:nvSpPr>
              <p:cNvPr id="20" name="Data Box BG 3"/>
              <p:cNvSpPr/>
              <p:nvPr>
                <p:custDataLst>
                  <p:tags r:id="rId17"/>
                </p:custDataLst>
              </p:nvPr>
            </p:nvSpPr>
            <p:spPr>
              <a:xfrm>
                <a:off x="2131065" y="3717924"/>
                <a:ext cx="4437063" cy="792163"/>
              </a:xfrm>
              <a:custGeom>
                <a:avLst/>
                <a:gdLst>
                  <a:gd name="T0" fmla="*/ 2550 w 2800"/>
                  <a:gd name="T1" fmla="*/ 500 h 500"/>
                  <a:gd name="T2" fmla="*/ 250 w 2800"/>
                  <a:gd name="T3" fmla="*/ 500 h 500"/>
                  <a:gd name="T4" fmla="*/ 0 w 2800"/>
                  <a:gd name="T5" fmla="*/ 250 h 500"/>
                  <a:gd name="T6" fmla="*/ 0 w 2800"/>
                  <a:gd name="T7" fmla="*/ 250 h 500"/>
                  <a:gd name="T8" fmla="*/ 250 w 2800"/>
                  <a:gd name="T9" fmla="*/ 0 h 500"/>
                  <a:gd name="T10" fmla="*/ 2550 w 2800"/>
                  <a:gd name="T11" fmla="*/ 0 h 500"/>
                  <a:gd name="T12" fmla="*/ 2800 w 2800"/>
                  <a:gd name="T13" fmla="*/ 250 h 500"/>
                  <a:gd name="T14" fmla="*/ 2800 w 2800"/>
                  <a:gd name="T15" fmla="*/ 250 h 500"/>
                  <a:gd name="T16" fmla="*/ 2550 w 2800"/>
                  <a:gd name="T17" fmla="*/ 500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00" h="500">
                    <a:moveTo>
                      <a:pt x="2550" y="500"/>
                    </a:moveTo>
                    <a:cubicBezTo>
                      <a:pt x="250" y="500"/>
                      <a:pt x="250" y="500"/>
                      <a:pt x="250" y="500"/>
                    </a:cubicBezTo>
                    <a:cubicBezTo>
                      <a:pt x="112" y="500"/>
                      <a:pt x="0" y="388"/>
                      <a:pt x="0" y="250"/>
                    </a:cubicBezTo>
                    <a:cubicBezTo>
                      <a:pt x="0" y="250"/>
                      <a:pt x="0" y="250"/>
                      <a:pt x="0" y="250"/>
                    </a:cubicBezTo>
                    <a:cubicBezTo>
                      <a:pt x="0" y="112"/>
                      <a:pt x="112" y="0"/>
                      <a:pt x="250" y="0"/>
                    </a:cubicBezTo>
                    <a:cubicBezTo>
                      <a:pt x="2550" y="0"/>
                      <a:pt x="2550" y="0"/>
                      <a:pt x="2550" y="0"/>
                    </a:cubicBezTo>
                    <a:cubicBezTo>
                      <a:pt x="2688" y="0"/>
                      <a:pt x="2800" y="112"/>
                      <a:pt x="2800" y="250"/>
                    </a:cubicBezTo>
                    <a:cubicBezTo>
                      <a:pt x="2800" y="250"/>
                      <a:pt x="2800" y="250"/>
                      <a:pt x="2800" y="250"/>
                    </a:cubicBezTo>
                    <a:cubicBezTo>
                      <a:pt x="2800" y="388"/>
                      <a:pt x="2688" y="500"/>
                      <a:pt x="2550" y="500"/>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00">
                  <a:solidFill>
                    <a:prstClr val="black"/>
                  </a:solidFill>
                </a:endParaRPr>
              </a:p>
            </p:txBody>
          </p:sp>
          <p:sp>
            <p:nvSpPr>
              <p:cNvPr id="21" name="Check Circle 3"/>
              <p:cNvSpPr>
                <a:spLocks noChangeArrowheads="1"/>
              </p:cNvSpPr>
              <p:nvPr>
                <p:custDataLst>
                  <p:tags r:id="rId18"/>
                </p:custDataLst>
              </p:nvPr>
            </p:nvSpPr>
            <p:spPr>
              <a:xfrm>
                <a:off x="2290763" y="3860800"/>
                <a:ext cx="506413" cy="5064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00">
                  <a:solidFill>
                    <a:prstClr val="black"/>
                  </a:solidFill>
                </a:endParaRPr>
              </a:p>
            </p:txBody>
          </p:sp>
        </p:grpSp>
        <p:sp>
          <p:nvSpPr>
            <p:cNvPr id="18" name="Checkmark 3"/>
            <p:cNvSpPr/>
            <p:nvPr>
              <p:custDataLst>
                <p:tags r:id="rId15"/>
              </p:custDataLst>
            </p:nvPr>
          </p:nvSpPr>
          <p:spPr>
            <a:xfrm>
              <a:off x="1814512" y="3871913"/>
              <a:ext cx="185738" cy="141685"/>
            </a:xfrm>
            <a:custGeom>
              <a:avLst/>
              <a:gdLst>
                <a:gd name="T0" fmla="*/ 154 w 157"/>
                <a:gd name="T1" fmla="*/ 30 h 120"/>
                <a:gd name="T2" fmla="*/ 81 w 157"/>
                <a:gd name="T3" fmla="*/ 103 h 120"/>
                <a:gd name="T4" fmla="*/ 67 w 157"/>
                <a:gd name="T5" fmla="*/ 117 h 120"/>
                <a:gd name="T6" fmla="*/ 60 w 157"/>
                <a:gd name="T7" fmla="*/ 120 h 120"/>
                <a:gd name="T8" fmla="*/ 53 w 157"/>
                <a:gd name="T9" fmla="*/ 117 h 120"/>
                <a:gd name="T10" fmla="*/ 40 w 157"/>
                <a:gd name="T11" fmla="*/ 103 h 120"/>
                <a:gd name="T12" fmla="*/ 3 w 157"/>
                <a:gd name="T13" fmla="*/ 67 h 120"/>
                <a:gd name="T14" fmla="*/ 0 w 157"/>
                <a:gd name="T15" fmla="*/ 60 h 120"/>
                <a:gd name="T16" fmla="*/ 3 w 157"/>
                <a:gd name="T17" fmla="*/ 53 h 120"/>
                <a:gd name="T18" fmla="*/ 17 w 157"/>
                <a:gd name="T19" fmla="*/ 39 h 120"/>
                <a:gd name="T20" fmla="*/ 24 w 157"/>
                <a:gd name="T21" fmla="*/ 37 h 120"/>
                <a:gd name="T22" fmla="*/ 31 w 157"/>
                <a:gd name="T23" fmla="*/ 39 h 120"/>
                <a:gd name="T24" fmla="*/ 60 w 157"/>
                <a:gd name="T25" fmla="*/ 69 h 120"/>
                <a:gd name="T26" fmla="*/ 127 w 157"/>
                <a:gd name="T27" fmla="*/ 3 h 120"/>
                <a:gd name="T28" fmla="*/ 133 w 157"/>
                <a:gd name="T29" fmla="*/ 0 h 120"/>
                <a:gd name="T30" fmla="*/ 140 w 157"/>
                <a:gd name="T31" fmla="*/ 3 h 120"/>
                <a:gd name="T32" fmla="*/ 154 w 157"/>
                <a:gd name="T33" fmla="*/ 17 h 120"/>
                <a:gd name="T34" fmla="*/ 157 w 157"/>
                <a:gd name="T35" fmla="*/ 23 h 120"/>
                <a:gd name="T36" fmla="*/ 154 w 157"/>
                <a:gd name="T37" fmla="*/ 3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7" h="120">
                  <a:moveTo>
                    <a:pt x="154" y="30"/>
                  </a:moveTo>
                  <a:cubicBezTo>
                    <a:pt x="81" y="103"/>
                    <a:pt x="81" y="103"/>
                    <a:pt x="81" y="103"/>
                  </a:cubicBezTo>
                  <a:cubicBezTo>
                    <a:pt x="67" y="117"/>
                    <a:pt x="67" y="117"/>
                    <a:pt x="67" y="117"/>
                  </a:cubicBezTo>
                  <a:cubicBezTo>
                    <a:pt x="65" y="119"/>
                    <a:pt x="63" y="120"/>
                    <a:pt x="60" y="120"/>
                  </a:cubicBezTo>
                  <a:cubicBezTo>
                    <a:pt x="58" y="120"/>
                    <a:pt x="55" y="119"/>
                    <a:pt x="53" y="117"/>
                  </a:cubicBezTo>
                  <a:cubicBezTo>
                    <a:pt x="40" y="103"/>
                    <a:pt x="40" y="103"/>
                    <a:pt x="40" y="103"/>
                  </a:cubicBezTo>
                  <a:cubicBezTo>
                    <a:pt x="3" y="67"/>
                    <a:pt x="3" y="67"/>
                    <a:pt x="3" y="67"/>
                  </a:cubicBezTo>
                  <a:cubicBezTo>
                    <a:pt x="1" y="65"/>
                    <a:pt x="0" y="63"/>
                    <a:pt x="0" y="60"/>
                  </a:cubicBezTo>
                  <a:cubicBezTo>
                    <a:pt x="0" y="57"/>
                    <a:pt x="1" y="55"/>
                    <a:pt x="3" y="53"/>
                  </a:cubicBezTo>
                  <a:cubicBezTo>
                    <a:pt x="17" y="39"/>
                    <a:pt x="17" y="39"/>
                    <a:pt x="17" y="39"/>
                  </a:cubicBezTo>
                  <a:cubicBezTo>
                    <a:pt x="19" y="38"/>
                    <a:pt x="21" y="37"/>
                    <a:pt x="24" y="37"/>
                  </a:cubicBezTo>
                  <a:cubicBezTo>
                    <a:pt x="26" y="37"/>
                    <a:pt x="29" y="38"/>
                    <a:pt x="31" y="39"/>
                  </a:cubicBezTo>
                  <a:cubicBezTo>
                    <a:pt x="60" y="69"/>
                    <a:pt x="60" y="69"/>
                    <a:pt x="60" y="69"/>
                  </a:cubicBezTo>
                  <a:cubicBezTo>
                    <a:pt x="127" y="3"/>
                    <a:pt x="127" y="3"/>
                    <a:pt x="127" y="3"/>
                  </a:cubicBezTo>
                  <a:cubicBezTo>
                    <a:pt x="128" y="1"/>
                    <a:pt x="131" y="0"/>
                    <a:pt x="133" y="0"/>
                  </a:cubicBezTo>
                  <a:cubicBezTo>
                    <a:pt x="136" y="0"/>
                    <a:pt x="139" y="1"/>
                    <a:pt x="140" y="3"/>
                  </a:cubicBezTo>
                  <a:cubicBezTo>
                    <a:pt x="154" y="17"/>
                    <a:pt x="154" y="17"/>
                    <a:pt x="154" y="17"/>
                  </a:cubicBezTo>
                  <a:cubicBezTo>
                    <a:pt x="156" y="18"/>
                    <a:pt x="157" y="21"/>
                    <a:pt x="157" y="23"/>
                  </a:cubicBezTo>
                  <a:cubicBezTo>
                    <a:pt x="157" y="26"/>
                    <a:pt x="156" y="28"/>
                    <a:pt x="154" y="30"/>
                  </a:cubicBezTo>
                  <a:close/>
                </a:path>
              </a:pathLst>
            </a:custGeom>
            <a:solidFill>
              <a:schemeClr val="accent4">
                <a:lumMod val="50000"/>
              </a:schemeClr>
            </a:solidFill>
            <a:ln>
              <a:noFill/>
            </a:ln>
          </p:spPr>
          <p:txBody>
            <a:bodyPr vert="horz" wrap="square" lIns="68580" tIns="34290" rIns="68580" bIns="34290" numCol="1" anchor="t" anchorCtr="0" compatLnSpc="1">
              <a:prstTxWarp prst="textNoShape">
                <a:avLst/>
              </a:prstTxWarp>
            </a:bodyPr>
            <a:lstStyle/>
            <a:p>
              <a:endParaRPr lang="en-US" sz="1300">
                <a:solidFill>
                  <a:prstClr val="black"/>
                </a:solidFill>
              </a:endParaRPr>
            </a:p>
          </p:txBody>
        </p:sp>
        <p:sp>
          <p:nvSpPr>
            <p:cNvPr id="19" name="Data Text 3"/>
            <p:cNvSpPr>
              <a:spLocks noChangeArrowheads="1"/>
            </p:cNvSpPr>
            <p:nvPr>
              <p:custDataLst>
                <p:tags r:id="rId16"/>
              </p:custDataLst>
            </p:nvPr>
          </p:nvSpPr>
          <p:spPr>
            <a:xfrm>
              <a:off x="2274958" y="3871913"/>
              <a:ext cx="1967867"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750"/>
              <a:r>
                <a:rPr lang="en-US" altLang="en-US" sz="1100" b="1" dirty="0">
                  <a:solidFill>
                    <a:srgbClr val="FFFFFF"/>
                  </a:solidFill>
                </a:rPr>
                <a:t>SURVEILLER LE RENDEMENT</a:t>
              </a:r>
            </a:p>
          </p:txBody>
        </p:sp>
      </p:grpSp>
      <p:grpSp>
        <p:nvGrpSpPr>
          <p:cNvPr id="28" name="Group 27"/>
          <p:cNvGrpSpPr/>
          <p:nvPr>
            <p:custDataLst>
              <p:tags r:id="rId7"/>
            </p:custDataLst>
          </p:nvPr>
        </p:nvGrpSpPr>
        <p:grpSpPr>
          <a:xfrm>
            <a:off x="884163" y="2492896"/>
            <a:ext cx="3579824" cy="594123"/>
            <a:chOff x="967979" y="1628776"/>
            <a:chExt cx="3327797" cy="594122"/>
          </a:xfrm>
        </p:grpSpPr>
        <p:grpSp>
          <p:nvGrpSpPr>
            <p:cNvPr id="29" name="Group 28"/>
            <p:cNvGrpSpPr/>
            <p:nvPr/>
          </p:nvGrpSpPr>
          <p:grpSpPr>
            <a:xfrm>
              <a:off x="967979" y="1628776"/>
              <a:ext cx="3327797" cy="594122"/>
              <a:chOff x="967979" y="1628776"/>
              <a:chExt cx="3327797" cy="594122"/>
            </a:xfrm>
          </p:grpSpPr>
          <p:grpSp>
            <p:nvGrpSpPr>
              <p:cNvPr id="31" name="Data Box 1"/>
              <p:cNvGrpSpPr/>
              <p:nvPr/>
            </p:nvGrpSpPr>
            <p:grpSpPr>
              <a:xfrm>
                <a:off x="967979" y="1628776"/>
                <a:ext cx="3327797" cy="594122"/>
                <a:chOff x="1290638" y="1028700"/>
                <a:chExt cx="4437063" cy="792163"/>
              </a:xfrm>
            </p:grpSpPr>
            <p:sp>
              <p:nvSpPr>
                <p:cNvPr id="33" name="Data Box BG 1"/>
                <p:cNvSpPr/>
                <p:nvPr>
                  <p:custDataLst>
                    <p:tags r:id="rId13"/>
                  </p:custDataLst>
                </p:nvPr>
              </p:nvSpPr>
              <p:spPr>
                <a:xfrm>
                  <a:off x="1290638" y="1028700"/>
                  <a:ext cx="4437063" cy="792163"/>
                </a:xfrm>
                <a:custGeom>
                  <a:avLst/>
                  <a:gdLst>
                    <a:gd name="T0" fmla="*/ 2550 w 2800"/>
                    <a:gd name="T1" fmla="*/ 500 h 500"/>
                    <a:gd name="T2" fmla="*/ 250 w 2800"/>
                    <a:gd name="T3" fmla="*/ 500 h 500"/>
                    <a:gd name="T4" fmla="*/ 0 w 2800"/>
                    <a:gd name="T5" fmla="*/ 250 h 500"/>
                    <a:gd name="T6" fmla="*/ 0 w 2800"/>
                    <a:gd name="T7" fmla="*/ 250 h 500"/>
                    <a:gd name="T8" fmla="*/ 250 w 2800"/>
                    <a:gd name="T9" fmla="*/ 0 h 500"/>
                    <a:gd name="T10" fmla="*/ 2550 w 2800"/>
                    <a:gd name="T11" fmla="*/ 0 h 500"/>
                    <a:gd name="T12" fmla="*/ 2800 w 2800"/>
                    <a:gd name="T13" fmla="*/ 250 h 500"/>
                    <a:gd name="T14" fmla="*/ 2800 w 2800"/>
                    <a:gd name="T15" fmla="*/ 250 h 500"/>
                    <a:gd name="T16" fmla="*/ 2550 w 2800"/>
                    <a:gd name="T17" fmla="*/ 500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00" h="500">
                      <a:moveTo>
                        <a:pt x="2550" y="500"/>
                      </a:moveTo>
                      <a:cubicBezTo>
                        <a:pt x="250" y="500"/>
                        <a:pt x="250" y="500"/>
                        <a:pt x="250" y="500"/>
                      </a:cubicBezTo>
                      <a:cubicBezTo>
                        <a:pt x="112" y="500"/>
                        <a:pt x="0" y="388"/>
                        <a:pt x="0" y="250"/>
                      </a:cubicBezTo>
                      <a:cubicBezTo>
                        <a:pt x="0" y="250"/>
                        <a:pt x="0" y="250"/>
                        <a:pt x="0" y="250"/>
                      </a:cubicBezTo>
                      <a:cubicBezTo>
                        <a:pt x="0" y="112"/>
                        <a:pt x="112" y="0"/>
                        <a:pt x="250" y="0"/>
                      </a:cubicBezTo>
                      <a:cubicBezTo>
                        <a:pt x="2550" y="0"/>
                        <a:pt x="2550" y="0"/>
                        <a:pt x="2550" y="0"/>
                      </a:cubicBezTo>
                      <a:cubicBezTo>
                        <a:pt x="2688" y="0"/>
                        <a:pt x="2800" y="112"/>
                        <a:pt x="2800" y="250"/>
                      </a:cubicBezTo>
                      <a:cubicBezTo>
                        <a:pt x="2800" y="250"/>
                        <a:pt x="2800" y="250"/>
                        <a:pt x="2800" y="250"/>
                      </a:cubicBezTo>
                      <a:cubicBezTo>
                        <a:pt x="2800" y="388"/>
                        <a:pt x="2688" y="500"/>
                        <a:pt x="2550" y="50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00">
                    <a:solidFill>
                      <a:prstClr val="black"/>
                    </a:solidFill>
                  </a:endParaRPr>
                </a:p>
              </p:txBody>
            </p:sp>
            <p:sp>
              <p:nvSpPr>
                <p:cNvPr id="34" name="Check Circle 1"/>
                <p:cNvSpPr>
                  <a:spLocks noChangeArrowheads="1"/>
                </p:cNvSpPr>
                <p:nvPr>
                  <p:custDataLst>
                    <p:tags r:id="rId14"/>
                  </p:custDataLst>
                </p:nvPr>
              </p:nvSpPr>
              <p:spPr>
                <a:xfrm>
                  <a:off x="1447800" y="1171575"/>
                  <a:ext cx="506413" cy="5080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00">
                    <a:solidFill>
                      <a:prstClr val="black"/>
                    </a:solidFill>
                  </a:endParaRPr>
                </a:p>
              </p:txBody>
            </p:sp>
          </p:grpSp>
          <p:sp>
            <p:nvSpPr>
              <p:cNvPr id="32" name="Checkmark 1"/>
              <p:cNvSpPr/>
              <p:nvPr>
                <p:custDataLst>
                  <p:tags r:id="rId12"/>
                </p:custDataLst>
              </p:nvPr>
            </p:nvSpPr>
            <p:spPr>
              <a:xfrm>
                <a:off x="1183481" y="1854994"/>
                <a:ext cx="185738" cy="142875"/>
              </a:xfrm>
              <a:custGeom>
                <a:avLst/>
                <a:gdLst>
                  <a:gd name="T0" fmla="*/ 154 w 157"/>
                  <a:gd name="T1" fmla="*/ 30 h 120"/>
                  <a:gd name="T2" fmla="*/ 81 w 157"/>
                  <a:gd name="T3" fmla="*/ 103 h 120"/>
                  <a:gd name="T4" fmla="*/ 67 w 157"/>
                  <a:gd name="T5" fmla="*/ 117 h 120"/>
                  <a:gd name="T6" fmla="*/ 60 w 157"/>
                  <a:gd name="T7" fmla="*/ 120 h 120"/>
                  <a:gd name="T8" fmla="*/ 53 w 157"/>
                  <a:gd name="T9" fmla="*/ 117 h 120"/>
                  <a:gd name="T10" fmla="*/ 40 w 157"/>
                  <a:gd name="T11" fmla="*/ 103 h 120"/>
                  <a:gd name="T12" fmla="*/ 3 w 157"/>
                  <a:gd name="T13" fmla="*/ 67 h 120"/>
                  <a:gd name="T14" fmla="*/ 0 w 157"/>
                  <a:gd name="T15" fmla="*/ 60 h 120"/>
                  <a:gd name="T16" fmla="*/ 3 w 157"/>
                  <a:gd name="T17" fmla="*/ 53 h 120"/>
                  <a:gd name="T18" fmla="*/ 17 w 157"/>
                  <a:gd name="T19" fmla="*/ 39 h 120"/>
                  <a:gd name="T20" fmla="*/ 24 w 157"/>
                  <a:gd name="T21" fmla="*/ 37 h 120"/>
                  <a:gd name="T22" fmla="*/ 30 w 157"/>
                  <a:gd name="T23" fmla="*/ 39 h 120"/>
                  <a:gd name="T24" fmla="*/ 60 w 157"/>
                  <a:gd name="T25" fmla="*/ 69 h 120"/>
                  <a:gd name="T26" fmla="*/ 126 w 157"/>
                  <a:gd name="T27" fmla="*/ 3 h 120"/>
                  <a:gd name="T28" fmla="*/ 133 w 157"/>
                  <a:gd name="T29" fmla="*/ 0 h 120"/>
                  <a:gd name="T30" fmla="*/ 140 w 157"/>
                  <a:gd name="T31" fmla="*/ 3 h 120"/>
                  <a:gd name="T32" fmla="*/ 154 w 157"/>
                  <a:gd name="T33" fmla="*/ 17 h 120"/>
                  <a:gd name="T34" fmla="*/ 157 w 157"/>
                  <a:gd name="T35" fmla="*/ 23 h 120"/>
                  <a:gd name="T36" fmla="*/ 154 w 157"/>
                  <a:gd name="T37" fmla="*/ 3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7" h="120">
                    <a:moveTo>
                      <a:pt x="154" y="30"/>
                    </a:moveTo>
                    <a:cubicBezTo>
                      <a:pt x="81" y="103"/>
                      <a:pt x="81" y="103"/>
                      <a:pt x="81" y="103"/>
                    </a:cubicBezTo>
                    <a:cubicBezTo>
                      <a:pt x="67" y="117"/>
                      <a:pt x="67" y="117"/>
                      <a:pt x="67" y="117"/>
                    </a:cubicBezTo>
                    <a:cubicBezTo>
                      <a:pt x="65" y="119"/>
                      <a:pt x="63" y="120"/>
                      <a:pt x="60" y="120"/>
                    </a:cubicBezTo>
                    <a:cubicBezTo>
                      <a:pt x="58" y="120"/>
                      <a:pt x="55" y="119"/>
                      <a:pt x="53" y="117"/>
                    </a:cubicBezTo>
                    <a:cubicBezTo>
                      <a:pt x="40" y="103"/>
                      <a:pt x="40" y="103"/>
                      <a:pt x="40" y="103"/>
                    </a:cubicBezTo>
                    <a:cubicBezTo>
                      <a:pt x="3" y="67"/>
                      <a:pt x="3" y="67"/>
                      <a:pt x="3" y="67"/>
                    </a:cubicBezTo>
                    <a:cubicBezTo>
                      <a:pt x="1" y="65"/>
                      <a:pt x="0" y="63"/>
                      <a:pt x="0" y="60"/>
                    </a:cubicBezTo>
                    <a:cubicBezTo>
                      <a:pt x="0" y="57"/>
                      <a:pt x="1" y="55"/>
                      <a:pt x="3" y="53"/>
                    </a:cubicBezTo>
                    <a:cubicBezTo>
                      <a:pt x="17" y="39"/>
                      <a:pt x="17" y="39"/>
                      <a:pt x="17" y="39"/>
                    </a:cubicBezTo>
                    <a:cubicBezTo>
                      <a:pt x="19" y="38"/>
                      <a:pt x="21" y="37"/>
                      <a:pt x="24" y="37"/>
                    </a:cubicBezTo>
                    <a:cubicBezTo>
                      <a:pt x="26" y="37"/>
                      <a:pt x="29" y="38"/>
                      <a:pt x="30" y="39"/>
                    </a:cubicBezTo>
                    <a:cubicBezTo>
                      <a:pt x="60" y="69"/>
                      <a:pt x="60" y="69"/>
                      <a:pt x="60" y="69"/>
                    </a:cubicBezTo>
                    <a:cubicBezTo>
                      <a:pt x="126" y="3"/>
                      <a:pt x="126" y="3"/>
                      <a:pt x="126" y="3"/>
                    </a:cubicBezTo>
                    <a:cubicBezTo>
                      <a:pt x="128" y="1"/>
                      <a:pt x="131" y="0"/>
                      <a:pt x="133" y="0"/>
                    </a:cubicBezTo>
                    <a:cubicBezTo>
                      <a:pt x="136" y="0"/>
                      <a:pt x="138" y="1"/>
                      <a:pt x="140" y="3"/>
                    </a:cubicBezTo>
                    <a:cubicBezTo>
                      <a:pt x="154" y="17"/>
                      <a:pt x="154" y="17"/>
                      <a:pt x="154" y="17"/>
                    </a:cubicBezTo>
                    <a:cubicBezTo>
                      <a:pt x="156" y="18"/>
                      <a:pt x="157" y="21"/>
                      <a:pt x="157" y="23"/>
                    </a:cubicBezTo>
                    <a:cubicBezTo>
                      <a:pt x="157" y="26"/>
                      <a:pt x="156" y="28"/>
                      <a:pt x="154" y="30"/>
                    </a:cubicBezTo>
                    <a:close/>
                  </a:path>
                </a:pathLst>
              </a:custGeom>
              <a:solidFill>
                <a:schemeClr val="accent2">
                  <a:lumMod val="50000"/>
                </a:schemeClr>
              </a:solidFill>
              <a:ln>
                <a:noFill/>
              </a:ln>
            </p:spPr>
            <p:txBody>
              <a:bodyPr vert="horz" wrap="square" lIns="68580" tIns="34290" rIns="68580" bIns="34290" numCol="1" anchor="t" anchorCtr="0" compatLnSpc="1">
                <a:prstTxWarp prst="textNoShape">
                  <a:avLst/>
                </a:prstTxWarp>
              </a:bodyPr>
              <a:lstStyle/>
              <a:p>
                <a:endParaRPr lang="en-US" sz="1300">
                  <a:solidFill>
                    <a:prstClr val="black"/>
                  </a:solidFill>
                </a:endParaRPr>
              </a:p>
            </p:txBody>
          </p:sp>
        </p:grpSp>
        <p:sp>
          <p:nvSpPr>
            <p:cNvPr id="30" name="Data Text 1"/>
            <p:cNvSpPr>
              <a:spLocks noChangeArrowheads="1"/>
            </p:cNvSpPr>
            <p:nvPr>
              <p:custDataLst>
                <p:tags r:id="rId11"/>
              </p:custDataLst>
            </p:nvPr>
          </p:nvSpPr>
          <p:spPr>
            <a:xfrm>
              <a:off x="1565874" y="1758274"/>
              <a:ext cx="2696434" cy="338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750"/>
              <a:r>
                <a:rPr lang="en-US" altLang="en-US" sz="1100" b="1" dirty="0">
                  <a:solidFill>
                    <a:srgbClr val="FFFFFF"/>
                  </a:solidFill>
                </a:rPr>
                <a:t>ENQUÊTER ET RAPPORTER LES INCIDENTS </a:t>
              </a:r>
            </a:p>
          </p:txBody>
        </p:sp>
      </p:grpSp>
      <p:sp>
        <p:nvSpPr>
          <p:cNvPr id="38" name="Data Text 1"/>
          <p:cNvSpPr>
            <a:spLocks noChangeArrowheads="1"/>
          </p:cNvSpPr>
          <p:nvPr>
            <p:custDataLst>
              <p:tags r:id="rId8"/>
            </p:custDataLst>
          </p:nvPr>
        </p:nvSpPr>
        <p:spPr>
          <a:xfrm>
            <a:off x="1215481" y="5583274"/>
            <a:ext cx="2084883" cy="167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750"/>
            <a:r>
              <a:rPr lang="en-US" altLang="en-US" sz="1100" b="1" dirty="0">
                <a:solidFill>
                  <a:srgbClr val="FFFFFF"/>
                </a:solidFill>
              </a:rPr>
              <a:t>INTÉGRATION DES PRIORITÉS</a:t>
            </a:r>
          </a:p>
        </p:txBody>
      </p:sp>
      <p:sp>
        <p:nvSpPr>
          <p:cNvPr id="39" name="TextBox 38"/>
          <p:cNvSpPr txBox="1"/>
          <p:nvPr>
            <p:custDataLst>
              <p:tags r:id="rId9"/>
            </p:custDataLst>
          </p:nvPr>
        </p:nvSpPr>
        <p:spPr>
          <a:xfrm>
            <a:off x="-36512" y="5970784"/>
            <a:ext cx="8556164" cy="400110"/>
          </a:xfrm>
          <a:prstGeom prst="rect">
            <a:avLst/>
          </a:prstGeom>
        </p:spPr>
        <p:txBody>
          <a:bodyPr lIns="0" tIns="0" rIns="0" bIns="0"/>
          <a:lstStyle>
            <a:lvl1pPr indent="0">
              <a:spcBef>
                <a:spcPct val="20000"/>
              </a:spcBef>
              <a:buFont typeface="Arial" panose="020B0604020202020204" pitchFamily="34" charset="0"/>
              <a:buNone/>
              <a:defRPr sz="2000">
                <a:solidFill>
                  <a:schemeClr val="tx1">
                    <a:lumMod val="65000"/>
                    <a:lumOff val="35000"/>
                  </a:schemeClr>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rgbClr val="004D71"/>
                </a:solidFill>
                <a:latin typeface="Calibri" panose="020F0502020204030204" pitchFamily="34" charset="0"/>
              </a:defRPr>
            </a:lvl2pPr>
            <a:lvl3pPr marL="1143000" indent="-228600">
              <a:spcBef>
                <a:spcPct val="20000"/>
              </a:spcBef>
              <a:buFont typeface="Arial" panose="020B0604020202020204" pitchFamily="34" charset="0"/>
              <a:buChar char="•"/>
              <a:defRPr>
                <a:solidFill>
                  <a:srgbClr val="004D7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rgbClr val="004D71"/>
                </a:solidFill>
                <a:latin typeface="Calibri" panose="020F0502020204030204" pitchFamily="34" charset="0"/>
              </a:defRPr>
            </a:lvl4pPr>
            <a:lvl5pPr marL="0" indent="1255713">
              <a:spcBef>
                <a:spcPct val="20000"/>
              </a:spcBef>
              <a:buFont typeface="Arial" panose="020B0604020202020204" pitchFamily="34" charset="0"/>
              <a:buChar char="»"/>
              <a:defRPr sz="1400">
                <a:solidFill>
                  <a:srgbClr val="004D71"/>
                </a:solidFill>
                <a:latin typeface="Calibri" panose="020F050202020403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lgn="r"/>
            <a:r>
              <a:rPr lang="fr-CA" sz="1800" dirty="0">
                <a:solidFill>
                  <a:prstClr val="black">
                    <a:lumMod val="65000"/>
                    <a:lumOff val="35000"/>
                  </a:prstClr>
                </a:solidFill>
                <a:latin typeface="Century Gothic" panose="020B0502020202020204" pitchFamily="34" charset="0"/>
              </a:rPr>
              <a:t>… pour améliorer constamment les activités.</a:t>
            </a:r>
          </a:p>
        </p:txBody>
      </p:sp>
      <p:sp>
        <p:nvSpPr>
          <p:cNvPr id="40" name="Textbox"/>
          <p:cNvSpPr txBox="1"/>
          <p:nvPr>
            <p:custDataLst>
              <p:tags r:id="rId10"/>
            </p:custDataLst>
          </p:nvPr>
        </p:nvSpPr>
        <p:spPr>
          <a:xfrm>
            <a:off x="5248561" y="3302236"/>
            <a:ext cx="3707971" cy="2611040"/>
          </a:xfrm>
          <a:prstGeom prst="rect">
            <a:avLst/>
          </a:prstGeom>
          <a:noFill/>
        </p:spPr>
        <p:txBody>
          <a:bodyPr wrap="square" lIns="91434" tIns="45718" rIns="91434" bIns="45718" rtlCol="0">
            <a:normAutofit/>
          </a:bodyPr>
          <a:lstStyle/>
          <a:p>
            <a:pPr>
              <a:lnSpc>
                <a:spcPts val="1575"/>
              </a:lnSpc>
            </a:pPr>
            <a:r>
              <a:rPr lang="fr-CA" sz="1300" dirty="0">
                <a:solidFill>
                  <a:srgbClr val="004D71">
                    <a:lumMod val="75000"/>
                  </a:srgbClr>
                </a:solidFill>
              </a:rPr>
              <a:t>Le présent chapitre se penche sur :</a:t>
            </a:r>
          </a:p>
          <a:p>
            <a:pPr marL="190486" indent="-190486" algn="just">
              <a:lnSpc>
                <a:spcPts val="1575"/>
              </a:lnSpc>
              <a:buFont typeface="Arial" panose="020B0604020202020204" pitchFamily="34" charset="0"/>
              <a:buChar char="•"/>
            </a:pPr>
            <a:r>
              <a:rPr lang="fr-CA" sz="1200" dirty="0">
                <a:solidFill>
                  <a:srgbClr val="003A55"/>
                </a:solidFill>
                <a:latin typeface="Calibri" panose="020F0502020204030204" pitchFamily="34" charset="0"/>
              </a:rPr>
              <a:t>les leçons retenues par les utilisateurs précoces de la Norme nationale du Canada sur la santé et la sécurité psychologiques en milieu de travail; </a:t>
            </a:r>
            <a:endParaRPr lang="fr-CA" sz="1200" b="1" dirty="0">
              <a:solidFill>
                <a:srgbClr val="990099"/>
              </a:solidFill>
              <a:latin typeface="Courier New" panose="02070309020205020404" pitchFamily="49" charset="0"/>
            </a:endParaRPr>
          </a:p>
          <a:p>
            <a:pPr marL="190486" indent="-190486" algn="just">
              <a:lnSpc>
                <a:spcPts val="1575"/>
              </a:lnSpc>
              <a:buFont typeface="Arial" panose="020B0604020202020204" pitchFamily="34" charset="0"/>
              <a:buChar char="•"/>
            </a:pPr>
            <a:r>
              <a:rPr lang="fr-CA" sz="1200" dirty="0">
                <a:solidFill>
                  <a:srgbClr val="003A55"/>
                </a:solidFill>
                <a:latin typeface="Calibri" panose="020F0502020204030204" pitchFamily="34" charset="0"/>
              </a:rPr>
              <a:t>les conseils pour la réussite de la mise en œuvre.</a:t>
            </a:r>
            <a:endParaRPr lang="fr-CA" sz="1200" b="1" dirty="0">
              <a:solidFill>
                <a:srgbClr val="990099"/>
              </a:solidFill>
              <a:latin typeface="Courier New" panose="02070309020205020404" pitchFamily="49" charset="0"/>
            </a:endParaRPr>
          </a:p>
        </p:txBody>
      </p:sp>
      <p:sp>
        <p:nvSpPr>
          <p:cNvPr id="2" name="Slide Number Placeholder 1"/>
          <p:cNvSpPr>
            <a:spLocks noGrp="1"/>
          </p:cNvSpPr>
          <p:nvPr>
            <p:ph type="sldNum" sz="quarter" idx="12"/>
          </p:nvPr>
        </p:nvSpPr>
        <p:spPr/>
        <p:txBody>
          <a:bodyPr/>
          <a:lstStyle/>
          <a:p>
            <a:fld id="{32D4B517-E49B-41B6-9DBC-23634E0F1CDC}" type="slidenum">
              <a:rPr lang="en-CA" smtClean="0"/>
              <a:t>22</a:t>
            </a:fld>
            <a:endParaRPr lang="en-CA"/>
          </a:p>
        </p:txBody>
      </p:sp>
    </p:spTree>
    <p:custDataLst>
      <p:tags r:id="rId1"/>
    </p:custDataLst>
    <p:extLst>
      <p:ext uri="{BB962C8B-B14F-4D97-AF65-F5344CB8AC3E}">
        <p14:creationId xmlns:p14="http://schemas.microsoft.com/office/powerpoint/2010/main" val="4108682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rLst="">
                                      <p:cBhvr>
                                        <p:cTn id="7" dur="1000"/>
                                        <p:tgtEl>
                                          <p:spTgt spid="7"/>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fade" prLst="">
                                      <p:cBhvr>
                                        <p:cTn id="11"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mage result for survey">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147" t="11236" r="3227" b="16519"/>
          <a:stretch/>
        </p:blipFill>
        <p:spPr bwMode="auto">
          <a:xfrm>
            <a:off x="971600" y="440668"/>
            <a:ext cx="7236804" cy="4032448"/>
          </a:xfrm>
          <a:prstGeom prst="rect">
            <a:avLst/>
          </a:prstGeom>
          <a:noFill/>
          <a:effectLst>
            <a:reflection endPos="0" dist="50800" dir="5400000" sy="-100000" algn="bl" rotWithShape="0"/>
          </a:effectLst>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15516" y="4399944"/>
            <a:ext cx="8724900" cy="1477328"/>
          </a:xfrm>
          <a:prstGeom prst="rect">
            <a:avLst/>
          </a:prstGeom>
          <a:noFill/>
        </p:spPr>
        <p:txBody>
          <a:bodyPr wrap="square" rtlCol="0">
            <a:spAutoFit/>
          </a:bodyPr>
          <a:lstStyle/>
          <a:p>
            <a:pPr algn="ctr"/>
            <a:r>
              <a:rPr lang="en-CA" sz="3000" dirty="0">
                <a:solidFill>
                  <a:srgbClr val="662C91"/>
                </a:solidFill>
                <a:latin typeface="Century Gothic" panose="020B0502020202020204" pitchFamily="34" charset="0"/>
              </a:rPr>
              <a:t>Questions ? </a:t>
            </a:r>
            <a:r>
              <a:rPr lang="en-CA" sz="3000" dirty="0" err="1">
                <a:solidFill>
                  <a:srgbClr val="662C91"/>
                </a:solidFill>
                <a:latin typeface="Century Gothic" panose="020B0502020202020204" pitchFamily="34" charset="0"/>
              </a:rPr>
              <a:t>Commentaires</a:t>
            </a:r>
            <a:r>
              <a:rPr lang="en-CA" sz="3000" dirty="0">
                <a:solidFill>
                  <a:srgbClr val="662C91"/>
                </a:solidFill>
                <a:latin typeface="Century Gothic" panose="020B0502020202020204" pitchFamily="34" charset="0"/>
              </a:rPr>
              <a:t> ?</a:t>
            </a:r>
          </a:p>
          <a:p>
            <a:pPr algn="ctr"/>
            <a:endParaRPr lang="en-CA" sz="3000" dirty="0">
              <a:solidFill>
                <a:srgbClr val="662C91"/>
              </a:solidFill>
              <a:latin typeface="Century Gothic" panose="020B0502020202020204" pitchFamily="34" charset="0"/>
            </a:endParaRPr>
          </a:p>
          <a:p>
            <a:pPr algn="ctr"/>
            <a:r>
              <a:rPr lang="en-CA" sz="3000" dirty="0" err="1">
                <a:solidFill>
                  <a:srgbClr val="662C91"/>
                </a:solidFill>
                <a:latin typeface="Century Gothic" panose="020B0502020202020204" pitchFamily="34" charset="0"/>
              </a:rPr>
              <a:t>Envoyés</a:t>
            </a:r>
            <a:r>
              <a:rPr lang="en-CA" sz="3000" dirty="0">
                <a:solidFill>
                  <a:srgbClr val="662C91"/>
                </a:solidFill>
                <a:latin typeface="Century Gothic" panose="020B0502020202020204" pitchFamily="34" charset="0"/>
              </a:rPr>
              <a:t>-les à </a:t>
            </a:r>
            <a:r>
              <a:rPr lang="en-CA" sz="3000" dirty="0">
                <a:solidFill>
                  <a:srgbClr val="662C91"/>
                </a:solidFill>
                <a:latin typeface="Century Gothic" panose="020B0502020202020204" pitchFamily="34" charset="0"/>
                <a:hlinkClick r:id="rId5"/>
              </a:rPr>
              <a:t>strategiesm@tbs-sct.gc.ca</a:t>
            </a:r>
            <a:r>
              <a:rPr lang="en-CA" sz="3000" dirty="0">
                <a:solidFill>
                  <a:srgbClr val="662C91"/>
                </a:solidFill>
                <a:latin typeface="Century Gothic" panose="020B0502020202020204" pitchFamily="34" charset="0"/>
              </a:rPr>
              <a:t> </a:t>
            </a:r>
          </a:p>
        </p:txBody>
      </p:sp>
    </p:spTree>
    <p:extLst>
      <p:ext uri="{BB962C8B-B14F-4D97-AF65-F5344CB8AC3E}">
        <p14:creationId xmlns:p14="http://schemas.microsoft.com/office/powerpoint/2010/main" val="3877364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277813"/>
            <a:ext cx="8229600" cy="560387"/>
          </a:xfrm>
        </p:spPr>
        <p:txBody>
          <a:bodyPr/>
          <a:lstStyle/>
          <a:p>
            <a:r>
              <a:rPr lang="fr-CA" altLang="en-US" sz="2400" b="1">
                <a:solidFill>
                  <a:schemeClr val="tx1"/>
                </a:solidFill>
                <a:effectLst/>
              </a:rPr>
              <a:t>Santé et sécurité psychologiques en milieu de travail</a:t>
            </a:r>
            <a:endParaRPr lang="en-US" altLang="en-US" sz="2400" b="1">
              <a:solidFill>
                <a:schemeClr val="tx1"/>
              </a:solidFill>
              <a:effectLst/>
            </a:endParaRPr>
          </a:p>
        </p:txBody>
      </p:sp>
      <p:sp>
        <p:nvSpPr>
          <p:cNvPr id="20483" name="Rectangle 3"/>
          <p:cNvSpPr>
            <a:spLocks noGrp="1" noChangeArrowheads="1"/>
          </p:cNvSpPr>
          <p:nvPr>
            <p:ph type="body" idx="1"/>
          </p:nvPr>
        </p:nvSpPr>
        <p:spPr>
          <a:xfrm>
            <a:off x="304800" y="990600"/>
            <a:ext cx="8534400" cy="5410200"/>
          </a:xfrm>
        </p:spPr>
        <p:txBody>
          <a:bodyPr/>
          <a:lstStyle/>
          <a:p>
            <a:pPr>
              <a:buFont typeface="Wingdings" pitchFamily="2" charset="2"/>
              <a:buNone/>
            </a:pPr>
            <a:r>
              <a:rPr lang="fr-FR" altLang="en-US" sz="2800" dirty="0">
                <a:effectLst/>
              </a:rPr>
              <a:t>	</a:t>
            </a:r>
            <a:r>
              <a:rPr lang="fr-CA" altLang="en-US" sz="3000" b="1" dirty="0">
                <a:effectLst/>
              </a:rPr>
              <a:t>Janvier 2011</a:t>
            </a:r>
            <a:r>
              <a:rPr lang="fr-CA" altLang="en-US" sz="3000" dirty="0">
                <a:effectLst/>
              </a:rPr>
              <a:t> – 	Le Bureau de normalisation du Québec (BNQ) et l’Association canadienne de normalisation (CSA) lancent un projet de création d’un comité technique sur </a:t>
            </a:r>
            <a:r>
              <a:rPr lang="fr-CA" altLang="en-US" sz="3000" b="1" dirty="0">
                <a:effectLst/>
              </a:rPr>
              <a:t>la santé et la sécurité psychologiques en milieu de travail</a:t>
            </a:r>
            <a:r>
              <a:rPr lang="fr-CA" altLang="en-US" sz="3000" b="1" dirty="0"/>
              <a:t> </a:t>
            </a:r>
          </a:p>
          <a:p>
            <a:pPr>
              <a:buFont typeface="Wingdings" pitchFamily="2" charset="2"/>
              <a:buNone/>
            </a:pPr>
            <a:endParaRPr lang="fr-CA" altLang="en-US" sz="3000" b="1" dirty="0"/>
          </a:p>
          <a:p>
            <a:pPr>
              <a:buNone/>
            </a:pPr>
            <a:r>
              <a:rPr lang="fr-FR" altLang="en-US" sz="3000" dirty="0">
                <a:effectLst/>
              </a:rPr>
              <a:t>Publication de la norme le 16 janvier 2013</a:t>
            </a:r>
            <a:endParaRPr lang="fr-CA" altLang="en-US" sz="3000" dirty="0">
              <a:effectLst/>
            </a:endParaRPr>
          </a:p>
        </p:txBody>
      </p:sp>
      <p:sp>
        <p:nvSpPr>
          <p:cNvPr id="2" name="Slide Number Placeholder 1"/>
          <p:cNvSpPr>
            <a:spLocks noGrp="1"/>
          </p:cNvSpPr>
          <p:nvPr>
            <p:ph type="sldNum" sz="quarter" idx="12"/>
          </p:nvPr>
        </p:nvSpPr>
        <p:spPr/>
        <p:txBody>
          <a:bodyPr/>
          <a:lstStyle/>
          <a:p>
            <a:fld id="{CCD45093-067B-4CD5-9E50-3FA6D31DC2EB}" type="slidenum">
              <a:rPr lang="fr-CA" altLang="en-US" smtClean="0"/>
              <a:pPr/>
              <a:t>3</a:t>
            </a:fld>
            <a:endParaRPr lang="fr-CA" altLang="en-US" dirty="0"/>
          </a:p>
        </p:txBody>
      </p:sp>
    </p:spTree>
    <p:extLst>
      <p:ext uri="{BB962C8B-B14F-4D97-AF65-F5344CB8AC3E}">
        <p14:creationId xmlns:p14="http://schemas.microsoft.com/office/powerpoint/2010/main" val="1852173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custDataLst>
              <p:tags r:id="rId1"/>
            </p:custDataLst>
          </p:nvPr>
        </p:nvSpPr>
        <p:spPr bwMode="auto">
          <a:xfrm>
            <a:off x="147150" y="228600"/>
            <a:ext cx="8964612" cy="5724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eaLnBrk="1" hangingPunct="1"/>
            <a:r>
              <a:rPr lang="fr-CA" sz="3200" b="1" dirty="0">
                <a:latin typeface="Times New Roman" pitchFamily="18" charset="0"/>
                <a:cs typeface="Times New Roman" pitchFamily="18" charset="0"/>
              </a:rPr>
              <a:t>Créer et conserver un milieu de travail psychologiquement sécuritaire = Objectif n</a:t>
            </a:r>
            <a:r>
              <a:rPr lang="fr-CA" sz="3200" b="1" baseline="30000" dirty="0">
                <a:latin typeface="Times New Roman" pitchFamily="18" charset="0"/>
                <a:cs typeface="Times New Roman" pitchFamily="18" charset="0"/>
              </a:rPr>
              <a:t>o</a:t>
            </a:r>
            <a:r>
              <a:rPr lang="fr-CA" sz="3200" b="1" dirty="0">
                <a:latin typeface="Times New Roman" pitchFamily="18" charset="0"/>
                <a:cs typeface="Times New Roman" pitchFamily="18" charset="0"/>
              </a:rPr>
              <a:t> 1 de la norme</a:t>
            </a:r>
          </a:p>
          <a:p>
            <a:pPr eaLnBrk="1" hangingPunct="1"/>
            <a:endParaRPr lang="fr-CA" sz="2800" dirty="0">
              <a:latin typeface="Times New Roman" pitchFamily="18" charset="0"/>
              <a:cs typeface="Times New Roman" pitchFamily="18" charset="0"/>
            </a:endParaRPr>
          </a:p>
          <a:p>
            <a:pPr eaLnBrk="1" hangingPunct="1"/>
            <a:r>
              <a:rPr lang="fr-CA" sz="2800" dirty="0">
                <a:latin typeface="Times New Roman" pitchFamily="18" charset="0"/>
                <a:cs typeface="Times New Roman" pitchFamily="18" charset="0"/>
              </a:rPr>
              <a:t>Un milieu de travail psychologiquement sécuritaire est :</a:t>
            </a:r>
          </a:p>
          <a:p>
            <a:pPr eaLnBrk="1" hangingPunct="1"/>
            <a:endParaRPr lang="fr-CA" sz="2800" dirty="0">
              <a:latin typeface="Times New Roman" pitchFamily="18" charset="0"/>
              <a:cs typeface="Times New Roman" pitchFamily="18" charset="0"/>
            </a:endParaRPr>
          </a:p>
          <a:p>
            <a:pPr eaLnBrk="1" hangingPunct="1">
              <a:buFontTx/>
              <a:buChar char="•"/>
            </a:pPr>
            <a:r>
              <a:rPr lang="fr-CA" sz="2800" dirty="0">
                <a:latin typeface="Times New Roman" pitchFamily="18" charset="0"/>
                <a:cs typeface="Times New Roman" pitchFamily="18" charset="0"/>
              </a:rPr>
              <a:t> un milieu qui </a:t>
            </a:r>
            <a:r>
              <a:rPr lang="fr-CA" sz="2800" b="1" dirty="0">
                <a:latin typeface="Times New Roman" pitchFamily="18" charset="0"/>
                <a:cs typeface="Times New Roman" pitchFamily="18" charset="0"/>
              </a:rPr>
              <a:t>ne laisse aucune place aux blessures ou aux préjudices importants</a:t>
            </a:r>
            <a:r>
              <a:rPr lang="fr-CA" sz="2800" dirty="0">
                <a:latin typeface="Times New Roman" pitchFamily="18" charset="0"/>
                <a:cs typeface="Times New Roman" pitchFamily="18" charset="0"/>
              </a:rPr>
              <a:t> à la santé mentale des employés, notamment par négligence, insouciance ou action délibérée;</a:t>
            </a:r>
          </a:p>
          <a:p>
            <a:pPr eaLnBrk="1" hangingPunct="1"/>
            <a:endParaRPr lang="fr-CA" sz="2800" dirty="0">
              <a:latin typeface="Times New Roman" pitchFamily="18" charset="0"/>
              <a:cs typeface="Times New Roman" pitchFamily="18" charset="0"/>
            </a:endParaRPr>
          </a:p>
          <a:p>
            <a:pPr eaLnBrk="1" hangingPunct="1">
              <a:buFontTx/>
              <a:buChar char="•"/>
            </a:pPr>
            <a:r>
              <a:rPr lang="fr-CA" sz="2800" dirty="0">
                <a:latin typeface="Times New Roman" pitchFamily="18" charset="0"/>
                <a:cs typeface="Times New Roman" pitchFamily="18" charset="0"/>
              </a:rPr>
              <a:t> un milieu où tout effort raisonnable est fait pour protéger la santé mentale des employés [diligence raisonnable].</a:t>
            </a:r>
            <a:r>
              <a:rPr lang="en-US" dirty="0">
                <a:latin typeface="Calibri" pitchFamily="34" charset="0"/>
                <a:cs typeface="Times New Roman" pitchFamily="18" charset="0"/>
              </a:rPr>
              <a:t> </a:t>
            </a:r>
            <a:endParaRPr lang="en-US" dirty="0">
              <a:latin typeface="Calibri" pitchFamily="34" charset="0"/>
            </a:endParaRPr>
          </a:p>
          <a:p>
            <a:pPr eaLnBrk="1" hangingPunct="1"/>
            <a:endParaRPr lang="en-US" dirty="0">
              <a:latin typeface="Calibri" pitchFamily="34" charset="0"/>
            </a:endParaRPr>
          </a:p>
        </p:txBody>
      </p:sp>
      <p:sp>
        <p:nvSpPr>
          <p:cNvPr id="2" name="Slide Number Placeholder 1"/>
          <p:cNvSpPr>
            <a:spLocks noGrp="1"/>
          </p:cNvSpPr>
          <p:nvPr>
            <p:ph type="sldNum" sz="quarter" idx="12"/>
          </p:nvPr>
        </p:nvSpPr>
        <p:spPr/>
        <p:txBody>
          <a:bodyPr/>
          <a:lstStyle/>
          <a:p>
            <a:fld id="{33D68672-FEDC-4859-8E6A-954C2B0FA82E}" type="slidenum">
              <a:rPr lang="fr-CA" altLang="en-US" smtClean="0"/>
              <a:pPr/>
              <a:t>4</a:t>
            </a:fld>
            <a:endParaRPr lang="fr-CA" altLang="en-US"/>
          </a:p>
        </p:txBody>
      </p:sp>
    </p:spTree>
    <p:extLst>
      <p:ext uri="{BB962C8B-B14F-4D97-AF65-F5344CB8AC3E}">
        <p14:creationId xmlns:p14="http://schemas.microsoft.com/office/powerpoint/2010/main" val="4230648367"/>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custDataLst>
              <p:tags r:id="rId1"/>
            </p:custDataLst>
          </p:nvPr>
        </p:nvSpPr>
        <p:spPr bwMode="auto">
          <a:xfrm>
            <a:off x="152400" y="2780928"/>
            <a:ext cx="8839200" cy="390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buFontTx/>
              <a:buChar char="•"/>
            </a:pPr>
            <a:r>
              <a:rPr lang="fr-CA" sz="2400" dirty="0">
                <a:latin typeface="Times New Roman" pitchFamily="18" charset="0"/>
                <a:cs typeface="Times New Roman" pitchFamily="18" charset="0"/>
              </a:rPr>
              <a:t> Dans un milieu de travail « psychologiquement </a:t>
            </a:r>
            <a:r>
              <a:rPr lang="fr-CA" sz="2400" b="1" i="1" dirty="0">
                <a:latin typeface="Times New Roman" pitchFamily="18" charset="0"/>
                <a:cs typeface="Times New Roman" pitchFamily="18" charset="0"/>
              </a:rPr>
              <a:t>sécuritaire</a:t>
            </a:r>
            <a:r>
              <a:rPr lang="fr-CA" sz="2400" dirty="0">
                <a:latin typeface="Times New Roman" pitchFamily="18" charset="0"/>
                <a:cs typeface="Times New Roman" pitchFamily="18" charset="0"/>
              </a:rPr>
              <a:t> », tout effort raisonnable est fait pour </a:t>
            </a:r>
            <a:r>
              <a:rPr lang="fr-CA" sz="2400" b="1" i="1" dirty="0">
                <a:latin typeface="Times New Roman" pitchFamily="18" charset="0"/>
                <a:cs typeface="Times New Roman" pitchFamily="18" charset="0"/>
              </a:rPr>
              <a:t>protéger</a:t>
            </a:r>
            <a:r>
              <a:rPr lang="fr-CA" sz="2400" dirty="0">
                <a:latin typeface="Times New Roman" pitchFamily="18" charset="0"/>
                <a:cs typeface="Times New Roman" pitchFamily="18" charset="0"/>
              </a:rPr>
              <a:t> la santé mentale des travailleurs. </a:t>
            </a:r>
          </a:p>
          <a:p>
            <a:pPr eaLnBrk="1" hangingPunct="1"/>
            <a:endParaRPr lang="fr-CA" sz="2400" dirty="0">
              <a:latin typeface="Times New Roman" pitchFamily="18" charset="0"/>
              <a:cs typeface="Times New Roman" pitchFamily="18" charset="0"/>
            </a:endParaRPr>
          </a:p>
          <a:p>
            <a:pPr eaLnBrk="1" hangingPunct="1">
              <a:buFontTx/>
              <a:buChar char="•"/>
            </a:pPr>
            <a:r>
              <a:rPr lang="fr-CA" sz="2400" dirty="0">
                <a:latin typeface="Times New Roman" pitchFamily="18" charset="0"/>
                <a:cs typeface="Times New Roman" pitchFamily="18" charset="0"/>
              </a:rPr>
              <a:t> Dans un milieu de travail « psychologiquement </a:t>
            </a:r>
            <a:r>
              <a:rPr lang="fr-CA" sz="2400" b="1" i="1" dirty="0">
                <a:latin typeface="Times New Roman" pitchFamily="18" charset="0"/>
                <a:cs typeface="Times New Roman" pitchFamily="18" charset="0"/>
              </a:rPr>
              <a:t>sain</a:t>
            </a:r>
            <a:r>
              <a:rPr lang="fr-CA" sz="2400" dirty="0">
                <a:latin typeface="Times New Roman" pitchFamily="18" charset="0"/>
                <a:cs typeface="Times New Roman" pitchFamily="18" charset="0"/>
              </a:rPr>
              <a:t> », tout effort raisonnable est fait pour </a:t>
            </a:r>
            <a:r>
              <a:rPr lang="fr-CA" sz="2400" b="1" i="1" dirty="0">
                <a:latin typeface="Times New Roman" pitchFamily="18" charset="0"/>
                <a:cs typeface="Times New Roman" pitchFamily="18" charset="0"/>
              </a:rPr>
              <a:t>favoriser</a:t>
            </a:r>
            <a:r>
              <a:rPr lang="fr-CA" sz="2400" dirty="0">
                <a:latin typeface="Times New Roman" pitchFamily="18" charset="0"/>
                <a:cs typeface="Times New Roman" pitchFamily="18" charset="0"/>
              </a:rPr>
              <a:t> la santé mentale des travailleurs </a:t>
            </a:r>
          </a:p>
          <a:p>
            <a:pPr eaLnBrk="1" hangingPunct="1"/>
            <a:r>
              <a:rPr lang="fr-CA" sz="2400" dirty="0">
                <a:latin typeface="Times New Roman" pitchFamily="18" charset="0"/>
                <a:cs typeface="Times New Roman" pitchFamily="18" charset="0"/>
              </a:rPr>
              <a:t>[</a:t>
            </a:r>
            <a:r>
              <a:rPr lang="fr-CA" sz="2400" b="1" dirty="0">
                <a:latin typeface="Times New Roman" pitchFamily="18" charset="0"/>
                <a:cs typeface="Times New Roman" pitchFamily="18" charset="0"/>
              </a:rPr>
              <a:t>= objectif n</a:t>
            </a:r>
            <a:r>
              <a:rPr lang="fr-CA" sz="2400" b="1" baseline="30000" dirty="0">
                <a:latin typeface="Times New Roman" pitchFamily="18" charset="0"/>
                <a:cs typeface="Times New Roman" pitchFamily="18" charset="0"/>
              </a:rPr>
              <a:t>o</a:t>
            </a:r>
            <a:r>
              <a:rPr lang="fr-CA" sz="2400" b="1" dirty="0">
                <a:latin typeface="Times New Roman" pitchFamily="18" charset="0"/>
                <a:cs typeface="Times New Roman" pitchFamily="18" charset="0"/>
              </a:rPr>
              <a:t> 2 de la norme</a:t>
            </a:r>
            <a:r>
              <a:rPr lang="fr-CA" sz="2400" dirty="0">
                <a:latin typeface="Times New Roman" pitchFamily="18" charset="0"/>
                <a:cs typeface="Times New Roman" pitchFamily="18" charset="0"/>
              </a:rPr>
              <a:t>]</a:t>
            </a:r>
          </a:p>
          <a:p>
            <a:pPr eaLnBrk="1" hangingPunct="1"/>
            <a:endParaRPr lang="fr-CA" sz="2400" dirty="0">
              <a:latin typeface="Times New Roman" pitchFamily="18" charset="0"/>
              <a:cs typeface="Times New Roman" pitchFamily="18" charset="0"/>
            </a:endParaRPr>
          </a:p>
          <a:p>
            <a:pPr eaLnBrk="1" hangingPunct="1"/>
            <a:r>
              <a:rPr lang="fr-CA" sz="2400" dirty="0">
                <a:latin typeface="Times New Roman" pitchFamily="18" charset="0"/>
                <a:cs typeface="Times New Roman" pitchFamily="18" charset="0"/>
              </a:rPr>
              <a:t>			     </a:t>
            </a:r>
            <a:r>
              <a:rPr lang="fr-CA" sz="3200" b="1" dirty="0">
                <a:latin typeface="Times New Roman" pitchFamily="18" charset="0"/>
                <a:cs typeface="Times New Roman" pitchFamily="18" charset="0"/>
              </a:rPr>
              <a:t>La sécurité d</a:t>
            </a:r>
            <a:r>
              <a:rPr lang="fr-CA" altLang="fr-FR" sz="3200" b="1" dirty="0">
                <a:latin typeface="Times New Roman" pitchFamily="18" charset="0"/>
                <a:cs typeface="Times New Roman" pitchFamily="18" charset="0"/>
              </a:rPr>
              <a:t>’</a:t>
            </a:r>
            <a:r>
              <a:rPr lang="fr-CA" sz="3200" b="1" dirty="0">
                <a:latin typeface="Times New Roman" pitchFamily="18" charset="0"/>
                <a:cs typeface="Times New Roman" pitchFamily="18" charset="0"/>
              </a:rPr>
              <a:t>abord!</a:t>
            </a:r>
          </a:p>
          <a:p>
            <a:pPr eaLnBrk="1" hangingPunct="1"/>
            <a:endParaRPr lang="en-US" sz="2400" dirty="0">
              <a:latin typeface="Times New Roman" pitchFamily="18" charset="0"/>
              <a:cs typeface="Times New Roman" pitchFamily="18" charset="0"/>
            </a:endParaRPr>
          </a:p>
        </p:txBody>
      </p:sp>
      <p:sp>
        <p:nvSpPr>
          <p:cNvPr id="11267" name="Text Box 3"/>
          <p:cNvSpPr txBox="1">
            <a:spLocks noChangeArrowheads="1"/>
          </p:cNvSpPr>
          <p:nvPr>
            <p:custDataLst>
              <p:tags r:id="rId2"/>
            </p:custDataLst>
          </p:nvPr>
        </p:nvSpPr>
        <p:spPr bwMode="auto">
          <a:xfrm>
            <a:off x="964345" y="152400"/>
            <a:ext cx="7273925"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eaLnBrk="1" hangingPunct="1"/>
            <a:r>
              <a:rPr lang="fr-CA" sz="2800" b="1" dirty="0">
                <a:latin typeface="Times New Roman" pitchFamily="18" charset="0"/>
                <a:cs typeface="Times New Roman" pitchFamily="18" charset="0"/>
              </a:rPr>
              <a:t>Milieux de travail psychologiquement </a:t>
            </a:r>
            <a:r>
              <a:rPr lang="fr-CA" sz="2800" b="1" i="1" dirty="0">
                <a:latin typeface="Times New Roman" pitchFamily="18" charset="0"/>
                <a:cs typeface="Times New Roman" pitchFamily="18" charset="0"/>
              </a:rPr>
              <a:t>sécuritaires</a:t>
            </a:r>
            <a:r>
              <a:rPr lang="fr-CA" sz="2800" b="1" dirty="0">
                <a:latin typeface="Times New Roman" pitchFamily="18" charset="0"/>
                <a:cs typeface="Times New Roman" pitchFamily="18" charset="0"/>
              </a:rPr>
              <a:t> et milieux de travail psychologiquement </a:t>
            </a:r>
            <a:r>
              <a:rPr lang="fr-CA" sz="2800" b="1" i="1" dirty="0">
                <a:latin typeface="Times New Roman" pitchFamily="18" charset="0"/>
                <a:cs typeface="Times New Roman" pitchFamily="18" charset="0"/>
              </a:rPr>
              <a:t>sains</a:t>
            </a:r>
          </a:p>
          <a:p>
            <a:pPr algn="ctr" eaLnBrk="1" hangingPunct="1"/>
            <a:endParaRPr lang="fr-CA" sz="2800" b="1" i="1" dirty="0">
              <a:latin typeface="Times New Roman" pitchFamily="18" charset="0"/>
              <a:cs typeface="Times New Roman" pitchFamily="18" charset="0"/>
            </a:endParaRPr>
          </a:p>
          <a:p>
            <a:pPr algn="ctr" eaLnBrk="1" hangingPunct="1"/>
            <a:r>
              <a:rPr lang="fr-CA" sz="2800" b="1" dirty="0">
                <a:latin typeface="Times New Roman" pitchFamily="18" charset="0"/>
                <a:cs typeface="Times New Roman" pitchFamily="18" charset="0"/>
              </a:rPr>
              <a:t>…Mettre les bœufs devant la charrue…</a:t>
            </a:r>
          </a:p>
        </p:txBody>
      </p:sp>
      <p:sp>
        <p:nvSpPr>
          <p:cNvPr id="2" name="Slide Number Placeholder 1"/>
          <p:cNvSpPr>
            <a:spLocks noGrp="1"/>
          </p:cNvSpPr>
          <p:nvPr>
            <p:ph type="sldNum" sz="quarter" idx="12"/>
          </p:nvPr>
        </p:nvSpPr>
        <p:spPr/>
        <p:txBody>
          <a:bodyPr/>
          <a:lstStyle/>
          <a:p>
            <a:fld id="{33D68672-FEDC-4859-8E6A-954C2B0FA82E}" type="slidenum">
              <a:rPr lang="fr-CA" altLang="en-US" smtClean="0"/>
              <a:pPr/>
              <a:t>5</a:t>
            </a:fld>
            <a:endParaRPr lang="fr-CA" altLang="en-US"/>
          </a:p>
        </p:txBody>
      </p:sp>
    </p:spTree>
    <p:extLst>
      <p:ext uri="{BB962C8B-B14F-4D97-AF65-F5344CB8AC3E}">
        <p14:creationId xmlns:p14="http://schemas.microsoft.com/office/powerpoint/2010/main" val="3770277776"/>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custDataLst>
              <p:tags r:id="rId1"/>
            </p:custDataLst>
          </p:nvPr>
        </p:nvSpPr>
        <p:spPr>
          <a:xfrm>
            <a:off x="167429" y="746306"/>
            <a:ext cx="4091772" cy="515800"/>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a:lstStyle/>
          <a:p>
            <a:pPr marL="0" indent="0" eaLnBrk="0" hangingPunct="0">
              <a:buNone/>
              <a:defRPr/>
            </a:pPr>
            <a:r>
              <a:rPr lang="fr-CA" sz="2300" kern="1200" dirty="0">
                <a:solidFill>
                  <a:srgbClr val="0081C6"/>
                </a:solidFill>
                <a:effectLst/>
              </a:rPr>
              <a:t>1. Soutien psychologique</a:t>
            </a:r>
          </a:p>
          <a:p>
            <a:pPr marL="457200" indent="-457200">
              <a:buFontTx/>
              <a:buAutoNum type="arabicPeriod"/>
              <a:defRPr/>
            </a:pPr>
            <a:endParaRPr lang="en-US" dirty="0">
              <a:solidFill>
                <a:schemeClr val="tx2"/>
              </a:solidFill>
            </a:endParaRPr>
          </a:p>
        </p:txBody>
      </p:sp>
      <p:sp>
        <p:nvSpPr>
          <p:cNvPr id="4" name="Title 1"/>
          <p:cNvSpPr>
            <a:spLocks noGrp="1"/>
          </p:cNvSpPr>
          <p:nvPr>
            <p:ph type="title"/>
            <p:custDataLst>
              <p:tags r:id="rId2"/>
            </p:custDataLst>
          </p:nvPr>
        </p:nvSpPr>
        <p:spPr>
          <a:xfrm>
            <a:off x="185034" y="66872"/>
            <a:ext cx="8798328" cy="646392"/>
          </a:xfrm>
        </p:spPr>
        <p:txBody>
          <a:bodyPr>
            <a:normAutofit/>
          </a:bodyPr>
          <a:lstStyle/>
          <a:p>
            <a:pPr>
              <a:defRPr/>
            </a:pPr>
            <a:r>
              <a:rPr lang="fr-CA" sz="3600" dirty="0">
                <a:solidFill>
                  <a:schemeClr val="tx2"/>
                </a:solidFill>
                <a:effectLst/>
              </a:rPr>
              <a:t>Facteurs psychosociaux</a:t>
            </a:r>
            <a:endParaRPr lang="en-CA" sz="3600" dirty="0">
              <a:solidFill>
                <a:schemeClr val="tx2"/>
              </a:solidFill>
              <a:effectLst/>
            </a:endParaRPr>
          </a:p>
        </p:txBody>
      </p:sp>
      <p:sp>
        <p:nvSpPr>
          <p:cNvPr id="5" name="Content Placeholder 2"/>
          <p:cNvSpPr txBox="1">
            <a:spLocks/>
          </p:cNvSpPr>
          <p:nvPr>
            <p:custDataLst>
              <p:tags r:id="rId3"/>
            </p:custDataLst>
          </p:nvPr>
        </p:nvSpPr>
        <p:spPr>
          <a:xfrm>
            <a:off x="162255" y="1341786"/>
            <a:ext cx="4891733" cy="608918"/>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anchor="ctr"/>
          <a:lstStyle/>
          <a:p>
            <a:pPr eaLnBrk="0" hangingPunct="0">
              <a:spcBef>
                <a:spcPct val="20000"/>
              </a:spcBef>
              <a:buClr>
                <a:schemeClr val="hlink"/>
              </a:buClr>
              <a:buSzPct val="60000"/>
              <a:defRPr/>
            </a:pPr>
            <a:r>
              <a:rPr lang="fr-CA" sz="2300" dirty="0">
                <a:solidFill>
                  <a:srgbClr val="0081C6"/>
                </a:solidFill>
                <a:latin typeface="+mn-lt"/>
              </a:rPr>
              <a:t>3. Leadership et attentes clairs</a:t>
            </a:r>
            <a:endParaRPr lang="en-US" sz="2300" dirty="0">
              <a:solidFill>
                <a:schemeClr val="tx2"/>
              </a:solidFill>
              <a:latin typeface="+mn-lt"/>
              <a:cs typeface="+mn-cs"/>
            </a:endParaRPr>
          </a:p>
        </p:txBody>
      </p:sp>
      <p:sp>
        <p:nvSpPr>
          <p:cNvPr id="6" name="Content Placeholder 2"/>
          <p:cNvSpPr txBox="1">
            <a:spLocks/>
          </p:cNvSpPr>
          <p:nvPr>
            <p:custDataLst>
              <p:tags r:id="rId4"/>
            </p:custDataLst>
          </p:nvPr>
        </p:nvSpPr>
        <p:spPr>
          <a:xfrm>
            <a:off x="115809" y="2091222"/>
            <a:ext cx="5442050" cy="800219"/>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a:spAutoFit/>
          </a:bodyPr>
          <a:lstStyle/>
          <a:p>
            <a:pPr eaLnBrk="0" hangingPunct="0">
              <a:spcBef>
                <a:spcPct val="20000"/>
              </a:spcBef>
              <a:buClr>
                <a:schemeClr val="hlink"/>
              </a:buClr>
              <a:buSzPct val="60000"/>
              <a:defRPr/>
            </a:pPr>
            <a:r>
              <a:rPr lang="en-US" sz="2300" dirty="0">
                <a:solidFill>
                  <a:srgbClr val="0081C6"/>
                </a:solidFill>
                <a:latin typeface="+mn-lt"/>
              </a:rPr>
              <a:t>5. </a:t>
            </a:r>
            <a:r>
              <a:rPr lang="fr-CA" sz="2300" dirty="0">
                <a:solidFill>
                  <a:srgbClr val="0081C6"/>
                </a:solidFill>
                <a:latin typeface="+mn-lt"/>
              </a:rPr>
              <a:t>Exigences psychologiques de l’emploi</a:t>
            </a:r>
            <a:endParaRPr lang="en-US" sz="2300" dirty="0">
              <a:solidFill>
                <a:srgbClr val="0081C6"/>
              </a:solidFill>
              <a:latin typeface="+mn-lt"/>
            </a:endParaRPr>
          </a:p>
        </p:txBody>
      </p:sp>
      <p:sp>
        <p:nvSpPr>
          <p:cNvPr id="11" name="Content Placeholder 2"/>
          <p:cNvSpPr txBox="1">
            <a:spLocks/>
          </p:cNvSpPr>
          <p:nvPr>
            <p:custDataLst>
              <p:tags r:id="rId5"/>
            </p:custDataLst>
          </p:nvPr>
        </p:nvSpPr>
        <p:spPr>
          <a:xfrm>
            <a:off x="4442037" y="739429"/>
            <a:ext cx="4564355" cy="5158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a:lstStyle/>
          <a:p>
            <a:pPr eaLnBrk="0" hangingPunct="0">
              <a:spcBef>
                <a:spcPct val="20000"/>
              </a:spcBef>
              <a:buClr>
                <a:schemeClr val="hlink"/>
              </a:buClr>
              <a:buSzPct val="60000"/>
              <a:defRPr/>
            </a:pPr>
            <a:r>
              <a:rPr lang="fr-CA" sz="2300" dirty="0">
                <a:solidFill>
                  <a:srgbClr val="0081C6"/>
                </a:solidFill>
                <a:latin typeface="+mn-lt"/>
              </a:rPr>
              <a:t>2. Culture organisationnelle</a:t>
            </a:r>
          </a:p>
          <a:p>
            <a:pPr eaLnBrk="0" hangingPunct="0">
              <a:spcBef>
                <a:spcPct val="20000"/>
              </a:spcBef>
              <a:buClr>
                <a:schemeClr val="hlink"/>
              </a:buClr>
              <a:buSzPct val="60000"/>
              <a:defRPr/>
            </a:pPr>
            <a:endParaRPr lang="en-US" sz="2300" dirty="0">
              <a:solidFill>
                <a:srgbClr val="0081C6"/>
              </a:solidFill>
              <a:latin typeface="+mn-lt"/>
            </a:endParaRPr>
          </a:p>
        </p:txBody>
      </p:sp>
      <p:sp>
        <p:nvSpPr>
          <p:cNvPr id="12" name="Content Placeholder 2"/>
          <p:cNvSpPr txBox="1">
            <a:spLocks/>
          </p:cNvSpPr>
          <p:nvPr>
            <p:custDataLst>
              <p:tags r:id="rId6"/>
            </p:custDataLst>
          </p:nvPr>
        </p:nvSpPr>
        <p:spPr>
          <a:xfrm>
            <a:off x="5213458" y="1406731"/>
            <a:ext cx="3617402" cy="5158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a:lstStyle/>
          <a:p>
            <a:pPr eaLnBrk="0" hangingPunct="0">
              <a:spcBef>
                <a:spcPct val="20000"/>
              </a:spcBef>
              <a:buClr>
                <a:schemeClr val="hlink"/>
              </a:buClr>
              <a:buSzPct val="60000"/>
              <a:defRPr/>
            </a:pPr>
            <a:r>
              <a:rPr lang="en-US" sz="2300" dirty="0">
                <a:solidFill>
                  <a:srgbClr val="0081C6"/>
                </a:solidFill>
                <a:latin typeface="+mn-lt"/>
              </a:rPr>
              <a:t>4. Politesse et respect</a:t>
            </a:r>
          </a:p>
        </p:txBody>
      </p:sp>
      <p:sp>
        <p:nvSpPr>
          <p:cNvPr id="16" name="Content Placeholder 2"/>
          <p:cNvSpPr txBox="1">
            <a:spLocks/>
          </p:cNvSpPr>
          <p:nvPr>
            <p:custDataLst>
              <p:tags r:id="rId7"/>
            </p:custDataLst>
          </p:nvPr>
        </p:nvSpPr>
        <p:spPr>
          <a:xfrm>
            <a:off x="5735139" y="2083612"/>
            <a:ext cx="3030228" cy="872245"/>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anchor="ctr"/>
          <a:lstStyle/>
          <a:p>
            <a:pPr eaLnBrk="0" hangingPunct="0">
              <a:spcBef>
                <a:spcPct val="20000"/>
              </a:spcBef>
              <a:buClr>
                <a:schemeClr val="hlink"/>
              </a:buClr>
              <a:buSzPct val="60000"/>
              <a:defRPr/>
            </a:pPr>
            <a:r>
              <a:rPr lang="en-US" sz="2300" dirty="0">
                <a:solidFill>
                  <a:srgbClr val="0081C6"/>
                </a:solidFill>
                <a:latin typeface="+mn-lt"/>
              </a:rPr>
              <a:t>6. </a:t>
            </a:r>
            <a:r>
              <a:rPr lang="fr-CA" sz="2300" dirty="0">
                <a:solidFill>
                  <a:srgbClr val="0081C6"/>
                </a:solidFill>
                <a:latin typeface="+mn-lt"/>
              </a:rPr>
              <a:t>Croissance et perfectionnement </a:t>
            </a:r>
            <a:endParaRPr lang="en-US" sz="2300" dirty="0">
              <a:solidFill>
                <a:srgbClr val="0081C6"/>
              </a:solidFill>
              <a:latin typeface="+mn-lt"/>
            </a:endParaRPr>
          </a:p>
        </p:txBody>
      </p:sp>
      <p:sp>
        <p:nvSpPr>
          <p:cNvPr id="17" name="Content Placeholder 2"/>
          <p:cNvSpPr txBox="1">
            <a:spLocks/>
          </p:cNvSpPr>
          <p:nvPr>
            <p:custDataLst>
              <p:tags r:id="rId8"/>
            </p:custDataLst>
          </p:nvPr>
        </p:nvSpPr>
        <p:spPr>
          <a:xfrm>
            <a:off x="115809" y="3044819"/>
            <a:ext cx="4586121" cy="817244"/>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anchor="ctr"/>
          <a:lstStyle/>
          <a:p>
            <a:pPr eaLnBrk="0" hangingPunct="0">
              <a:spcBef>
                <a:spcPct val="20000"/>
              </a:spcBef>
              <a:buClr>
                <a:schemeClr val="hlink"/>
              </a:buClr>
              <a:buSzPct val="60000"/>
              <a:defRPr/>
            </a:pPr>
            <a:r>
              <a:rPr lang="en-US" sz="2300" dirty="0">
                <a:solidFill>
                  <a:srgbClr val="0081C6"/>
                </a:solidFill>
                <a:latin typeface="+mn-lt"/>
              </a:rPr>
              <a:t>7. </a:t>
            </a:r>
            <a:r>
              <a:rPr lang="fr-CA" sz="2300" dirty="0">
                <a:solidFill>
                  <a:srgbClr val="0081C6"/>
                </a:solidFill>
                <a:latin typeface="+mn-lt"/>
              </a:rPr>
              <a:t>Reconnaissance et récompenses </a:t>
            </a:r>
            <a:endParaRPr lang="en-US" sz="2300" dirty="0">
              <a:solidFill>
                <a:srgbClr val="0081C6"/>
              </a:solidFill>
              <a:latin typeface="+mn-lt"/>
            </a:endParaRPr>
          </a:p>
        </p:txBody>
      </p:sp>
      <p:sp>
        <p:nvSpPr>
          <p:cNvPr id="10" name="Content Placeholder 2"/>
          <p:cNvSpPr txBox="1">
            <a:spLocks/>
          </p:cNvSpPr>
          <p:nvPr>
            <p:custDataLst>
              <p:tags r:id="rId9"/>
            </p:custDataLst>
          </p:nvPr>
        </p:nvSpPr>
        <p:spPr>
          <a:xfrm>
            <a:off x="4971006" y="3124548"/>
            <a:ext cx="3794361" cy="76672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anchor="ctr"/>
          <a:lstStyle/>
          <a:p>
            <a:pPr eaLnBrk="0" hangingPunct="0">
              <a:spcBef>
                <a:spcPct val="20000"/>
              </a:spcBef>
              <a:defRPr/>
            </a:pPr>
            <a:endParaRPr lang="en-US" sz="2300" dirty="0">
              <a:solidFill>
                <a:srgbClr val="0081C6"/>
              </a:solidFill>
              <a:latin typeface="+mn-lt"/>
              <a:cs typeface="+mn-cs"/>
            </a:endParaRPr>
          </a:p>
          <a:p>
            <a:pPr eaLnBrk="0" hangingPunct="0">
              <a:spcBef>
                <a:spcPct val="20000"/>
              </a:spcBef>
              <a:buClr>
                <a:schemeClr val="hlink"/>
              </a:buClr>
              <a:buSzPct val="60000"/>
              <a:defRPr/>
            </a:pPr>
            <a:r>
              <a:rPr lang="en-US" sz="2300" dirty="0">
                <a:solidFill>
                  <a:srgbClr val="0081C6"/>
                </a:solidFill>
                <a:latin typeface="+mn-lt"/>
              </a:rPr>
              <a:t>8. Participation et influence</a:t>
            </a:r>
          </a:p>
          <a:p>
            <a:pPr eaLnBrk="0" hangingPunct="0">
              <a:spcBef>
                <a:spcPct val="20000"/>
              </a:spcBef>
              <a:defRPr/>
            </a:pPr>
            <a:endParaRPr lang="en-US" sz="2300" dirty="0">
              <a:solidFill>
                <a:schemeClr val="tx2"/>
              </a:solidFill>
              <a:latin typeface="+mn-lt"/>
              <a:cs typeface="+mn-cs"/>
            </a:endParaRPr>
          </a:p>
        </p:txBody>
      </p:sp>
      <p:sp>
        <p:nvSpPr>
          <p:cNvPr id="13" name="Content Placeholder 2"/>
          <p:cNvSpPr txBox="1">
            <a:spLocks/>
          </p:cNvSpPr>
          <p:nvPr>
            <p:custDataLst>
              <p:tags r:id="rId10"/>
            </p:custDataLst>
          </p:nvPr>
        </p:nvSpPr>
        <p:spPr>
          <a:xfrm>
            <a:off x="115809" y="4038357"/>
            <a:ext cx="4264756" cy="768418"/>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a:lstStyle/>
          <a:p>
            <a:pPr eaLnBrk="0" hangingPunct="0">
              <a:spcBef>
                <a:spcPct val="20000"/>
              </a:spcBef>
              <a:buClr>
                <a:schemeClr val="hlink"/>
              </a:buClr>
              <a:buSzPct val="60000"/>
              <a:defRPr/>
            </a:pPr>
            <a:r>
              <a:rPr lang="en-US" sz="2300" dirty="0">
                <a:solidFill>
                  <a:srgbClr val="0081C6"/>
                </a:solidFill>
                <a:latin typeface="+mn-lt"/>
              </a:rPr>
              <a:t>9. </a:t>
            </a:r>
            <a:r>
              <a:rPr lang="fr-CA" sz="2300" dirty="0">
                <a:solidFill>
                  <a:srgbClr val="0081C6"/>
                </a:solidFill>
                <a:latin typeface="+mn-lt"/>
              </a:rPr>
              <a:t>Gestion de la charge de travail</a:t>
            </a:r>
            <a:r>
              <a:rPr lang="en-US" sz="2300" dirty="0">
                <a:solidFill>
                  <a:srgbClr val="0081C6"/>
                </a:solidFill>
                <a:latin typeface="+mn-lt"/>
              </a:rPr>
              <a:t> </a:t>
            </a:r>
          </a:p>
        </p:txBody>
      </p:sp>
      <p:sp>
        <p:nvSpPr>
          <p:cNvPr id="14" name="Content Placeholder 2"/>
          <p:cNvSpPr txBox="1">
            <a:spLocks/>
          </p:cNvSpPr>
          <p:nvPr>
            <p:custDataLst>
              <p:tags r:id="rId11"/>
            </p:custDataLst>
          </p:nvPr>
        </p:nvSpPr>
        <p:spPr>
          <a:xfrm>
            <a:off x="4476434" y="4092673"/>
            <a:ext cx="2478969" cy="829507"/>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a:lstStyle/>
          <a:p>
            <a:pPr eaLnBrk="0" hangingPunct="0">
              <a:spcBef>
                <a:spcPct val="20000"/>
              </a:spcBef>
              <a:buClr>
                <a:schemeClr val="hlink"/>
              </a:buClr>
              <a:buSzPct val="60000"/>
              <a:defRPr/>
            </a:pPr>
            <a:r>
              <a:rPr lang="en-US" sz="2300" dirty="0">
                <a:solidFill>
                  <a:srgbClr val="0081C6"/>
                </a:solidFill>
                <a:latin typeface="+mn-lt"/>
              </a:rPr>
              <a:t>10. Engagement</a:t>
            </a:r>
          </a:p>
        </p:txBody>
      </p:sp>
      <p:sp>
        <p:nvSpPr>
          <p:cNvPr id="15" name="Content Placeholder 2"/>
          <p:cNvSpPr txBox="1">
            <a:spLocks/>
          </p:cNvSpPr>
          <p:nvPr>
            <p:custDataLst>
              <p:tags r:id="rId12"/>
            </p:custDataLst>
          </p:nvPr>
        </p:nvSpPr>
        <p:spPr>
          <a:xfrm>
            <a:off x="7043777" y="4088060"/>
            <a:ext cx="1932089" cy="817319"/>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a:lstStyle/>
          <a:p>
            <a:pPr eaLnBrk="0" hangingPunct="0">
              <a:spcBef>
                <a:spcPct val="20000"/>
              </a:spcBef>
              <a:buClr>
                <a:schemeClr val="hlink"/>
              </a:buClr>
              <a:buSzPct val="60000"/>
              <a:defRPr/>
            </a:pPr>
            <a:r>
              <a:rPr lang="en-US" sz="2300" dirty="0">
                <a:solidFill>
                  <a:srgbClr val="0081C6"/>
                </a:solidFill>
                <a:latin typeface="+mn-lt"/>
              </a:rPr>
              <a:t>11. </a:t>
            </a:r>
            <a:r>
              <a:rPr lang="fr-CA" sz="2300" dirty="0">
                <a:solidFill>
                  <a:srgbClr val="0081C6"/>
                </a:solidFill>
                <a:latin typeface="+mn-lt"/>
              </a:rPr>
              <a:t>Équilibre</a:t>
            </a:r>
            <a:endParaRPr lang="en-US" sz="2300" dirty="0">
              <a:solidFill>
                <a:srgbClr val="0081C6"/>
              </a:solidFill>
              <a:latin typeface="+mn-lt"/>
            </a:endParaRPr>
          </a:p>
        </p:txBody>
      </p:sp>
      <p:sp>
        <p:nvSpPr>
          <p:cNvPr id="18" name="Content Placeholder 2"/>
          <p:cNvSpPr txBox="1">
            <a:spLocks/>
          </p:cNvSpPr>
          <p:nvPr>
            <p:custDataLst>
              <p:tags r:id="rId13"/>
            </p:custDataLst>
          </p:nvPr>
        </p:nvSpPr>
        <p:spPr>
          <a:xfrm>
            <a:off x="115808" y="4989596"/>
            <a:ext cx="4586121" cy="895869"/>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a:lstStyle/>
          <a:p>
            <a:pPr eaLnBrk="0" hangingPunct="0">
              <a:spcBef>
                <a:spcPct val="20000"/>
              </a:spcBef>
              <a:buClr>
                <a:schemeClr val="hlink"/>
              </a:buClr>
              <a:buSzPct val="60000"/>
              <a:defRPr/>
            </a:pPr>
            <a:r>
              <a:rPr lang="en-US" sz="2300" dirty="0">
                <a:solidFill>
                  <a:srgbClr val="0081C6"/>
                </a:solidFill>
                <a:latin typeface="+mn-lt"/>
              </a:rPr>
              <a:t>12. </a:t>
            </a:r>
            <a:r>
              <a:rPr lang="fr-CA" sz="2300" dirty="0">
                <a:solidFill>
                  <a:srgbClr val="0081C6"/>
                </a:solidFill>
                <a:latin typeface="+mn-lt"/>
              </a:rPr>
              <a:t>Protection psychologique</a:t>
            </a:r>
          </a:p>
          <a:p>
            <a:pPr eaLnBrk="0" hangingPunct="0">
              <a:spcBef>
                <a:spcPct val="20000"/>
              </a:spcBef>
              <a:defRPr/>
            </a:pPr>
            <a:endParaRPr lang="en-US" sz="2300" dirty="0">
              <a:solidFill>
                <a:schemeClr val="tx2"/>
              </a:solidFill>
              <a:latin typeface="+mn-lt"/>
              <a:cs typeface="+mn-cs"/>
            </a:endParaRPr>
          </a:p>
        </p:txBody>
      </p:sp>
      <p:sp>
        <p:nvSpPr>
          <p:cNvPr id="19" name="Content Placeholder 2"/>
          <p:cNvSpPr txBox="1">
            <a:spLocks/>
          </p:cNvSpPr>
          <p:nvPr>
            <p:custDataLst>
              <p:tags r:id="rId14"/>
            </p:custDataLst>
          </p:nvPr>
        </p:nvSpPr>
        <p:spPr>
          <a:xfrm>
            <a:off x="4767432" y="5040080"/>
            <a:ext cx="4252701" cy="895869"/>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a:lstStyle/>
          <a:p>
            <a:pPr eaLnBrk="0" hangingPunct="0">
              <a:spcBef>
                <a:spcPct val="20000"/>
              </a:spcBef>
              <a:buClr>
                <a:schemeClr val="hlink"/>
              </a:buClr>
              <a:buSzPct val="60000"/>
              <a:defRPr/>
            </a:pPr>
            <a:r>
              <a:rPr lang="en-US" sz="2300" dirty="0">
                <a:solidFill>
                  <a:srgbClr val="0081C6"/>
                </a:solidFill>
                <a:latin typeface="+mn-lt"/>
              </a:rPr>
              <a:t>13. </a:t>
            </a:r>
            <a:r>
              <a:rPr lang="fr-CA" sz="2300" dirty="0">
                <a:solidFill>
                  <a:srgbClr val="0081C6"/>
                </a:solidFill>
                <a:latin typeface="+mn-lt"/>
              </a:rPr>
              <a:t>Protection de l’intégrité physique</a:t>
            </a:r>
          </a:p>
        </p:txBody>
      </p:sp>
      <p:sp>
        <p:nvSpPr>
          <p:cNvPr id="2" name="Slide Number Placeholder 1"/>
          <p:cNvSpPr>
            <a:spLocks noGrp="1"/>
          </p:cNvSpPr>
          <p:nvPr>
            <p:ph type="sldNum" sz="quarter" idx="12"/>
          </p:nvPr>
        </p:nvSpPr>
        <p:spPr/>
        <p:txBody>
          <a:bodyPr/>
          <a:lstStyle/>
          <a:p>
            <a:fld id="{CCD45093-067B-4CD5-9E50-3FA6D31DC2EB}" type="slidenum">
              <a:rPr lang="fr-CA" altLang="en-US" smtClean="0"/>
              <a:pPr/>
              <a:t>6</a:t>
            </a:fld>
            <a:endParaRPr lang="fr-CA" altLang="en-US"/>
          </a:p>
        </p:txBody>
      </p:sp>
      <p:sp>
        <p:nvSpPr>
          <p:cNvPr id="20" name="Content Placeholder 2"/>
          <p:cNvSpPr txBox="1">
            <a:spLocks/>
          </p:cNvSpPr>
          <p:nvPr>
            <p:custDataLst>
              <p:tags r:id="rId15"/>
            </p:custDataLst>
          </p:nvPr>
        </p:nvSpPr>
        <p:spPr>
          <a:xfrm>
            <a:off x="236918" y="6027591"/>
            <a:ext cx="8044566" cy="696509"/>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anchor="ctr"/>
          <a:lstStyle/>
          <a:p>
            <a:pPr eaLnBrk="0" hangingPunct="0">
              <a:spcBef>
                <a:spcPct val="20000"/>
              </a:spcBef>
              <a:buClr>
                <a:schemeClr val="hlink"/>
              </a:buClr>
              <a:buSzPct val="60000"/>
              <a:defRPr/>
            </a:pPr>
            <a:r>
              <a:rPr lang="fr-CA" sz="2300" dirty="0">
                <a:solidFill>
                  <a:srgbClr val="0081C6"/>
                </a:solidFill>
                <a:latin typeface="+mn-lt"/>
              </a:rPr>
              <a:t>14. Facteurs de stress chroniques déterminés par les travailleurs</a:t>
            </a:r>
            <a:endParaRPr lang="en-US" sz="2300" dirty="0">
              <a:solidFill>
                <a:schemeClr val="tx2"/>
              </a:solidFill>
              <a:latin typeface="+mn-lt"/>
              <a:cs typeface="+mn-cs"/>
            </a:endParaRPr>
          </a:p>
        </p:txBody>
      </p:sp>
    </p:spTree>
    <p:extLst>
      <p:ext uri="{BB962C8B-B14F-4D97-AF65-F5344CB8AC3E}">
        <p14:creationId xmlns:p14="http://schemas.microsoft.com/office/powerpoint/2010/main" val="1843160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3">
            <a:lum bright="70000" contrast="-70000"/>
          </a:blip>
          <a:stretch>
            <a:fillRect/>
          </a:stretch>
        </p:blipFill>
        <p:spPr>
          <a:xfrm>
            <a:off x="3819832" y="5797"/>
            <a:ext cx="5324168" cy="3200400"/>
          </a:xfrm>
          <a:prstGeom prst="rect">
            <a:avLst/>
          </a:prstGeom>
        </p:spPr>
      </p:pic>
      <p:cxnSp>
        <p:nvCxnSpPr>
          <p:cNvPr id="15" name="Straight Connector 14"/>
          <p:cNvCxnSpPr/>
          <p:nvPr/>
        </p:nvCxnSpPr>
        <p:spPr>
          <a:xfrm>
            <a:off x="238125" y="793671"/>
            <a:ext cx="5086350" cy="0"/>
          </a:xfrm>
          <a:prstGeom prst="line">
            <a:avLst/>
          </a:prstGeom>
          <a:ln w="28575">
            <a:solidFill>
              <a:srgbClr val="9BDAE4"/>
            </a:solidFill>
          </a:ln>
        </p:spPr>
        <p:style>
          <a:lnRef idx="1">
            <a:schemeClr val="accent1"/>
          </a:lnRef>
          <a:fillRef idx="0">
            <a:schemeClr val="accent1"/>
          </a:fillRef>
          <a:effectRef idx="0">
            <a:schemeClr val="accent1"/>
          </a:effectRef>
          <a:fontRef idx="minor">
            <a:schemeClr val="tx1"/>
          </a:fontRef>
        </p:style>
      </p:cxnSp>
      <p:sp>
        <p:nvSpPr>
          <p:cNvPr id="6" name="Freeform 5"/>
          <p:cNvSpPr>
            <a:spLocks/>
          </p:cNvSpPr>
          <p:nvPr/>
        </p:nvSpPr>
        <p:spPr bwMode="auto">
          <a:xfrm>
            <a:off x="1028190" y="4276574"/>
            <a:ext cx="7144767" cy="929025"/>
          </a:xfrm>
          <a:custGeom>
            <a:avLst/>
            <a:gdLst>
              <a:gd name="T0" fmla="*/ 12 w 1368"/>
              <a:gd name="T1" fmla="*/ 33 h 690"/>
              <a:gd name="T2" fmla="*/ 20 w 1368"/>
              <a:gd name="T3" fmla="*/ 85 h 690"/>
              <a:gd name="T4" fmla="*/ 29 w 1368"/>
              <a:gd name="T5" fmla="*/ 588 h 690"/>
              <a:gd name="T6" fmla="*/ 23 w 1368"/>
              <a:gd name="T7" fmla="*/ 640 h 690"/>
              <a:gd name="T8" fmla="*/ 46 w 1368"/>
              <a:gd name="T9" fmla="*/ 664 h 690"/>
              <a:gd name="T10" fmla="*/ 119 w 1368"/>
              <a:gd name="T11" fmla="*/ 664 h 690"/>
              <a:gd name="T12" fmla="*/ 757 w 1368"/>
              <a:gd name="T13" fmla="*/ 648 h 690"/>
              <a:gd name="T14" fmla="*/ 1204 w 1368"/>
              <a:gd name="T15" fmla="*/ 652 h 690"/>
              <a:gd name="T16" fmla="*/ 1357 w 1368"/>
              <a:gd name="T17" fmla="*/ 662 h 690"/>
              <a:gd name="T18" fmla="*/ 1353 w 1368"/>
              <a:gd name="T19" fmla="*/ 592 h 690"/>
              <a:gd name="T20" fmla="*/ 1329 w 1368"/>
              <a:gd name="T21" fmla="*/ 282 h 690"/>
              <a:gd name="T22" fmla="*/ 1327 w 1368"/>
              <a:gd name="T23" fmla="*/ 34 h 690"/>
              <a:gd name="T24" fmla="*/ 1305 w 1368"/>
              <a:gd name="T25" fmla="*/ 14 h 690"/>
              <a:gd name="T26" fmla="*/ 285 w 1368"/>
              <a:gd name="T27" fmla="*/ 44 h 690"/>
              <a:gd name="T28" fmla="*/ 55 w 1368"/>
              <a:gd name="T29" fmla="*/ 30 h 690"/>
              <a:gd name="T30" fmla="*/ 29 w 1368"/>
              <a:gd name="T31" fmla="*/ 23 h 690"/>
              <a:gd name="T32" fmla="*/ 28 w 1368"/>
              <a:gd name="T33" fmla="*/ 16 h 690"/>
              <a:gd name="T34" fmla="*/ 52 w 1368"/>
              <a:gd name="T35" fmla="*/ 7 h 690"/>
              <a:gd name="T36" fmla="*/ 186 w 1368"/>
              <a:gd name="T37" fmla="*/ 1 h 690"/>
              <a:gd name="T38" fmla="*/ 933 w 1368"/>
              <a:gd name="T39" fmla="*/ 7 h 690"/>
              <a:gd name="T40" fmla="*/ 1305 w 1368"/>
              <a:gd name="T41" fmla="*/ 6 h 690"/>
              <a:gd name="T42" fmla="*/ 1337 w 1368"/>
              <a:gd name="T43" fmla="*/ 33 h 690"/>
              <a:gd name="T44" fmla="*/ 1351 w 1368"/>
              <a:gd name="T45" fmla="*/ 317 h 690"/>
              <a:gd name="T46" fmla="*/ 1365 w 1368"/>
              <a:gd name="T47" fmla="*/ 580 h 690"/>
              <a:gd name="T48" fmla="*/ 1368 w 1368"/>
              <a:gd name="T49" fmla="*/ 649 h 690"/>
              <a:gd name="T50" fmla="*/ 1341 w 1368"/>
              <a:gd name="T51" fmla="*/ 678 h 690"/>
              <a:gd name="T52" fmla="*/ 1055 w 1368"/>
              <a:gd name="T53" fmla="*/ 689 h 690"/>
              <a:gd name="T54" fmla="*/ 804 w 1368"/>
              <a:gd name="T55" fmla="*/ 686 h 690"/>
              <a:gd name="T56" fmla="*/ 431 w 1368"/>
              <a:gd name="T57" fmla="*/ 679 h 690"/>
              <a:gd name="T58" fmla="*/ 174 w 1368"/>
              <a:gd name="T59" fmla="*/ 678 h 690"/>
              <a:gd name="T60" fmla="*/ 44 w 1368"/>
              <a:gd name="T61" fmla="*/ 676 h 690"/>
              <a:gd name="T62" fmla="*/ 0 w 1368"/>
              <a:gd name="T63" fmla="*/ 632 h 690"/>
              <a:gd name="T64" fmla="*/ 2 w 1368"/>
              <a:gd name="T65" fmla="*/ 322 h 690"/>
              <a:gd name="T66" fmla="*/ 3 w 1368"/>
              <a:gd name="T67" fmla="*/ 33 h 690"/>
              <a:gd name="T68" fmla="*/ 12 w 1368"/>
              <a:gd name="T69" fmla="*/ 33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68" h="690">
                <a:moveTo>
                  <a:pt x="12" y="33"/>
                </a:moveTo>
                <a:cubicBezTo>
                  <a:pt x="15" y="50"/>
                  <a:pt x="19" y="67"/>
                  <a:pt x="20" y="85"/>
                </a:cubicBezTo>
                <a:cubicBezTo>
                  <a:pt x="23" y="253"/>
                  <a:pt x="26" y="421"/>
                  <a:pt x="29" y="588"/>
                </a:cubicBezTo>
                <a:cubicBezTo>
                  <a:pt x="29" y="605"/>
                  <a:pt x="27" y="623"/>
                  <a:pt x="23" y="640"/>
                </a:cubicBezTo>
                <a:cubicBezTo>
                  <a:pt x="18" y="659"/>
                  <a:pt x="27" y="664"/>
                  <a:pt x="46" y="664"/>
                </a:cubicBezTo>
                <a:cubicBezTo>
                  <a:pt x="70" y="664"/>
                  <a:pt x="95" y="664"/>
                  <a:pt x="119" y="664"/>
                </a:cubicBezTo>
                <a:cubicBezTo>
                  <a:pt x="340" y="658"/>
                  <a:pt x="552" y="651"/>
                  <a:pt x="757" y="648"/>
                </a:cubicBezTo>
                <a:cubicBezTo>
                  <a:pt x="910" y="647"/>
                  <a:pt x="1059" y="650"/>
                  <a:pt x="1204" y="652"/>
                </a:cubicBezTo>
                <a:cubicBezTo>
                  <a:pt x="1254" y="653"/>
                  <a:pt x="1304" y="658"/>
                  <a:pt x="1357" y="662"/>
                </a:cubicBezTo>
                <a:cubicBezTo>
                  <a:pt x="1356" y="638"/>
                  <a:pt x="1355" y="615"/>
                  <a:pt x="1353" y="592"/>
                </a:cubicBezTo>
                <a:cubicBezTo>
                  <a:pt x="1345" y="489"/>
                  <a:pt x="1334" y="386"/>
                  <a:pt x="1329" y="282"/>
                </a:cubicBezTo>
                <a:cubicBezTo>
                  <a:pt x="1325" y="200"/>
                  <a:pt x="1327" y="117"/>
                  <a:pt x="1327" y="34"/>
                </a:cubicBezTo>
                <a:cubicBezTo>
                  <a:pt x="1327" y="17"/>
                  <a:pt x="1322" y="12"/>
                  <a:pt x="1305" y="14"/>
                </a:cubicBezTo>
                <a:cubicBezTo>
                  <a:pt x="986" y="38"/>
                  <a:pt x="646" y="44"/>
                  <a:pt x="285" y="44"/>
                </a:cubicBezTo>
                <a:cubicBezTo>
                  <a:pt x="209" y="43"/>
                  <a:pt x="132" y="35"/>
                  <a:pt x="55" y="30"/>
                </a:cubicBezTo>
                <a:cubicBezTo>
                  <a:pt x="46" y="30"/>
                  <a:pt x="37" y="26"/>
                  <a:pt x="29" y="23"/>
                </a:cubicBezTo>
                <a:cubicBezTo>
                  <a:pt x="29" y="21"/>
                  <a:pt x="28" y="19"/>
                  <a:pt x="28" y="16"/>
                </a:cubicBezTo>
                <a:cubicBezTo>
                  <a:pt x="36" y="13"/>
                  <a:pt x="44" y="8"/>
                  <a:pt x="52" y="7"/>
                </a:cubicBezTo>
                <a:cubicBezTo>
                  <a:pt x="97" y="4"/>
                  <a:pt x="142" y="0"/>
                  <a:pt x="186" y="1"/>
                </a:cubicBezTo>
                <a:cubicBezTo>
                  <a:pt x="446" y="2"/>
                  <a:pt x="694" y="5"/>
                  <a:pt x="933" y="7"/>
                </a:cubicBezTo>
                <a:cubicBezTo>
                  <a:pt x="1060" y="8"/>
                  <a:pt x="1184" y="6"/>
                  <a:pt x="1305" y="6"/>
                </a:cubicBezTo>
                <a:cubicBezTo>
                  <a:pt x="1331" y="6"/>
                  <a:pt x="1336" y="8"/>
                  <a:pt x="1337" y="33"/>
                </a:cubicBezTo>
                <a:cubicBezTo>
                  <a:pt x="1343" y="128"/>
                  <a:pt x="1347" y="223"/>
                  <a:pt x="1351" y="317"/>
                </a:cubicBezTo>
                <a:cubicBezTo>
                  <a:pt x="1356" y="405"/>
                  <a:pt x="1360" y="493"/>
                  <a:pt x="1365" y="580"/>
                </a:cubicBezTo>
                <a:cubicBezTo>
                  <a:pt x="1366" y="603"/>
                  <a:pt x="1367" y="626"/>
                  <a:pt x="1368" y="649"/>
                </a:cubicBezTo>
                <a:cubicBezTo>
                  <a:pt x="1368" y="667"/>
                  <a:pt x="1359" y="678"/>
                  <a:pt x="1341" y="678"/>
                </a:cubicBezTo>
                <a:cubicBezTo>
                  <a:pt x="1247" y="682"/>
                  <a:pt x="1152" y="687"/>
                  <a:pt x="1055" y="689"/>
                </a:cubicBezTo>
                <a:cubicBezTo>
                  <a:pt x="973" y="690"/>
                  <a:pt x="889" y="687"/>
                  <a:pt x="804" y="686"/>
                </a:cubicBezTo>
                <a:cubicBezTo>
                  <a:pt x="682" y="684"/>
                  <a:pt x="558" y="680"/>
                  <a:pt x="431" y="679"/>
                </a:cubicBezTo>
                <a:cubicBezTo>
                  <a:pt x="347" y="677"/>
                  <a:pt x="261" y="678"/>
                  <a:pt x="174" y="678"/>
                </a:cubicBezTo>
                <a:cubicBezTo>
                  <a:pt x="131" y="678"/>
                  <a:pt x="88" y="678"/>
                  <a:pt x="44" y="676"/>
                </a:cubicBezTo>
                <a:cubicBezTo>
                  <a:pt x="11" y="675"/>
                  <a:pt x="0" y="663"/>
                  <a:pt x="0" y="632"/>
                </a:cubicBezTo>
                <a:cubicBezTo>
                  <a:pt x="0" y="529"/>
                  <a:pt x="1" y="426"/>
                  <a:pt x="2" y="322"/>
                </a:cubicBezTo>
                <a:cubicBezTo>
                  <a:pt x="3" y="226"/>
                  <a:pt x="3" y="130"/>
                  <a:pt x="3" y="33"/>
                </a:cubicBezTo>
                <a:cubicBezTo>
                  <a:pt x="6" y="33"/>
                  <a:pt x="9" y="33"/>
                  <a:pt x="12" y="33"/>
                </a:cubicBezTo>
              </a:path>
            </a:pathLst>
          </a:custGeom>
          <a:solidFill>
            <a:srgbClr val="63CECA"/>
          </a:solidFill>
          <a:ln>
            <a:noFill/>
          </a:ln>
        </p:spPr>
        <p:txBody>
          <a:bodyPr vert="horz" wrap="square" lIns="143988" tIns="215984" rIns="143988" bIns="215984" numCol="1"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600"/>
              </a:spcBef>
              <a:spcAft>
                <a:spcPts val="600"/>
              </a:spcAft>
            </a:pPr>
            <a:endParaRPr lang="en-CA" sz="1600" dirty="0">
              <a:solidFill>
                <a:schemeClr val="tx2"/>
              </a:solidFill>
              <a:latin typeface="Century Gothic" panose="020B0502020202020204" pitchFamily="34" charset="0"/>
            </a:endParaRPr>
          </a:p>
          <a:p>
            <a:pPr algn="ctr">
              <a:spcBef>
                <a:spcPts val="600"/>
              </a:spcBef>
              <a:spcAft>
                <a:spcPts val="600"/>
              </a:spcAft>
            </a:pPr>
            <a:r>
              <a:rPr lang="fr-CA" sz="1400" dirty="0">
                <a:latin typeface="Century Gothic" panose="020B0502020202020204" pitchFamily="34" charset="0"/>
              </a:rPr>
              <a:t>Le Groupe de travail mixte sur la santé mentale a publié trois rapports</a:t>
            </a:r>
          </a:p>
          <a:p>
            <a:pPr algn="ctr">
              <a:spcBef>
                <a:spcPts val="600"/>
              </a:spcBef>
              <a:spcAft>
                <a:spcPts val="600"/>
              </a:spcAft>
            </a:pPr>
            <a:r>
              <a:rPr lang="fr-CA" sz="1400" dirty="0">
                <a:latin typeface="Century Gothic" panose="020B0502020202020204" pitchFamily="34" charset="0"/>
              </a:rPr>
              <a:t>Septembre 2015 / Avril 2016 / Janvier 2018</a:t>
            </a:r>
          </a:p>
          <a:p>
            <a:pPr algn="ctr">
              <a:spcBef>
                <a:spcPts val="600"/>
              </a:spcBef>
              <a:spcAft>
                <a:spcPts val="600"/>
              </a:spcAft>
            </a:pPr>
            <a:endParaRPr lang="en-CA" sz="1600" dirty="0">
              <a:solidFill>
                <a:schemeClr val="tx2"/>
              </a:solidFill>
              <a:latin typeface="Century Gothic" panose="020B0502020202020204" pitchFamily="34" charset="0"/>
            </a:endParaRPr>
          </a:p>
        </p:txBody>
      </p:sp>
      <p:sp>
        <p:nvSpPr>
          <p:cNvPr id="8" name="Freeform 7"/>
          <p:cNvSpPr>
            <a:spLocks/>
          </p:cNvSpPr>
          <p:nvPr/>
        </p:nvSpPr>
        <p:spPr bwMode="auto">
          <a:xfrm>
            <a:off x="1136683" y="2085734"/>
            <a:ext cx="7098719" cy="1116538"/>
          </a:xfrm>
          <a:custGeom>
            <a:avLst/>
            <a:gdLst>
              <a:gd name="T0" fmla="*/ 12 w 1368"/>
              <a:gd name="T1" fmla="*/ 33 h 690"/>
              <a:gd name="T2" fmla="*/ 20 w 1368"/>
              <a:gd name="T3" fmla="*/ 85 h 690"/>
              <a:gd name="T4" fmla="*/ 29 w 1368"/>
              <a:gd name="T5" fmla="*/ 588 h 690"/>
              <a:gd name="T6" fmla="*/ 23 w 1368"/>
              <a:gd name="T7" fmla="*/ 640 h 690"/>
              <a:gd name="T8" fmla="*/ 46 w 1368"/>
              <a:gd name="T9" fmla="*/ 664 h 690"/>
              <a:gd name="T10" fmla="*/ 119 w 1368"/>
              <a:gd name="T11" fmla="*/ 664 h 690"/>
              <a:gd name="T12" fmla="*/ 757 w 1368"/>
              <a:gd name="T13" fmla="*/ 648 h 690"/>
              <a:gd name="T14" fmla="*/ 1204 w 1368"/>
              <a:gd name="T15" fmla="*/ 652 h 690"/>
              <a:gd name="T16" fmla="*/ 1357 w 1368"/>
              <a:gd name="T17" fmla="*/ 662 h 690"/>
              <a:gd name="T18" fmla="*/ 1353 w 1368"/>
              <a:gd name="T19" fmla="*/ 592 h 690"/>
              <a:gd name="T20" fmla="*/ 1329 w 1368"/>
              <a:gd name="T21" fmla="*/ 282 h 690"/>
              <a:gd name="T22" fmla="*/ 1327 w 1368"/>
              <a:gd name="T23" fmla="*/ 34 h 690"/>
              <a:gd name="T24" fmla="*/ 1305 w 1368"/>
              <a:gd name="T25" fmla="*/ 14 h 690"/>
              <a:gd name="T26" fmla="*/ 285 w 1368"/>
              <a:gd name="T27" fmla="*/ 44 h 690"/>
              <a:gd name="T28" fmla="*/ 55 w 1368"/>
              <a:gd name="T29" fmla="*/ 30 h 690"/>
              <a:gd name="T30" fmla="*/ 29 w 1368"/>
              <a:gd name="T31" fmla="*/ 23 h 690"/>
              <a:gd name="T32" fmla="*/ 28 w 1368"/>
              <a:gd name="T33" fmla="*/ 16 h 690"/>
              <a:gd name="T34" fmla="*/ 52 w 1368"/>
              <a:gd name="T35" fmla="*/ 7 h 690"/>
              <a:gd name="T36" fmla="*/ 186 w 1368"/>
              <a:gd name="T37" fmla="*/ 1 h 690"/>
              <a:gd name="T38" fmla="*/ 933 w 1368"/>
              <a:gd name="T39" fmla="*/ 7 h 690"/>
              <a:gd name="T40" fmla="*/ 1305 w 1368"/>
              <a:gd name="T41" fmla="*/ 6 h 690"/>
              <a:gd name="T42" fmla="*/ 1337 w 1368"/>
              <a:gd name="T43" fmla="*/ 33 h 690"/>
              <a:gd name="T44" fmla="*/ 1351 w 1368"/>
              <a:gd name="T45" fmla="*/ 317 h 690"/>
              <a:gd name="T46" fmla="*/ 1365 w 1368"/>
              <a:gd name="T47" fmla="*/ 580 h 690"/>
              <a:gd name="T48" fmla="*/ 1368 w 1368"/>
              <a:gd name="T49" fmla="*/ 649 h 690"/>
              <a:gd name="T50" fmla="*/ 1341 w 1368"/>
              <a:gd name="T51" fmla="*/ 678 h 690"/>
              <a:gd name="T52" fmla="*/ 1055 w 1368"/>
              <a:gd name="T53" fmla="*/ 689 h 690"/>
              <a:gd name="T54" fmla="*/ 804 w 1368"/>
              <a:gd name="T55" fmla="*/ 686 h 690"/>
              <a:gd name="T56" fmla="*/ 431 w 1368"/>
              <a:gd name="T57" fmla="*/ 679 h 690"/>
              <a:gd name="T58" fmla="*/ 174 w 1368"/>
              <a:gd name="T59" fmla="*/ 678 h 690"/>
              <a:gd name="T60" fmla="*/ 44 w 1368"/>
              <a:gd name="T61" fmla="*/ 676 h 690"/>
              <a:gd name="T62" fmla="*/ 0 w 1368"/>
              <a:gd name="T63" fmla="*/ 632 h 690"/>
              <a:gd name="T64" fmla="*/ 2 w 1368"/>
              <a:gd name="T65" fmla="*/ 322 h 690"/>
              <a:gd name="T66" fmla="*/ 3 w 1368"/>
              <a:gd name="T67" fmla="*/ 33 h 690"/>
              <a:gd name="T68" fmla="*/ 12 w 1368"/>
              <a:gd name="T69" fmla="*/ 33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68" h="690">
                <a:moveTo>
                  <a:pt x="12" y="33"/>
                </a:moveTo>
                <a:cubicBezTo>
                  <a:pt x="15" y="50"/>
                  <a:pt x="19" y="67"/>
                  <a:pt x="20" y="85"/>
                </a:cubicBezTo>
                <a:cubicBezTo>
                  <a:pt x="23" y="253"/>
                  <a:pt x="26" y="421"/>
                  <a:pt x="29" y="588"/>
                </a:cubicBezTo>
                <a:cubicBezTo>
                  <a:pt x="29" y="605"/>
                  <a:pt x="27" y="623"/>
                  <a:pt x="23" y="640"/>
                </a:cubicBezTo>
                <a:cubicBezTo>
                  <a:pt x="18" y="659"/>
                  <a:pt x="27" y="664"/>
                  <a:pt x="46" y="664"/>
                </a:cubicBezTo>
                <a:cubicBezTo>
                  <a:pt x="70" y="664"/>
                  <a:pt x="95" y="664"/>
                  <a:pt x="119" y="664"/>
                </a:cubicBezTo>
                <a:cubicBezTo>
                  <a:pt x="340" y="658"/>
                  <a:pt x="552" y="651"/>
                  <a:pt x="757" y="648"/>
                </a:cubicBezTo>
                <a:cubicBezTo>
                  <a:pt x="910" y="647"/>
                  <a:pt x="1059" y="650"/>
                  <a:pt x="1204" y="652"/>
                </a:cubicBezTo>
                <a:cubicBezTo>
                  <a:pt x="1254" y="653"/>
                  <a:pt x="1304" y="658"/>
                  <a:pt x="1357" y="662"/>
                </a:cubicBezTo>
                <a:cubicBezTo>
                  <a:pt x="1356" y="638"/>
                  <a:pt x="1355" y="615"/>
                  <a:pt x="1353" y="592"/>
                </a:cubicBezTo>
                <a:cubicBezTo>
                  <a:pt x="1345" y="489"/>
                  <a:pt x="1334" y="386"/>
                  <a:pt x="1329" y="282"/>
                </a:cubicBezTo>
                <a:cubicBezTo>
                  <a:pt x="1325" y="200"/>
                  <a:pt x="1327" y="117"/>
                  <a:pt x="1327" y="34"/>
                </a:cubicBezTo>
                <a:cubicBezTo>
                  <a:pt x="1327" y="17"/>
                  <a:pt x="1322" y="12"/>
                  <a:pt x="1305" y="14"/>
                </a:cubicBezTo>
                <a:cubicBezTo>
                  <a:pt x="986" y="38"/>
                  <a:pt x="646" y="44"/>
                  <a:pt x="285" y="44"/>
                </a:cubicBezTo>
                <a:cubicBezTo>
                  <a:pt x="209" y="43"/>
                  <a:pt x="132" y="35"/>
                  <a:pt x="55" y="30"/>
                </a:cubicBezTo>
                <a:cubicBezTo>
                  <a:pt x="46" y="30"/>
                  <a:pt x="37" y="26"/>
                  <a:pt x="29" y="23"/>
                </a:cubicBezTo>
                <a:cubicBezTo>
                  <a:pt x="29" y="21"/>
                  <a:pt x="28" y="19"/>
                  <a:pt x="28" y="16"/>
                </a:cubicBezTo>
                <a:cubicBezTo>
                  <a:pt x="36" y="13"/>
                  <a:pt x="44" y="8"/>
                  <a:pt x="52" y="7"/>
                </a:cubicBezTo>
                <a:cubicBezTo>
                  <a:pt x="97" y="4"/>
                  <a:pt x="142" y="0"/>
                  <a:pt x="186" y="1"/>
                </a:cubicBezTo>
                <a:cubicBezTo>
                  <a:pt x="446" y="2"/>
                  <a:pt x="694" y="5"/>
                  <a:pt x="933" y="7"/>
                </a:cubicBezTo>
                <a:cubicBezTo>
                  <a:pt x="1060" y="8"/>
                  <a:pt x="1184" y="6"/>
                  <a:pt x="1305" y="6"/>
                </a:cubicBezTo>
                <a:cubicBezTo>
                  <a:pt x="1331" y="6"/>
                  <a:pt x="1336" y="8"/>
                  <a:pt x="1337" y="33"/>
                </a:cubicBezTo>
                <a:cubicBezTo>
                  <a:pt x="1343" y="128"/>
                  <a:pt x="1347" y="223"/>
                  <a:pt x="1351" y="317"/>
                </a:cubicBezTo>
                <a:cubicBezTo>
                  <a:pt x="1356" y="405"/>
                  <a:pt x="1360" y="493"/>
                  <a:pt x="1365" y="580"/>
                </a:cubicBezTo>
                <a:cubicBezTo>
                  <a:pt x="1366" y="603"/>
                  <a:pt x="1367" y="626"/>
                  <a:pt x="1368" y="649"/>
                </a:cubicBezTo>
                <a:cubicBezTo>
                  <a:pt x="1368" y="667"/>
                  <a:pt x="1359" y="678"/>
                  <a:pt x="1341" y="678"/>
                </a:cubicBezTo>
                <a:cubicBezTo>
                  <a:pt x="1247" y="682"/>
                  <a:pt x="1152" y="687"/>
                  <a:pt x="1055" y="689"/>
                </a:cubicBezTo>
                <a:cubicBezTo>
                  <a:pt x="973" y="690"/>
                  <a:pt x="889" y="687"/>
                  <a:pt x="804" y="686"/>
                </a:cubicBezTo>
                <a:cubicBezTo>
                  <a:pt x="682" y="684"/>
                  <a:pt x="558" y="680"/>
                  <a:pt x="431" y="679"/>
                </a:cubicBezTo>
                <a:cubicBezTo>
                  <a:pt x="347" y="677"/>
                  <a:pt x="261" y="678"/>
                  <a:pt x="174" y="678"/>
                </a:cubicBezTo>
                <a:cubicBezTo>
                  <a:pt x="131" y="678"/>
                  <a:pt x="88" y="678"/>
                  <a:pt x="44" y="676"/>
                </a:cubicBezTo>
                <a:cubicBezTo>
                  <a:pt x="11" y="675"/>
                  <a:pt x="0" y="663"/>
                  <a:pt x="0" y="632"/>
                </a:cubicBezTo>
                <a:cubicBezTo>
                  <a:pt x="0" y="529"/>
                  <a:pt x="1" y="426"/>
                  <a:pt x="2" y="322"/>
                </a:cubicBezTo>
                <a:cubicBezTo>
                  <a:pt x="3" y="226"/>
                  <a:pt x="3" y="130"/>
                  <a:pt x="3" y="33"/>
                </a:cubicBezTo>
                <a:cubicBezTo>
                  <a:pt x="6" y="33"/>
                  <a:pt x="9" y="33"/>
                  <a:pt x="12" y="33"/>
                </a:cubicBezTo>
              </a:path>
            </a:pathLst>
          </a:custGeom>
          <a:solidFill>
            <a:srgbClr val="005172"/>
          </a:solidFill>
          <a:ln>
            <a:noFill/>
          </a:ln>
        </p:spPr>
        <p:txBody>
          <a:bodyPr vert="horz" wrap="square" lIns="215984" tIns="215984" rIns="251982" bIns="215984"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600"/>
              </a:spcBef>
              <a:spcAft>
                <a:spcPts val="600"/>
              </a:spcAft>
            </a:pPr>
            <a:r>
              <a:rPr lang="fr-CA" sz="1400" dirty="0">
                <a:latin typeface="Century Gothic" panose="020B0502020202020204" pitchFamily="34" charset="0"/>
              </a:rPr>
              <a:t>Le greffier du Conseil privé a mis la question de santé mentale au premier plan du programme de gestion et a convoqué un groupe consultatif composé d’intervenants internes et externes pour discuter de la santé mentale.</a:t>
            </a:r>
            <a:endParaRPr lang="fr-CA" sz="1400" b="1" dirty="0">
              <a:latin typeface="Century Gothic" panose="020B0502020202020204" pitchFamily="34" charset="0"/>
            </a:endParaRPr>
          </a:p>
          <a:p>
            <a:pPr algn="ctr">
              <a:spcBef>
                <a:spcPts val="600"/>
              </a:spcBef>
              <a:spcAft>
                <a:spcPts val="600"/>
              </a:spcAft>
            </a:pPr>
            <a:endParaRPr lang="en-CA" sz="1600" dirty="0">
              <a:solidFill>
                <a:schemeClr val="tx2"/>
              </a:solidFill>
              <a:latin typeface="Century Gothic" panose="020B0502020202020204" pitchFamily="34" charset="0"/>
            </a:endParaRPr>
          </a:p>
        </p:txBody>
      </p:sp>
      <p:sp>
        <p:nvSpPr>
          <p:cNvPr id="9" name="Freeform 8"/>
          <p:cNvSpPr>
            <a:spLocks/>
          </p:cNvSpPr>
          <p:nvPr/>
        </p:nvSpPr>
        <p:spPr bwMode="auto">
          <a:xfrm>
            <a:off x="497308" y="3290326"/>
            <a:ext cx="7088734" cy="792088"/>
          </a:xfrm>
          <a:custGeom>
            <a:avLst/>
            <a:gdLst>
              <a:gd name="T0" fmla="*/ 12 w 1368"/>
              <a:gd name="T1" fmla="*/ 33 h 690"/>
              <a:gd name="T2" fmla="*/ 20 w 1368"/>
              <a:gd name="T3" fmla="*/ 85 h 690"/>
              <a:gd name="T4" fmla="*/ 29 w 1368"/>
              <a:gd name="T5" fmla="*/ 588 h 690"/>
              <a:gd name="T6" fmla="*/ 23 w 1368"/>
              <a:gd name="T7" fmla="*/ 640 h 690"/>
              <a:gd name="T8" fmla="*/ 46 w 1368"/>
              <a:gd name="T9" fmla="*/ 664 h 690"/>
              <a:gd name="T10" fmla="*/ 119 w 1368"/>
              <a:gd name="T11" fmla="*/ 664 h 690"/>
              <a:gd name="T12" fmla="*/ 757 w 1368"/>
              <a:gd name="T13" fmla="*/ 648 h 690"/>
              <a:gd name="T14" fmla="*/ 1204 w 1368"/>
              <a:gd name="T15" fmla="*/ 652 h 690"/>
              <a:gd name="T16" fmla="*/ 1357 w 1368"/>
              <a:gd name="T17" fmla="*/ 662 h 690"/>
              <a:gd name="T18" fmla="*/ 1353 w 1368"/>
              <a:gd name="T19" fmla="*/ 592 h 690"/>
              <a:gd name="T20" fmla="*/ 1329 w 1368"/>
              <a:gd name="T21" fmla="*/ 282 h 690"/>
              <a:gd name="T22" fmla="*/ 1327 w 1368"/>
              <a:gd name="T23" fmla="*/ 34 h 690"/>
              <a:gd name="T24" fmla="*/ 1305 w 1368"/>
              <a:gd name="T25" fmla="*/ 14 h 690"/>
              <a:gd name="T26" fmla="*/ 285 w 1368"/>
              <a:gd name="T27" fmla="*/ 44 h 690"/>
              <a:gd name="T28" fmla="*/ 55 w 1368"/>
              <a:gd name="T29" fmla="*/ 30 h 690"/>
              <a:gd name="T30" fmla="*/ 29 w 1368"/>
              <a:gd name="T31" fmla="*/ 23 h 690"/>
              <a:gd name="T32" fmla="*/ 28 w 1368"/>
              <a:gd name="T33" fmla="*/ 16 h 690"/>
              <a:gd name="T34" fmla="*/ 52 w 1368"/>
              <a:gd name="T35" fmla="*/ 7 h 690"/>
              <a:gd name="T36" fmla="*/ 186 w 1368"/>
              <a:gd name="T37" fmla="*/ 1 h 690"/>
              <a:gd name="T38" fmla="*/ 933 w 1368"/>
              <a:gd name="T39" fmla="*/ 7 h 690"/>
              <a:gd name="T40" fmla="*/ 1305 w 1368"/>
              <a:gd name="T41" fmla="*/ 6 h 690"/>
              <a:gd name="T42" fmla="*/ 1337 w 1368"/>
              <a:gd name="T43" fmla="*/ 33 h 690"/>
              <a:gd name="T44" fmla="*/ 1351 w 1368"/>
              <a:gd name="T45" fmla="*/ 317 h 690"/>
              <a:gd name="T46" fmla="*/ 1365 w 1368"/>
              <a:gd name="T47" fmla="*/ 580 h 690"/>
              <a:gd name="T48" fmla="*/ 1368 w 1368"/>
              <a:gd name="T49" fmla="*/ 649 h 690"/>
              <a:gd name="T50" fmla="*/ 1341 w 1368"/>
              <a:gd name="T51" fmla="*/ 678 h 690"/>
              <a:gd name="T52" fmla="*/ 1055 w 1368"/>
              <a:gd name="T53" fmla="*/ 689 h 690"/>
              <a:gd name="T54" fmla="*/ 804 w 1368"/>
              <a:gd name="T55" fmla="*/ 686 h 690"/>
              <a:gd name="T56" fmla="*/ 431 w 1368"/>
              <a:gd name="T57" fmla="*/ 679 h 690"/>
              <a:gd name="T58" fmla="*/ 174 w 1368"/>
              <a:gd name="T59" fmla="*/ 678 h 690"/>
              <a:gd name="T60" fmla="*/ 44 w 1368"/>
              <a:gd name="T61" fmla="*/ 676 h 690"/>
              <a:gd name="T62" fmla="*/ 0 w 1368"/>
              <a:gd name="T63" fmla="*/ 632 h 690"/>
              <a:gd name="T64" fmla="*/ 2 w 1368"/>
              <a:gd name="T65" fmla="*/ 322 h 690"/>
              <a:gd name="T66" fmla="*/ 3 w 1368"/>
              <a:gd name="T67" fmla="*/ 33 h 690"/>
              <a:gd name="T68" fmla="*/ 12 w 1368"/>
              <a:gd name="T69" fmla="*/ 33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68" h="690">
                <a:moveTo>
                  <a:pt x="12" y="33"/>
                </a:moveTo>
                <a:cubicBezTo>
                  <a:pt x="15" y="50"/>
                  <a:pt x="19" y="67"/>
                  <a:pt x="20" y="85"/>
                </a:cubicBezTo>
                <a:cubicBezTo>
                  <a:pt x="23" y="253"/>
                  <a:pt x="26" y="421"/>
                  <a:pt x="29" y="588"/>
                </a:cubicBezTo>
                <a:cubicBezTo>
                  <a:pt x="29" y="605"/>
                  <a:pt x="27" y="623"/>
                  <a:pt x="23" y="640"/>
                </a:cubicBezTo>
                <a:cubicBezTo>
                  <a:pt x="18" y="659"/>
                  <a:pt x="27" y="664"/>
                  <a:pt x="46" y="664"/>
                </a:cubicBezTo>
                <a:cubicBezTo>
                  <a:pt x="70" y="664"/>
                  <a:pt x="95" y="664"/>
                  <a:pt x="119" y="664"/>
                </a:cubicBezTo>
                <a:cubicBezTo>
                  <a:pt x="340" y="658"/>
                  <a:pt x="552" y="651"/>
                  <a:pt x="757" y="648"/>
                </a:cubicBezTo>
                <a:cubicBezTo>
                  <a:pt x="910" y="647"/>
                  <a:pt x="1059" y="650"/>
                  <a:pt x="1204" y="652"/>
                </a:cubicBezTo>
                <a:cubicBezTo>
                  <a:pt x="1254" y="653"/>
                  <a:pt x="1304" y="658"/>
                  <a:pt x="1357" y="662"/>
                </a:cubicBezTo>
                <a:cubicBezTo>
                  <a:pt x="1356" y="638"/>
                  <a:pt x="1355" y="615"/>
                  <a:pt x="1353" y="592"/>
                </a:cubicBezTo>
                <a:cubicBezTo>
                  <a:pt x="1345" y="489"/>
                  <a:pt x="1334" y="386"/>
                  <a:pt x="1329" y="282"/>
                </a:cubicBezTo>
                <a:cubicBezTo>
                  <a:pt x="1325" y="200"/>
                  <a:pt x="1327" y="117"/>
                  <a:pt x="1327" y="34"/>
                </a:cubicBezTo>
                <a:cubicBezTo>
                  <a:pt x="1327" y="17"/>
                  <a:pt x="1322" y="12"/>
                  <a:pt x="1305" y="14"/>
                </a:cubicBezTo>
                <a:cubicBezTo>
                  <a:pt x="986" y="38"/>
                  <a:pt x="646" y="44"/>
                  <a:pt x="285" y="44"/>
                </a:cubicBezTo>
                <a:cubicBezTo>
                  <a:pt x="209" y="43"/>
                  <a:pt x="132" y="35"/>
                  <a:pt x="55" y="30"/>
                </a:cubicBezTo>
                <a:cubicBezTo>
                  <a:pt x="46" y="30"/>
                  <a:pt x="37" y="26"/>
                  <a:pt x="29" y="23"/>
                </a:cubicBezTo>
                <a:cubicBezTo>
                  <a:pt x="29" y="21"/>
                  <a:pt x="28" y="19"/>
                  <a:pt x="28" y="16"/>
                </a:cubicBezTo>
                <a:cubicBezTo>
                  <a:pt x="36" y="13"/>
                  <a:pt x="44" y="8"/>
                  <a:pt x="52" y="7"/>
                </a:cubicBezTo>
                <a:cubicBezTo>
                  <a:pt x="97" y="4"/>
                  <a:pt x="142" y="0"/>
                  <a:pt x="186" y="1"/>
                </a:cubicBezTo>
                <a:cubicBezTo>
                  <a:pt x="446" y="2"/>
                  <a:pt x="694" y="5"/>
                  <a:pt x="933" y="7"/>
                </a:cubicBezTo>
                <a:cubicBezTo>
                  <a:pt x="1060" y="8"/>
                  <a:pt x="1184" y="6"/>
                  <a:pt x="1305" y="6"/>
                </a:cubicBezTo>
                <a:cubicBezTo>
                  <a:pt x="1331" y="6"/>
                  <a:pt x="1336" y="8"/>
                  <a:pt x="1337" y="33"/>
                </a:cubicBezTo>
                <a:cubicBezTo>
                  <a:pt x="1343" y="128"/>
                  <a:pt x="1347" y="223"/>
                  <a:pt x="1351" y="317"/>
                </a:cubicBezTo>
                <a:cubicBezTo>
                  <a:pt x="1356" y="405"/>
                  <a:pt x="1360" y="493"/>
                  <a:pt x="1365" y="580"/>
                </a:cubicBezTo>
                <a:cubicBezTo>
                  <a:pt x="1366" y="603"/>
                  <a:pt x="1367" y="626"/>
                  <a:pt x="1368" y="649"/>
                </a:cubicBezTo>
                <a:cubicBezTo>
                  <a:pt x="1368" y="667"/>
                  <a:pt x="1359" y="678"/>
                  <a:pt x="1341" y="678"/>
                </a:cubicBezTo>
                <a:cubicBezTo>
                  <a:pt x="1247" y="682"/>
                  <a:pt x="1152" y="687"/>
                  <a:pt x="1055" y="689"/>
                </a:cubicBezTo>
                <a:cubicBezTo>
                  <a:pt x="973" y="690"/>
                  <a:pt x="889" y="687"/>
                  <a:pt x="804" y="686"/>
                </a:cubicBezTo>
                <a:cubicBezTo>
                  <a:pt x="682" y="684"/>
                  <a:pt x="558" y="680"/>
                  <a:pt x="431" y="679"/>
                </a:cubicBezTo>
                <a:cubicBezTo>
                  <a:pt x="347" y="677"/>
                  <a:pt x="261" y="678"/>
                  <a:pt x="174" y="678"/>
                </a:cubicBezTo>
                <a:cubicBezTo>
                  <a:pt x="131" y="678"/>
                  <a:pt x="88" y="678"/>
                  <a:pt x="44" y="676"/>
                </a:cubicBezTo>
                <a:cubicBezTo>
                  <a:pt x="11" y="675"/>
                  <a:pt x="0" y="663"/>
                  <a:pt x="0" y="632"/>
                </a:cubicBezTo>
                <a:cubicBezTo>
                  <a:pt x="0" y="529"/>
                  <a:pt x="1" y="426"/>
                  <a:pt x="2" y="322"/>
                </a:cubicBezTo>
                <a:cubicBezTo>
                  <a:pt x="3" y="226"/>
                  <a:pt x="3" y="130"/>
                  <a:pt x="3" y="33"/>
                </a:cubicBezTo>
                <a:cubicBezTo>
                  <a:pt x="6" y="33"/>
                  <a:pt x="9" y="33"/>
                  <a:pt x="12" y="33"/>
                </a:cubicBezTo>
              </a:path>
            </a:pathLst>
          </a:custGeom>
          <a:solidFill>
            <a:srgbClr val="3195B4"/>
          </a:solidFill>
          <a:ln>
            <a:noFill/>
          </a:ln>
        </p:spPr>
        <p:txBody>
          <a:bodyPr vert="horz" wrap="square" lIns="143988" tIns="215984" rIns="143988" bIns="215984" numCol="1"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600"/>
              </a:spcBef>
              <a:spcAft>
                <a:spcPts val="600"/>
              </a:spcAft>
            </a:pPr>
            <a:endParaRPr lang="fr-CA" sz="1600" dirty="0">
              <a:latin typeface="Century Gothic" panose="020B0502020202020204" pitchFamily="34" charset="0"/>
            </a:endParaRPr>
          </a:p>
          <a:p>
            <a:pPr algn="ctr">
              <a:spcBef>
                <a:spcPts val="600"/>
              </a:spcBef>
              <a:spcAft>
                <a:spcPts val="600"/>
              </a:spcAft>
            </a:pPr>
            <a:r>
              <a:rPr lang="fr-CA" sz="1400" dirty="0">
                <a:latin typeface="Century Gothic" panose="020B0502020202020204" pitchFamily="34" charset="0"/>
              </a:rPr>
              <a:t>En s’appuyant sur leur travail, en juin 2016, la Stratégie pour la fonction publique fédérale sur la santé mentale en milieu de travail a été publiée.</a:t>
            </a:r>
            <a:endParaRPr lang="fr-CA" sz="1400" b="1" dirty="0">
              <a:latin typeface="Century Gothic" panose="020B0502020202020204" pitchFamily="34" charset="0"/>
            </a:endParaRPr>
          </a:p>
          <a:p>
            <a:pPr algn="ctr">
              <a:spcBef>
                <a:spcPts val="600"/>
              </a:spcBef>
              <a:spcAft>
                <a:spcPts val="600"/>
              </a:spcAft>
            </a:pPr>
            <a:endParaRPr lang="en-CA" sz="1600" dirty="0">
              <a:solidFill>
                <a:schemeClr val="tx2"/>
              </a:solidFill>
              <a:latin typeface="Century Gothic" panose="020B0502020202020204" pitchFamily="34" charset="0"/>
            </a:endParaRPr>
          </a:p>
        </p:txBody>
      </p:sp>
      <p:sp>
        <p:nvSpPr>
          <p:cNvPr id="12" name="Freeform 11"/>
          <p:cNvSpPr>
            <a:spLocks noEditPoints="1"/>
          </p:cNvSpPr>
          <p:nvPr/>
        </p:nvSpPr>
        <p:spPr bwMode="auto">
          <a:xfrm rot="17220000" flipH="1">
            <a:off x="-128405" y="2069715"/>
            <a:ext cx="1260719" cy="942019"/>
          </a:xfrm>
          <a:custGeom>
            <a:avLst/>
            <a:gdLst>
              <a:gd name="T0" fmla="*/ 863 w 1110"/>
              <a:gd name="T1" fmla="*/ 1194 h 1194"/>
              <a:gd name="T2" fmla="*/ 855 w 1110"/>
              <a:gd name="T3" fmla="*/ 1186 h 1194"/>
              <a:gd name="T4" fmla="*/ 832 w 1110"/>
              <a:gd name="T5" fmla="*/ 1161 h 1194"/>
              <a:gd name="T6" fmla="*/ 783 w 1110"/>
              <a:gd name="T7" fmla="*/ 1109 h 1194"/>
              <a:gd name="T8" fmla="*/ 486 w 1110"/>
              <a:gd name="T9" fmla="*/ 921 h 1194"/>
              <a:gd name="T10" fmla="*/ 480 w 1110"/>
              <a:gd name="T11" fmla="*/ 918 h 1194"/>
              <a:gd name="T12" fmla="*/ 472 w 1110"/>
              <a:gd name="T13" fmla="*/ 916 h 1194"/>
              <a:gd name="T14" fmla="*/ 438 w 1110"/>
              <a:gd name="T15" fmla="*/ 894 h 1194"/>
              <a:gd name="T16" fmla="*/ 436 w 1110"/>
              <a:gd name="T17" fmla="*/ 863 h 1194"/>
              <a:gd name="T18" fmla="*/ 472 w 1110"/>
              <a:gd name="T19" fmla="*/ 835 h 1194"/>
              <a:gd name="T20" fmla="*/ 500 w 1110"/>
              <a:gd name="T21" fmla="*/ 842 h 1194"/>
              <a:gd name="T22" fmla="*/ 507 w 1110"/>
              <a:gd name="T23" fmla="*/ 845 h 1194"/>
              <a:gd name="T24" fmla="*/ 824 w 1110"/>
              <a:gd name="T25" fmla="*/ 1060 h 1194"/>
              <a:gd name="T26" fmla="*/ 672 w 1110"/>
              <a:gd name="T27" fmla="*/ 564 h 1194"/>
              <a:gd name="T28" fmla="*/ 447 w 1110"/>
              <a:gd name="T29" fmla="*/ 225 h 1194"/>
              <a:gd name="T30" fmla="*/ 128 w 1110"/>
              <a:gd name="T31" fmla="*/ 68 h 1194"/>
              <a:gd name="T32" fmla="*/ 64 w 1110"/>
              <a:gd name="T33" fmla="*/ 61 h 1194"/>
              <a:gd name="T34" fmla="*/ 0 w 1110"/>
              <a:gd name="T35" fmla="*/ 54 h 1194"/>
              <a:gd name="T36" fmla="*/ 2 w 1110"/>
              <a:gd name="T37" fmla="*/ 7 h 1194"/>
              <a:gd name="T38" fmla="*/ 31 w 1110"/>
              <a:gd name="T39" fmla="*/ 4 h 1194"/>
              <a:gd name="T40" fmla="*/ 85 w 1110"/>
              <a:gd name="T41" fmla="*/ 0 h 1194"/>
              <a:gd name="T42" fmla="*/ 100 w 1110"/>
              <a:gd name="T43" fmla="*/ 0 h 1194"/>
              <a:gd name="T44" fmla="*/ 632 w 1110"/>
              <a:gd name="T45" fmla="*/ 311 h 1194"/>
              <a:gd name="T46" fmla="*/ 844 w 1110"/>
              <a:gd name="T47" fmla="*/ 748 h 1194"/>
              <a:gd name="T48" fmla="*/ 891 w 1110"/>
              <a:gd name="T49" fmla="*/ 937 h 1194"/>
              <a:gd name="T50" fmla="*/ 901 w 1110"/>
              <a:gd name="T51" fmla="*/ 982 h 1194"/>
              <a:gd name="T52" fmla="*/ 924 w 1110"/>
              <a:gd name="T53" fmla="*/ 947 h 1194"/>
              <a:gd name="T54" fmla="*/ 1027 w 1110"/>
              <a:gd name="T55" fmla="*/ 827 h 1194"/>
              <a:gd name="T56" fmla="*/ 1061 w 1110"/>
              <a:gd name="T57" fmla="*/ 814 h 1194"/>
              <a:gd name="T58" fmla="*/ 1068 w 1110"/>
              <a:gd name="T59" fmla="*/ 813 h 1194"/>
              <a:gd name="T60" fmla="*/ 1110 w 1110"/>
              <a:gd name="T61" fmla="*/ 804 h 1194"/>
              <a:gd name="T62" fmla="*/ 1095 w 1110"/>
              <a:gd name="T63" fmla="*/ 845 h 1194"/>
              <a:gd name="T64" fmla="*/ 1093 w 1110"/>
              <a:gd name="T65" fmla="*/ 852 h 1194"/>
              <a:gd name="T66" fmla="*/ 1076 w 1110"/>
              <a:gd name="T67" fmla="*/ 882 h 1194"/>
              <a:gd name="T68" fmla="*/ 920 w 1110"/>
              <a:gd name="T69" fmla="*/ 1085 h 1194"/>
              <a:gd name="T70" fmla="*/ 918 w 1110"/>
              <a:gd name="T71" fmla="*/ 1102 h 1194"/>
              <a:gd name="T72" fmla="*/ 917 w 1110"/>
              <a:gd name="T73" fmla="*/ 1120 h 1194"/>
              <a:gd name="T74" fmla="*/ 910 w 1110"/>
              <a:gd name="T75" fmla="*/ 1158 h 1194"/>
              <a:gd name="T76" fmla="*/ 907 w 1110"/>
              <a:gd name="T77" fmla="*/ 1173 h 1194"/>
              <a:gd name="T78" fmla="*/ 904 w 1110"/>
              <a:gd name="T79" fmla="*/ 1191 h 1194"/>
              <a:gd name="T80" fmla="*/ 885 w 1110"/>
              <a:gd name="T81" fmla="*/ 1192 h 1194"/>
              <a:gd name="T82" fmla="*/ 876 w 1110"/>
              <a:gd name="T83" fmla="*/ 1193 h 1194"/>
              <a:gd name="T84" fmla="*/ 863 w 1110"/>
              <a:gd name="T85" fmla="*/ 1194 h 1194"/>
              <a:gd name="T86" fmla="*/ 721 w 1110"/>
              <a:gd name="T87" fmla="*/ 556 h 1194"/>
              <a:gd name="T88" fmla="*/ 838 w 1110"/>
              <a:gd name="T89" fmla="*/ 919 h 1194"/>
              <a:gd name="T90" fmla="*/ 798 w 1110"/>
              <a:gd name="T91" fmla="*/ 762 h 1194"/>
              <a:gd name="T92" fmla="*/ 721 w 1110"/>
              <a:gd name="T93" fmla="*/ 556 h 1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10" h="1194">
                <a:moveTo>
                  <a:pt x="863" y="1194"/>
                </a:moveTo>
                <a:cubicBezTo>
                  <a:pt x="855" y="1186"/>
                  <a:pt x="855" y="1186"/>
                  <a:pt x="855" y="1186"/>
                </a:cubicBezTo>
                <a:cubicBezTo>
                  <a:pt x="848" y="1177"/>
                  <a:pt x="840" y="1169"/>
                  <a:pt x="832" y="1161"/>
                </a:cubicBezTo>
                <a:cubicBezTo>
                  <a:pt x="816" y="1143"/>
                  <a:pt x="800" y="1126"/>
                  <a:pt x="783" y="1109"/>
                </a:cubicBezTo>
                <a:cubicBezTo>
                  <a:pt x="684" y="1010"/>
                  <a:pt x="590" y="950"/>
                  <a:pt x="486" y="921"/>
                </a:cubicBezTo>
                <a:cubicBezTo>
                  <a:pt x="483" y="920"/>
                  <a:pt x="481" y="919"/>
                  <a:pt x="480" y="918"/>
                </a:cubicBezTo>
                <a:cubicBezTo>
                  <a:pt x="478" y="918"/>
                  <a:pt x="475" y="917"/>
                  <a:pt x="472" y="916"/>
                </a:cubicBezTo>
                <a:cubicBezTo>
                  <a:pt x="462" y="913"/>
                  <a:pt x="446" y="909"/>
                  <a:pt x="438" y="894"/>
                </a:cubicBezTo>
                <a:cubicBezTo>
                  <a:pt x="435" y="888"/>
                  <a:pt x="432" y="877"/>
                  <a:pt x="436" y="863"/>
                </a:cubicBezTo>
                <a:cubicBezTo>
                  <a:pt x="442" y="845"/>
                  <a:pt x="455" y="835"/>
                  <a:pt x="472" y="835"/>
                </a:cubicBezTo>
                <a:cubicBezTo>
                  <a:pt x="483" y="835"/>
                  <a:pt x="493" y="839"/>
                  <a:pt x="500" y="842"/>
                </a:cubicBezTo>
                <a:cubicBezTo>
                  <a:pt x="503" y="844"/>
                  <a:pt x="505" y="845"/>
                  <a:pt x="507" y="845"/>
                </a:cubicBezTo>
                <a:cubicBezTo>
                  <a:pt x="623" y="883"/>
                  <a:pt x="725" y="952"/>
                  <a:pt x="824" y="1060"/>
                </a:cubicBezTo>
                <a:cubicBezTo>
                  <a:pt x="780" y="881"/>
                  <a:pt x="737" y="719"/>
                  <a:pt x="672" y="564"/>
                </a:cubicBezTo>
                <a:cubicBezTo>
                  <a:pt x="619" y="436"/>
                  <a:pt x="543" y="322"/>
                  <a:pt x="447" y="225"/>
                </a:cubicBezTo>
                <a:cubicBezTo>
                  <a:pt x="365" y="142"/>
                  <a:pt x="261" y="91"/>
                  <a:pt x="128" y="68"/>
                </a:cubicBezTo>
                <a:cubicBezTo>
                  <a:pt x="107" y="64"/>
                  <a:pt x="86" y="63"/>
                  <a:pt x="64" y="61"/>
                </a:cubicBezTo>
                <a:cubicBezTo>
                  <a:pt x="43" y="59"/>
                  <a:pt x="22" y="58"/>
                  <a:pt x="0" y="54"/>
                </a:cubicBezTo>
                <a:cubicBezTo>
                  <a:pt x="2" y="7"/>
                  <a:pt x="2" y="7"/>
                  <a:pt x="2" y="7"/>
                </a:cubicBezTo>
                <a:cubicBezTo>
                  <a:pt x="12" y="6"/>
                  <a:pt x="21" y="5"/>
                  <a:pt x="31" y="4"/>
                </a:cubicBezTo>
                <a:cubicBezTo>
                  <a:pt x="49" y="2"/>
                  <a:pt x="67" y="0"/>
                  <a:pt x="85" y="0"/>
                </a:cubicBezTo>
                <a:cubicBezTo>
                  <a:pt x="90" y="0"/>
                  <a:pt x="95" y="0"/>
                  <a:pt x="100" y="0"/>
                </a:cubicBezTo>
                <a:cubicBezTo>
                  <a:pt x="314" y="15"/>
                  <a:pt x="488" y="117"/>
                  <a:pt x="632" y="311"/>
                </a:cubicBezTo>
                <a:cubicBezTo>
                  <a:pt x="724" y="435"/>
                  <a:pt x="793" y="578"/>
                  <a:pt x="844" y="748"/>
                </a:cubicBezTo>
                <a:cubicBezTo>
                  <a:pt x="863" y="810"/>
                  <a:pt x="877" y="875"/>
                  <a:pt x="891" y="937"/>
                </a:cubicBezTo>
                <a:cubicBezTo>
                  <a:pt x="894" y="952"/>
                  <a:pt x="898" y="967"/>
                  <a:pt x="901" y="982"/>
                </a:cubicBezTo>
                <a:cubicBezTo>
                  <a:pt x="908" y="970"/>
                  <a:pt x="915" y="958"/>
                  <a:pt x="924" y="947"/>
                </a:cubicBezTo>
                <a:cubicBezTo>
                  <a:pt x="956" y="905"/>
                  <a:pt x="992" y="865"/>
                  <a:pt x="1027" y="827"/>
                </a:cubicBezTo>
                <a:cubicBezTo>
                  <a:pt x="1037" y="816"/>
                  <a:pt x="1051" y="815"/>
                  <a:pt x="1061" y="814"/>
                </a:cubicBezTo>
                <a:cubicBezTo>
                  <a:pt x="1063" y="814"/>
                  <a:pt x="1066" y="814"/>
                  <a:pt x="1068" y="813"/>
                </a:cubicBezTo>
                <a:cubicBezTo>
                  <a:pt x="1110" y="804"/>
                  <a:pt x="1110" y="804"/>
                  <a:pt x="1110" y="804"/>
                </a:cubicBezTo>
                <a:cubicBezTo>
                  <a:pt x="1095" y="845"/>
                  <a:pt x="1095" y="845"/>
                  <a:pt x="1095" y="845"/>
                </a:cubicBezTo>
                <a:cubicBezTo>
                  <a:pt x="1095" y="847"/>
                  <a:pt x="1094" y="849"/>
                  <a:pt x="1093" y="852"/>
                </a:cubicBezTo>
                <a:cubicBezTo>
                  <a:pt x="1091" y="861"/>
                  <a:pt x="1088" y="874"/>
                  <a:pt x="1076" y="882"/>
                </a:cubicBezTo>
                <a:cubicBezTo>
                  <a:pt x="1006" y="931"/>
                  <a:pt x="964" y="1003"/>
                  <a:pt x="920" y="1085"/>
                </a:cubicBezTo>
                <a:cubicBezTo>
                  <a:pt x="918" y="1088"/>
                  <a:pt x="918" y="1096"/>
                  <a:pt x="918" y="1102"/>
                </a:cubicBezTo>
                <a:cubicBezTo>
                  <a:pt x="918" y="1107"/>
                  <a:pt x="918" y="1114"/>
                  <a:pt x="917" y="1120"/>
                </a:cubicBezTo>
                <a:cubicBezTo>
                  <a:pt x="915" y="1133"/>
                  <a:pt x="912" y="1146"/>
                  <a:pt x="910" y="1158"/>
                </a:cubicBezTo>
                <a:cubicBezTo>
                  <a:pt x="909" y="1163"/>
                  <a:pt x="908" y="1168"/>
                  <a:pt x="907" y="1173"/>
                </a:cubicBezTo>
                <a:cubicBezTo>
                  <a:pt x="904" y="1191"/>
                  <a:pt x="904" y="1191"/>
                  <a:pt x="904" y="1191"/>
                </a:cubicBezTo>
                <a:cubicBezTo>
                  <a:pt x="885" y="1192"/>
                  <a:pt x="885" y="1192"/>
                  <a:pt x="885" y="1192"/>
                </a:cubicBezTo>
                <a:cubicBezTo>
                  <a:pt x="882" y="1192"/>
                  <a:pt x="879" y="1193"/>
                  <a:pt x="876" y="1193"/>
                </a:cubicBezTo>
                <a:lnTo>
                  <a:pt x="863" y="1194"/>
                </a:lnTo>
                <a:close/>
                <a:moveTo>
                  <a:pt x="721" y="556"/>
                </a:moveTo>
                <a:cubicBezTo>
                  <a:pt x="769" y="672"/>
                  <a:pt x="805" y="792"/>
                  <a:pt x="838" y="919"/>
                </a:cubicBezTo>
                <a:cubicBezTo>
                  <a:pt x="826" y="867"/>
                  <a:pt x="814" y="813"/>
                  <a:pt x="798" y="762"/>
                </a:cubicBezTo>
                <a:cubicBezTo>
                  <a:pt x="776" y="688"/>
                  <a:pt x="750" y="620"/>
                  <a:pt x="721" y="556"/>
                </a:cubicBezTo>
                <a:close/>
              </a:path>
            </a:pathLst>
          </a:custGeom>
          <a:ln/>
        </p:spPr>
        <p:style>
          <a:lnRef idx="2">
            <a:schemeClr val="accent6"/>
          </a:lnRef>
          <a:fillRef idx="1">
            <a:schemeClr val="lt1"/>
          </a:fillRef>
          <a:effectRef idx="0">
            <a:schemeClr val="accent6"/>
          </a:effectRef>
          <a:fontRef idx="minor">
            <a:schemeClr val="dk1"/>
          </a:fontRef>
        </p:style>
        <p:txBody>
          <a:bodyPr vert="horz" wrap="square" lIns="91434" tIns="45718" rIns="91434" bIns="45718"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13" name="Freeform 12"/>
          <p:cNvSpPr>
            <a:spLocks/>
          </p:cNvSpPr>
          <p:nvPr/>
        </p:nvSpPr>
        <p:spPr bwMode="auto">
          <a:xfrm rot="4560000">
            <a:off x="7901447" y="3482952"/>
            <a:ext cx="456789" cy="834561"/>
          </a:xfrm>
          <a:custGeom>
            <a:avLst/>
            <a:gdLst>
              <a:gd name="T0" fmla="*/ 888 w 1069"/>
              <a:gd name="T1" fmla="*/ 1027 h 1147"/>
              <a:gd name="T2" fmla="*/ 939 w 1069"/>
              <a:gd name="T3" fmla="*/ 940 h 1147"/>
              <a:gd name="T4" fmla="*/ 1041 w 1069"/>
              <a:gd name="T5" fmla="*/ 821 h 1147"/>
              <a:gd name="T6" fmla="*/ 1069 w 1069"/>
              <a:gd name="T7" fmla="*/ 815 h 1147"/>
              <a:gd name="T8" fmla="*/ 1058 w 1069"/>
              <a:gd name="T9" fmla="*/ 841 h 1147"/>
              <a:gd name="T10" fmla="*/ 894 w 1069"/>
              <a:gd name="T11" fmla="*/ 1052 h 1147"/>
              <a:gd name="T12" fmla="*/ 889 w 1069"/>
              <a:gd name="T13" fmla="*/ 1095 h 1147"/>
              <a:gd name="T14" fmla="*/ 879 w 1069"/>
              <a:gd name="T15" fmla="*/ 1146 h 1147"/>
              <a:gd name="T16" fmla="*/ 869 w 1069"/>
              <a:gd name="T17" fmla="*/ 1147 h 1147"/>
              <a:gd name="T18" fmla="*/ 796 w 1069"/>
              <a:gd name="T19" fmla="*/ 1070 h 1147"/>
              <a:gd name="T20" fmla="*/ 489 w 1069"/>
              <a:gd name="T21" fmla="*/ 876 h 1147"/>
              <a:gd name="T22" fmla="*/ 486 w 1069"/>
              <a:gd name="T23" fmla="*/ 875 h 1147"/>
              <a:gd name="T24" fmla="*/ 455 w 1069"/>
              <a:gd name="T25" fmla="*/ 848 h 1147"/>
              <a:gd name="T26" fmla="*/ 495 w 1069"/>
              <a:gd name="T27" fmla="*/ 846 h 1147"/>
              <a:gd name="T28" fmla="*/ 836 w 1069"/>
              <a:gd name="T29" fmla="*/ 1093 h 1147"/>
              <a:gd name="T30" fmla="*/ 855 w 1069"/>
              <a:gd name="T31" fmla="*/ 1105 h 1147"/>
              <a:gd name="T32" fmla="*/ 854 w 1069"/>
              <a:gd name="T33" fmla="*/ 1076 h 1147"/>
              <a:gd name="T34" fmla="*/ 690 w 1069"/>
              <a:gd name="T35" fmla="*/ 532 h 1147"/>
              <a:gd name="T36" fmla="*/ 460 w 1069"/>
              <a:gd name="T37" fmla="*/ 186 h 1147"/>
              <a:gd name="T38" fmla="*/ 128 w 1069"/>
              <a:gd name="T39" fmla="*/ 22 h 1147"/>
              <a:gd name="T40" fmla="*/ 0 w 1069"/>
              <a:gd name="T41" fmla="*/ 9 h 1147"/>
              <a:gd name="T42" fmla="*/ 95 w 1069"/>
              <a:gd name="T43" fmla="*/ 2 h 1147"/>
              <a:gd name="T44" fmla="*/ 609 w 1069"/>
              <a:gd name="T45" fmla="*/ 303 h 1147"/>
              <a:gd name="T46" fmla="*/ 817 w 1069"/>
              <a:gd name="T47" fmla="*/ 733 h 1147"/>
              <a:gd name="T48" fmla="*/ 883 w 1069"/>
              <a:gd name="T49" fmla="*/ 1006 h 1147"/>
              <a:gd name="T50" fmla="*/ 888 w 1069"/>
              <a:gd name="T51" fmla="*/ 1027 h 1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69" h="1147">
                <a:moveTo>
                  <a:pt x="888" y="1027"/>
                </a:moveTo>
                <a:cubicBezTo>
                  <a:pt x="906" y="995"/>
                  <a:pt x="919" y="965"/>
                  <a:pt x="939" y="940"/>
                </a:cubicBezTo>
                <a:cubicBezTo>
                  <a:pt x="970" y="898"/>
                  <a:pt x="1006" y="860"/>
                  <a:pt x="1041" y="821"/>
                </a:cubicBezTo>
                <a:cubicBezTo>
                  <a:pt x="1046" y="816"/>
                  <a:pt x="1059" y="817"/>
                  <a:pt x="1069" y="815"/>
                </a:cubicBezTo>
                <a:cubicBezTo>
                  <a:pt x="1065" y="824"/>
                  <a:pt x="1065" y="836"/>
                  <a:pt x="1058" y="841"/>
                </a:cubicBezTo>
                <a:cubicBezTo>
                  <a:pt x="982" y="894"/>
                  <a:pt x="937" y="972"/>
                  <a:pt x="894" y="1052"/>
                </a:cubicBezTo>
                <a:cubicBezTo>
                  <a:pt x="888" y="1064"/>
                  <a:pt x="891" y="1080"/>
                  <a:pt x="889" y="1095"/>
                </a:cubicBezTo>
                <a:cubicBezTo>
                  <a:pt x="886" y="1112"/>
                  <a:pt x="883" y="1129"/>
                  <a:pt x="879" y="1146"/>
                </a:cubicBezTo>
                <a:cubicBezTo>
                  <a:pt x="876" y="1146"/>
                  <a:pt x="872" y="1147"/>
                  <a:pt x="869" y="1147"/>
                </a:cubicBezTo>
                <a:cubicBezTo>
                  <a:pt x="845" y="1121"/>
                  <a:pt x="821" y="1095"/>
                  <a:pt x="796" y="1070"/>
                </a:cubicBezTo>
                <a:cubicBezTo>
                  <a:pt x="709" y="982"/>
                  <a:pt x="611" y="910"/>
                  <a:pt x="489" y="876"/>
                </a:cubicBezTo>
                <a:cubicBezTo>
                  <a:pt x="488" y="876"/>
                  <a:pt x="487" y="875"/>
                  <a:pt x="486" y="875"/>
                </a:cubicBezTo>
                <a:cubicBezTo>
                  <a:pt x="473" y="869"/>
                  <a:pt x="448" y="870"/>
                  <a:pt x="455" y="848"/>
                </a:cubicBezTo>
                <a:cubicBezTo>
                  <a:pt x="462" y="826"/>
                  <a:pt x="482" y="842"/>
                  <a:pt x="495" y="846"/>
                </a:cubicBezTo>
                <a:cubicBezTo>
                  <a:pt x="636" y="892"/>
                  <a:pt x="743" y="982"/>
                  <a:pt x="836" y="1093"/>
                </a:cubicBezTo>
                <a:cubicBezTo>
                  <a:pt x="840" y="1098"/>
                  <a:pt x="844" y="1102"/>
                  <a:pt x="855" y="1105"/>
                </a:cubicBezTo>
                <a:cubicBezTo>
                  <a:pt x="855" y="1096"/>
                  <a:pt x="856" y="1086"/>
                  <a:pt x="854" y="1076"/>
                </a:cubicBezTo>
                <a:cubicBezTo>
                  <a:pt x="809" y="892"/>
                  <a:pt x="764" y="708"/>
                  <a:pt x="690" y="532"/>
                </a:cubicBezTo>
                <a:cubicBezTo>
                  <a:pt x="636" y="402"/>
                  <a:pt x="559" y="286"/>
                  <a:pt x="460" y="186"/>
                </a:cubicBezTo>
                <a:cubicBezTo>
                  <a:pt x="369" y="94"/>
                  <a:pt x="255" y="44"/>
                  <a:pt x="128" y="22"/>
                </a:cubicBezTo>
                <a:cubicBezTo>
                  <a:pt x="87" y="15"/>
                  <a:pt x="43" y="15"/>
                  <a:pt x="0" y="9"/>
                </a:cubicBezTo>
                <a:cubicBezTo>
                  <a:pt x="31" y="6"/>
                  <a:pt x="63" y="0"/>
                  <a:pt x="95" y="2"/>
                </a:cubicBezTo>
                <a:cubicBezTo>
                  <a:pt x="316" y="17"/>
                  <a:pt x="480" y="129"/>
                  <a:pt x="609" y="303"/>
                </a:cubicBezTo>
                <a:cubicBezTo>
                  <a:pt x="705" y="434"/>
                  <a:pt x="771" y="579"/>
                  <a:pt x="817" y="733"/>
                </a:cubicBezTo>
                <a:cubicBezTo>
                  <a:pt x="844" y="822"/>
                  <a:pt x="861" y="915"/>
                  <a:pt x="883" y="1006"/>
                </a:cubicBezTo>
                <a:cubicBezTo>
                  <a:pt x="884" y="1012"/>
                  <a:pt x="886" y="1017"/>
                  <a:pt x="888" y="1027"/>
                </a:cubicBezTo>
              </a:path>
            </a:pathLst>
          </a:custGeom>
          <a:solidFill>
            <a:srgbClr val="CCDC00"/>
          </a:solidFill>
          <a:ln>
            <a:noFill/>
          </a:ln>
        </p:spPr>
        <p:txBody>
          <a:bodyPr vert="horz" wrap="square" lIns="91434" tIns="45718" rIns="91434" bIns="45718"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18" name="Rectangle 17"/>
          <p:cNvSpPr/>
          <p:nvPr/>
        </p:nvSpPr>
        <p:spPr>
          <a:xfrm>
            <a:off x="964549" y="5629645"/>
            <a:ext cx="7992888" cy="523220"/>
          </a:xfrm>
          <a:prstGeom prst="rect">
            <a:avLst/>
          </a:prstGeom>
        </p:spPr>
        <p:txBody>
          <a:bodyPr wrap="square">
            <a:spAutoFit/>
          </a:bodyPr>
          <a:lstStyle/>
          <a:p>
            <a:pPr algn="r"/>
            <a:r>
              <a:rPr lang="en-CA" sz="1400" dirty="0">
                <a:latin typeface="Century Gothic" panose="020B0502020202020204" pitchFamily="34" charset="0"/>
              </a:rPr>
              <a:t>… pour </a:t>
            </a:r>
            <a:r>
              <a:rPr lang="en-CA" sz="1400" dirty="0" err="1">
                <a:latin typeface="Century Gothic" panose="020B0502020202020204" pitchFamily="34" charset="0"/>
              </a:rPr>
              <a:t>aborder</a:t>
            </a:r>
            <a:r>
              <a:rPr lang="en-CA" sz="1400" dirty="0">
                <a:latin typeface="Century Gothic" panose="020B0502020202020204" pitchFamily="34" charset="0"/>
              </a:rPr>
              <a:t> la santé </a:t>
            </a:r>
            <a:r>
              <a:rPr lang="en-CA" sz="1400" dirty="0" err="1">
                <a:latin typeface="Century Gothic" panose="020B0502020202020204" pitchFamily="34" charset="0"/>
              </a:rPr>
              <a:t>mentale</a:t>
            </a:r>
            <a:r>
              <a:rPr lang="en-CA" sz="1400" dirty="0">
                <a:latin typeface="Century Gothic" panose="020B0502020202020204" pitchFamily="34" charset="0"/>
              </a:rPr>
              <a:t> </a:t>
            </a:r>
            <a:r>
              <a:rPr lang="en-CA" sz="1400" dirty="0" err="1">
                <a:latin typeface="Century Gothic" panose="020B0502020202020204" pitchFamily="34" charset="0"/>
              </a:rPr>
              <a:t>en</a:t>
            </a:r>
            <a:r>
              <a:rPr lang="en-CA" sz="1400" dirty="0">
                <a:latin typeface="Century Gothic" panose="020B0502020202020204" pitchFamily="34" charset="0"/>
              </a:rPr>
              <a:t> milieu de travail… </a:t>
            </a:r>
            <a:r>
              <a:rPr lang="fr-CA" sz="1400" dirty="0">
                <a:latin typeface="Century Gothic" panose="020B0502020202020204" pitchFamily="34" charset="0"/>
              </a:rPr>
              <a:t>pour bâtir un milieu de travail sain, respectueux et positif qui renforce la fonction publique</a:t>
            </a:r>
            <a:endParaRPr lang="en-CA" sz="1400" dirty="0">
              <a:latin typeface="Century Gothic" panose="020B0502020202020204" pitchFamily="34" charset="0"/>
            </a:endParaRPr>
          </a:p>
        </p:txBody>
      </p:sp>
      <p:sp>
        <p:nvSpPr>
          <p:cNvPr id="16" name="Freeform 15"/>
          <p:cNvSpPr>
            <a:spLocks/>
          </p:cNvSpPr>
          <p:nvPr/>
        </p:nvSpPr>
        <p:spPr bwMode="auto">
          <a:xfrm>
            <a:off x="683568" y="1052736"/>
            <a:ext cx="7144767" cy="924815"/>
          </a:xfrm>
          <a:custGeom>
            <a:avLst/>
            <a:gdLst>
              <a:gd name="T0" fmla="*/ 12 w 1368"/>
              <a:gd name="T1" fmla="*/ 33 h 690"/>
              <a:gd name="T2" fmla="*/ 20 w 1368"/>
              <a:gd name="T3" fmla="*/ 85 h 690"/>
              <a:gd name="T4" fmla="*/ 29 w 1368"/>
              <a:gd name="T5" fmla="*/ 588 h 690"/>
              <a:gd name="T6" fmla="*/ 23 w 1368"/>
              <a:gd name="T7" fmla="*/ 640 h 690"/>
              <a:gd name="T8" fmla="*/ 46 w 1368"/>
              <a:gd name="T9" fmla="*/ 664 h 690"/>
              <a:gd name="T10" fmla="*/ 119 w 1368"/>
              <a:gd name="T11" fmla="*/ 664 h 690"/>
              <a:gd name="T12" fmla="*/ 757 w 1368"/>
              <a:gd name="T13" fmla="*/ 648 h 690"/>
              <a:gd name="T14" fmla="*/ 1204 w 1368"/>
              <a:gd name="T15" fmla="*/ 652 h 690"/>
              <a:gd name="T16" fmla="*/ 1357 w 1368"/>
              <a:gd name="T17" fmla="*/ 662 h 690"/>
              <a:gd name="T18" fmla="*/ 1353 w 1368"/>
              <a:gd name="T19" fmla="*/ 592 h 690"/>
              <a:gd name="T20" fmla="*/ 1329 w 1368"/>
              <a:gd name="T21" fmla="*/ 282 h 690"/>
              <a:gd name="T22" fmla="*/ 1327 w 1368"/>
              <a:gd name="T23" fmla="*/ 34 h 690"/>
              <a:gd name="T24" fmla="*/ 1305 w 1368"/>
              <a:gd name="T25" fmla="*/ 14 h 690"/>
              <a:gd name="T26" fmla="*/ 285 w 1368"/>
              <a:gd name="T27" fmla="*/ 44 h 690"/>
              <a:gd name="T28" fmla="*/ 55 w 1368"/>
              <a:gd name="T29" fmla="*/ 30 h 690"/>
              <a:gd name="T30" fmla="*/ 29 w 1368"/>
              <a:gd name="T31" fmla="*/ 23 h 690"/>
              <a:gd name="T32" fmla="*/ 28 w 1368"/>
              <a:gd name="T33" fmla="*/ 16 h 690"/>
              <a:gd name="T34" fmla="*/ 52 w 1368"/>
              <a:gd name="T35" fmla="*/ 7 h 690"/>
              <a:gd name="T36" fmla="*/ 186 w 1368"/>
              <a:gd name="T37" fmla="*/ 1 h 690"/>
              <a:gd name="T38" fmla="*/ 933 w 1368"/>
              <a:gd name="T39" fmla="*/ 7 h 690"/>
              <a:gd name="T40" fmla="*/ 1305 w 1368"/>
              <a:gd name="T41" fmla="*/ 6 h 690"/>
              <a:gd name="T42" fmla="*/ 1337 w 1368"/>
              <a:gd name="T43" fmla="*/ 33 h 690"/>
              <a:gd name="T44" fmla="*/ 1351 w 1368"/>
              <a:gd name="T45" fmla="*/ 317 h 690"/>
              <a:gd name="T46" fmla="*/ 1365 w 1368"/>
              <a:gd name="T47" fmla="*/ 580 h 690"/>
              <a:gd name="T48" fmla="*/ 1368 w 1368"/>
              <a:gd name="T49" fmla="*/ 649 h 690"/>
              <a:gd name="T50" fmla="*/ 1341 w 1368"/>
              <a:gd name="T51" fmla="*/ 678 h 690"/>
              <a:gd name="T52" fmla="*/ 1055 w 1368"/>
              <a:gd name="T53" fmla="*/ 689 h 690"/>
              <a:gd name="T54" fmla="*/ 804 w 1368"/>
              <a:gd name="T55" fmla="*/ 686 h 690"/>
              <a:gd name="T56" fmla="*/ 431 w 1368"/>
              <a:gd name="T57" fmla="*/ 679 h 690"/>
              <a:gd name="T58" fmla="*/ 174 w 1368"/>
              <a:gd name="T59" fmla="*/ 678 h 690"/>
              <a:gd name="T60" fmla="*/ 44 w 1368"/>
              <a:gd name="T61" fmla="*/ 676 h 690"/>
              <a:gd name="T62" fmla="*/ 0 w 1368"/>
              <a:gd name="T63" fmla="*/ 632 h 690"/>
              <a:gd name="T64" fmla="*/ 2 w 1368"/>
              <a:gd name="T65" fmla="*/ 322 h 690"/>
              <a:gd name="T66" fmla="*/ 3 w 1368"/>
              <a:gd name="T67" fmla="*/ 33 h 690"/>
              <a:gd name="T68" fmla="*/ 12 w 1368"/>
              <a:gd name="T69" fmla="*/ 33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68" h="690">
                <a:moveTo>
                  <a:pt x="12" y="33"/>
                </a:moveTo>
                <a:cubicBezTo>
                  <a:pt x="15" y="50"/>
                  <a:pt x="19" y="67"/>
                  <a:pt x="20" y="85"/>
                </a:cubicBezTo>
                <a:cubicBezTo>
                  <a:pt x="23" y="253"/>
                  <a:pt x="26" y="421"/>
                  <a:pt x="29" y="588"/>
                </a:cubicBezTo>
                <a:cubicBezTo>
                  <a:pt x="29" y="605"/>
                  <a:pt x="27" y="623"/>
                  <a:pt x="23" y="640"/>
                </a:cubicBezTo>
                <a:cubicBezTo>
                  <a:pt x="18" y="659"/>
                  <a:pt x="27" y="664"/>
                  <a:pt x="46" y="664"/>
                </a:cubicBezTo>
                <a:cubicBezTo>
                  <a:pt x="70" y="664"/>
                  <a:pt x="95" y="664"/>
                  <a:pt x="119" y="664"/>
                </a:cubicBezTo>
                <a:cubicBezTo>
                  <a:pt x="340" y="658"/>
                  <a:pt x="552" y="651"/>
                  <a:pt x="757" y="648"/>
                </a:cubicBezTo>
                <a:cubicBezTo>
                  <a:pt x="910" y="647"/>
                  <a:pt x="1059" y="650"/>
                  <a:pt x="1204" y="652"/>
                </a:cubicBezTo>
                <a:cubicBezTo>
                  <a:pt x="1254" y="653"/>
                  <a:pt x="1304" y="658"/>
                  <a:pt x="1357" y="662"/>
                </a:cubicBezTo>
                <a:cubicBezTo>
                  <a:pt x="1356" y="638"/>
                  <a:pt x="1355" y="615"/>
                  <a:pt x="1353" y="592"/>
                </a:cubicBezTo>
                <a:cubicBezTo>
                  <a:pt x="1345" y="489"/>
                  <a:pt x="1334" y="386"/>
                  <a:pt x="1329" y="282"/>
                </a:cubicBezTo>
                <a:cubicBezTo>
                  <a:pt x="1325" y="200"/>
                  <a:pt x="1327" y="117"/>
                  <a:pt x="1327" y="34"/>
                </a:cubicBezTo>
                <a:cubicBezTo>
                  <a:pt x="1327" y="17"/>
                  <a:pt x="1322" y="12"/>
                  <a:pt x="1305" y="14"/>
                </a:cubicBezTo>
                <a:cubicBezTo>
                  <a:pt x="986" y="38"/>
                  <a:pt x="646" y="44"/>
                  <a:pt x="285" y="44"/>
                </a:cubicBezTo>
                <a:cubicBezTo>
                  <a:pt x="209" y="43"/>
                  <a:pt x="132" y="35"/>
                  <a:pt x="55" y="30"/>
                </a:cubicBezTo>
                <a:cubicBezTo>
                  <a:pt x="46" y="30"/>
                  <a:pt x="37" y="26"/>
                  <a:pt x="29" y="23"/>
                </a:cubicBezTo>
                <a:cubicBezTo>
                  <a:pt x="29" y="21"/>
                  <a:pt x="28" y="19"/>
                  <a:pt x="28" y="16"/>
                </a:cubicBezTo>
                <a:cubicBezTo>
                  <a:pt x="36" y="13"/>
                  <a:pt x="44" y="8"/>
                  <a:pt x="52" y="7"/>
                </a:cubicBezTo>
                <a:cubicBezTo>
                  <a:pt x="97" y="4"/>
                  <a:pt x="142" y="0"/>
                  <a:pt x="186" y="1"/>
                </a:cubicBezTo>
                <a:cubicBezTo>
                  <a:pt x="446" y="2"/>
                  <a:pt x="694" y="5"/>
                  <a:pt x="933" y="7"/>
                </a:cubicBezTo>
                <a:cubicBezTo>
                  <a:pt x="1060" y="8"/>
                  <a:pt x="1184" y="6"/>
                  <a:pt x="1305" y="6"/>
                </a:cubicBezTo>
                <a:cubicBezTo>
                  <a:pt x="1331" y="6"/>
                  <a:pt x="1336" y="8"/>
                  <a:pt x="1337" y="33"/>
                </a:cubicBezTo>
                <a:cubicBezTo>
                  <a:pt x="1343" y="128"/>
                  <a:pt x="1347" y="223"/>
                  <a:pt x="1351" y="317"/>
                </a:cubicBezTo>
                <a:cubicBezTo>
                  <a:pt x="1356" y="405"/>
                  <a:pt x="1360" y="493"/>
                  <a:pt x="1365" y="580"/>
                </a:cubicBezTo>
                <a:cubicBezTo>
                  <a:pt x="1366" y="603"/>
                  <a:pt x="1367" y="626"/>
                  <a:pt x="1368" y="649"/>
                </a:cubicBezTo>
                <a:cubicBezTo>
                  <a:pt x="1368" y="667"/>
                  <a:pt x="1359" y="678"/>
                  <a:pt x="1341" y="678"/>
                </a:cubicBezTo>
                <a:cubicBezTo>
                  <a:pt x="1247" y="682"/>
                  <a:pt x="1152" y="687"/>
                  <a:pt x="1055" y="689"/>
                </a:cubicBezTo>
                <a:cubicBezTo>
                  <a:pt x="973" y="690"/>
                  <a:pt x="889" y="687"/>
                  <a:pt x="804" y="686"/>
                </a:cubicBezTo>
                <a:cubicBezTo>
                  <a:pt x="682" y="684"/>
                  <a:pt x="558" y="680"/>
                  <a:pt x="431" y="679"/>
                </a:cubicBezTo>
                <a:cubicBezTo>
                  <a:pt x="347" y="677"/>
                  <a:pt x="261" y="678"/>
                  <a:pt x="174" y="678"/>
                </a:cubicBezTo>
                <a:cubicBezTo>
                  <a:pt x="131" y="678"/>
                  <a:pt x="88" y="678"/>
                  <a:pt x="44" y="676"/>
                </a:cubicBezTo>
                <a:cubicBezTo>
                  <a:pt x="11" y="675"/>
                  <a:pt x="0" y="663"/>
                  <a:pt x="0" y="632"/>
                </a:cubicBezTo>
                <a:cubicBezTo>
                  <a:pt x="0" y="529"/>
                  <a:pt x="1" y="426"/>
                  <a:pt x="2" y="322"/>
                </a:cubicBezTo>
                <a:cubicBezTo>
                  <a:pt x="3" y="226"/>
                  <a:pt x="3" y="130"/>
                  <a:pt x="3" y="33"/>
                </a:cubicBezTo>
                <a:cubicBezTo>
                  <a:pt x="6" y="33"/>
                  <a:pt x="9" y="33"/>
                  <a:pt x="12" y="33"/>
                </a:cubicBezTo>
              </a:path>
            </a:pathLst>
          </a:custGeom>
          <a:solidFill>
            <a:srgbClr val="63CECA"/>
          </a:solidFill>
          <a:ln>
            <a:noFill/>
          </a:ln>
        </p:spPr>
        <p:txBody>
          <a:bodyPr vert="horz" wrap="square" lIns="143988" tIns="215984" rIns="143988" bIns="215984" numCol="1"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600"/>
              </a:spcBef>
              <a:spcAft>
                <a:spcPts val="600"/>
              </a:spcAft>
            </a:pPr>
            <a:endParaRPr lang="fr-CA" sz="1400" dirty="0">
              <a:latin typeface="Century Gothic" panose="020B0502020202020204" pitchFamily="34" charset="0"/>
            </a:endParaRPr>
          </a:p>
          <a:p>
            <a:pPr algn="ctr">
              <a:spcBef>
                <a:spcPts val="600"/>
              </a:spcBef>
              <a:spcAft>
                <a:spcPts val="600"/>
              </a:spcAft>
            </a:pPr>
            <a:r>
              <a:rPr lang="fr-CA" sz="1400" dirty="0">
                <a:latin typeface="Century Gothic" panose="020B0502020202020204" pitchFamily="34" charset="0"/>
              </a:rPr>
              <a:t>Le gouvernement du Canada et l’Alliance de la fonction publique du Canada ont créé un Groupe de travail mixte afin d’aborder la santé mentale en milieu de travail.</a:t>
            </a:r>
            <a:r>
              <a:rPr lang="en-CA" sz="1400" dirty="0">
                <a:latin typeface="Century Gothic" panose="020B0502020202020204" pitchFamily="34" charset="0"/>
              </a:rPr>
              <a:t> </a:t>
            </a:r>
          </a:p>
          <a:p>
            <a:pPr algn="ctr">
              <a:spcBef>
                <a:spcPts val="600"/>
              </a:spcBef>
              <a:spcAft>
                <a:spcPts val="600"/>
              </a:spcAft>
            </a:pPr>
            <a:endParaRPr lang="en-CA" sz="1600" dirty="0">
              <a:solidFill>
                <a:schemeClr val="tx2"/>
              </a:solidFill>
              <a:latin typeface="Century Gothic" panose="020B0502020202020204" pitchFamily="34" charset="0"/>
            </a:endParaRPr>
          </a:p>
        </p:txBody>
      </p:sp>
      <p:sp>
        <p:nvSpPr>
          <p:cNvPr id="17" name="TextBox 16"/>
          <p:cNvSpPr txBox="1"/>
          <p:nvPr/>
        </p:nvSpPr>
        <p:spPr>
          <a:xfrm>
            <a:off x="238125" y="209550"/>
            <a:ext cx="8724900" cy="553998"/>
          </a:xfrm>
          <a:prstGeom prst="rect">
            <a:avLst/>
          </a:prstGeom>
          <a:noFill/>
        </p:spPr>
        <p:txBody>
          <a:bodyPr wrap="square" rtlCol="0">
            <a:spAutoFit/>
          </a:bodyPr>
          <a:lstStyle/>
          <a:p>
            <a:r>
              <a:rPr lang="en-CA" sz="3000" b="1" dirty="0" err="1">
                <a:solidFill>
                  <a:srgbClr val="05AAA8"/>
                </a:solidFill>
                <a:latin typeface="Century Gothic" panose="020B0502020202020204" pitchFamily="34" charset="0"/>
              </a:rPr>
              <a:t>Préparer</a:t>
            </a:r>
            <a:r>
              <a:rPr lang="en-CA" sz="3000" b="1" dirty="0">
                <a:solidFill>
                  <a:srgbClr val="05AAA8"/>
                </a:solidFill>
                <a:latin typeface="Century Gothic" panose="020B0502020202020204" pitchFamily="34" charset="0"/>
              </a:rPr>
              <a:t> le terrain </a:t>
            </a:r>
          </a:p>
        </p:txBody>
      </p:sp>
    </p:spTree>
    <p:extLst>
      <p:ext uri="{BB962C8B-B14F-4D97-AF65-F5344CB8AC3E}">
        <p14:creationId xmlns:p14="http://schemas.microsoft.com/office/powerpoint/2010/main" val="2652182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lum bright="70000" contrast="-70000"/>
          </a:blip>
          <a:stretch>
            <a:fillRect/>
          </a:stretch>
        </p:blipFill>
        <p:spPr>
          <a:xfrm>
            <a:off x="3819832" y="5797"/>
            <a:ext cx="5324168" cy="3200400"/>
          </a:xfrm>
          <a:prstGeom prst="rect">
            <a:avLst/>
          </a:prstGeom>
        </p:spPr>
      </p:pic>
      <p:sp>
        <p:nvSpPr>
          <p:cNvPr id="12" name="TextBox 11"/>
          <p:cNvSpPr txBox="1"/>
          <p:nvPr/>
        </p:nvSpPr>
        <p:spPr>
          <a:xfrm>
            <a:off x="238125" y="209550"/>
            <a:ext cx="8724900" cy="553998"/>
          </a:xfrm>
          <a:prstGeom prst="rect">
            <a:avLst/>
          </a:prstGeom>
          <a:noFill/>
        </p:spPr>
        <p:txBody>
          <a:bodyPr wrap="square" rtlCol="0">
            <a:spAutoFit/>
          </a:bodyPr>
          <a:lstStyle/>
          <a:p>
            <a:r>
              <a:rPr lang="en-CA" sz="3000" b="1" dirty="0">
                <a:solidFill>
                  <a:srgbClr val="05AAA8"/>
                </a:solidFill>
                <a:latin typeface="Century Gothic" panose="020B0502020202020204" pitchFamily="34" charset="0"/>
              </a:rPr>
              <a:t>#</a:t>
            </a:r>
            <a:r>
              <a:rPr lang="en-CA" sz="3000" b="1" dirty="0" err="1">
                <a:solidFill>
                  <a:srgbClr val="05AAA8"/>
                </a:solidFill>
                <a:latin typeface="Century Gothic" panose="020B0502020202020204" pitchFamily="34" charset="0"/>
              </a:rPr>
              <a:t>SantéMentaleGC</a:t>
            </a:r>
            <a:r>
              <a:rPr lang="en-CA" sz="3000" b="1" dirty="0">
                <a:solidFill>
                  <a:srgbClr val="05AAA8"/>
                </a:solidFill>
                <a:latin typeface="Century Gothic" panose="020B0502020202020204" pitchFamily="34" charset="0"/>
              </a:rPr>
              <a:t> :</a:t>
            </a:r>
          </a:p>
        </p:txBody>
      </p:sp>
      <p:cxnSp>
        <p:nvCxnSpPr>
          <p:cNvPr id="51" name="Straight Connector 50"/>
          <p:cNvCxnSpPr/>
          <p:nvPr/>
        </p:nvCxnSpPr>
        <p:spPr>
          <a:xfrm>
            <a:off x="238125" y="793671"/>
            <a:ext cx="5086350" cy="0"/>
          </a:xfrm>
          <a:prstGeom prst="line">
            <a:avLst/>
          </a:prstGeom>
          <a:ln w="28575">
            <a:solidFill>
              <a:srgbClr val="9BDAE4"/>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49046" y="798384"/>
            <a:ext cx="7897776" cy="369332"/>
          </a:xfrm>
          <a:prstGeom prst="rect">
            <a:avLst/>
          </a:prstGeom>
        </p:spPr>
        <p:txBody>
          <a:bodyPr wrap="square">
            <a:spAutoFit/>
          </a:bodyPr>
          <a:lstStyle/>
          <a:p>
            <a:r>
              <a:rPr lang="en-CA" dirty="0">
                <a:solidFill>
                  <a:srgbClr val="05AAA8"/>
                </a:solidFill>
                <a:latin typeface="Century Gothic" panose="020B0502020202020204" pitchFamily="34" charset="0"/>
              </a:rPr>
              <a:t>Un </a:t>
            </a:r>
            <a:r>
              <a:rPr lang="en-CA" dirty="0" err="1">
                <a:solidFill>
                  <a:srgbClr val="05AAA8"/>
                </a:solidFill>
                <a:latin typeface="Century Gothic" panose="020B0502020202020204" pitchFamily="34" charset="0"/>
              </a:rPr>
              <a:t>univers</a:t>
            </a:r>
            <a:r>
              <a:rPr lang="en-CA" dirty="0">
                <a:solidFill>
                  <a:srgbClr val="05AAA8"/>
                </a:solidFill>
                <a:latin typeface="Century Gothic" panose="020B0502020202020204" pitchFamily="34" charset="0"/>
              </a:rPr>
              <a:t> </a:t>
            </a:r>
            <a:r>
              <a:rPr lang="en-CA" dirty="0" err="1">
                <a:solidFill>
                  <a:srgbClr val="05AAA8"/>
                </a:solidFill>
                <a:latin typeface="Century Gothic" panose="020B0502020202020204" pitchFamily="34" charset="0"/>
              </a:rPr>
              <a:t>collaboratif</a:t>
            </a:r>
            <a:r>
              <a:rPr lang="en-CA" dirty="0">
                <a:solidFill>
                  <a:srgbClr val="05AAA8"/>
                </a:solidFill>
                <a:latin typeface="Century Gothic" panose="020B0502020202020204" pitchFamily="34" charset="0"/>
              </a:rPr>
              <a:t> pour le </a:t>
            </a:r>
            <a:r>
              <a:rPr lang="en-CA" dirty="0" err="1">
                <a:solidFill>
                  <a:srgbClr val="05AAA8"/>
                </a:solidFill>
                <a:latin typeface="Century Gothic" panose="020B0502020202020204" pitchFamily="34" charset="0"/>
              </a:rPr>
              <a:t>changement</a:t>
            </a:r>
            <a:r>
              <a:rPr lang="en-CA" dirty="0">
                <a:solidFill>
                  <a:srgbClr val="05AAA8"/>
                </a:solidFill>
                <a:latin typeface="Century Gothic" panose="020B0502020202020204" pitchFamily="34" charset="0"/>
              </a:rPr>
              <a:t> de culture</a:t>
            </a:r>
          </a:p>
        </p:txBody>
      </p:sp>
      <p:pic>
        <p:nvPicPr>
          <p:cNvPr id="2" name="Picture 1"/>
          <p:cNvPicPr>
            <a:picLocks noChangeAspect="1"/>
          </p:cNvPicPr>
          <p:nvPr/>
        </p:nvPicPr>
        <p:blipFill>
          <a:blip r:embed="rId4">
            <a:clrChange>
              <a:clrFrom>
                <a:srgbClr val="FFFFFF"/>
              </a:clrFrom>
              <a:clrTo>
                <a:srgbClr val="FFFFFF">
                  <a:alpha val="0"/>
                </a:srgbClr>
              </a:clrTo>
            </a:clrChange>
          </a:blip>
          <a:stretch>
            <a:fillRect/>
          </a:stretch>
        </p:blipFill>
        <p:spPr>
          <a:xfrm>
            <a:off x="100075" y="2096852"/>
            <a:ext cx="9001000" cy="3746260"/>
          </a:xfrm>
          <a:prstGeom prst="rect">
            <a:avLst/>
          </a:prstGeom>
        </p:spPr>
      </p:pic>
    </p:spTree>
    <p:extLst>
      <p:ext uri="{BB962C8B-B14F-4D97-AF65-F5344CB8AC3E}">
        <p14:creationId xmlns:p14="http://schemas.microsoft.com/office/powerpoint/2010/main" val="1620756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lum bright="70000" contrast="-70000"/>
          </a:blip>
          <a:stretch>
            <a:fillRect/>
          </a:stretch>
        </p:blipFill>
        <p:spPr>
          <a:xfrm>
            <a:off x="3819832" y="5797"/>
            <a:ext cx="5324168" cy="3200400"/>
          </a:xfrm>
          <a:prstGeom prst="rect">
            <a:avLst/>
          </a:prstGeom>
        </p:spPr>
      </p:pic>
      <p:sp>
        <p:nvSpPr>
          <p:cNvPr id="6" name="Rectangle 5"/>
          <p:cNvSpPr/>
          <p:nvPr/>
        </p:nvSpPr>
        <p:spPr>
          <a:xfrm>
            <a:off x="2606854" y="2372501"/>
            <a:ext cx="4572000" cy="923330"/>
          </a:xfrm>
          <a:prstGeom prst="rect">
            <a:avLst/>
          </a:prstGeom>
        </p:spPr>
        <p:txBody>
          <a:bodyPr>
            <a:spAutoFit/>
          </a:bodyPr>
          <a:lstStyle/>
          <a:p>
            <a:pPr lvl="0" algn="ctr" eaLnBrk="0" fontAlgn="base" hangingPunct="0">
              <a:spcBef>
                <a:spcPct val="0"/>
              </a:spcBef>
              <a:spcAft>
                <a:spcPct val="0"/>
              </a:spcAft>
            </a:pPr>
            <a:r>
              <a:rPr lang="en-CA" altLang="en-US" b="1" dirty="0">
                <a:solidFill>
                  <a:schemeClr val="bg1"/>
                </a:solidFill>
              </a:rPr>
              <a:t>To align, support and integrate with the broader work in the area of diversity, inclusion and wellness. </a:t>
            </a:r>
          </a:p>
        </p:txBody>
      </p:sp>
      <p:cxnSp>
        <p:nvCxnSpPr>
          <p:cNvPr id="5" name="Straight Connector 4"/>
          <p:cNvCxnSpPr/>
          <p:nvPr/>
        </p:nvCxnSpPr>
        <p:spPr>
          <a:xfrm>
            <a:off x="238125" y="793671"/>
            <a:ext cx="5086350" cy="0"/>
          </a:xfrm>
          <a:prstGeom prst="line">
            <a:avLst/>
          </a:prstGeom>
          <a:ln w="28575">
            <a:solidFill>
              <a:srgbClr val="9BDAE4"/>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38125" y="209550"/>
            <a:ext cx="8724900" cy="553998"/>
          </a:xfrm>
          <a:prstGeom prst="rect">
            <a:avLst/>
          </a:prstGeom>
          <a:noFill/>
        </p:spPr>
        <p:txBody>
          <a:bodyPr wrap="square" rtlCol="0">
            <a:spAutoFit/>
          </a:bodyPr>
          <a:lstStyle/>
          <a:p>
            <a:r>
              <a:rPr lang="en-CA" sz="3000" b="1" dirty="0">
                <a:solidFill>
                  <a:srgbClr val="05AAA8"/>
                </a:solidFill>
                <a:latin typeface="Century Gothic" panose="020B0502020202020204" pitchFamily="34" charset="0"/>
              </a:rPr>
              <a:t>Le Centre </a:t>
            </a:r>
            <a:r>
              <a:rPr lang="en-CA" sz="3000" b="1" dirty="0" err="1">
                <a:solidFill>
                  <a:srgbClr val="05AAA8"/>
                </a:solidFill>
                <a:latin typeface="Century Gothic" panose="020B0502020202020204" pitchFamily="34" charset="0"/>
              </a:rPr>
              <a:t>d’expertise</a:t>
            </a:r>
            <a:r>
              <a:rPr lang="en-CA" sz="3000" b="1" dirty="0">
                <a:solidFill>
                  <a:srgbClr val="05AAA8"/>
                </a:solidFill>
                <a:latin typeface="Century Gothic" panose="020B0502020202020204" pitchFamily="34" charset="0"/>
              </a:rPr>
              <a:t> </a:t>
            </a:r>
            <a:r>
              <a:rPr lang="en-CA" sz="3000" b="1" dirty="0" err="1">
                <a:solidFill>
                  <a:srgbClr val="05AAA8"/>
                </a:solidFill>
                <a:latin typeface="Century Gothic" panose="020B0502020202020204" pitchFamily="34" charset="0"/>
              </a:rPr>
              <a:t>prend</a:t>
            </a:r>
            <a:r>
              <a:rPr lang="en-CA" sz="3000" b="1" dirty="0">
                <a:solidFill>
                  <a:srgbClr val="05AAA8"/>
                </a:solidFill>
                <a:latin typeface="Century Gothic" panose="020B0502020202020204" pitchFamily="34" charset="0"/>
              </a:rPr>
              <a:t> </a:t>
            </a:r>
            <a:r>
              <a:rPr lang="en-CA" sz="3000" b="1" dirty="0" err="1">
                <a:solidFill>
                  <a:srgbClr val="05AAA8"/>
                </a:solidFill>
                <a:latin typeface="Century Gothic" panose="020B0502020202020204" pitchFamily="34" charset="0"/>
              </a:rPr>
              <a:t>forme</a:t>
            </a:r>
            <a:endParaRPr lang="en-CA" sz="3000" b="1" dirty="0">
              <a:solidFill>
                <a:srgbClr val="05AAA8"/>
              </a:solidFill>
              <a:latin typeface="Century Gothic" panose="020B0502020202020204" pitchFamily="34" charset="0"/>
            </a:endParaRPr>
          </a:p>
        </p:txBody>
      </p:sp>
      <p:sp>
        <p:nvSpPr>
          <p:cNvPr id="52" name="TextBox 51"/>
          <p:cNvSpPr txBox="1"/>
          <p:nvPr/>
        </p:nvSpPr>
        <p:spPr>
          <a:xfrm>
            <a:off x="521088" y="1088740"/>
            <a:ext cx="7075248" cy="430887"/>
          </a:xfrm>
          <a:prstGeom prst="rect">
            <a:avLst/>
          </a:prstGeom>
          <a:noFill/>
        </p:spPr>
        <p:txBody>
          <a:bodyPr wrap="square" rtlCol="0">
            <a:spAutoFit/>
          </a:bodyPr>
          <a:lstStyle/>
          <a:p>
            <a:r>
              <a:rPr lang="en-CA" sz="2200" dirty="0">
                <a:solidFill>
                  <a:srgbClr val="1775BC"/>
                </a:solidFill>
                <a:latin typeface="Century Gothic" panose="020B0502020202020204" pitchFamily="34" charset="0"/>
              </a:rPr>
              <a:t>Les trois </a:t>
            </a:r>
            <a:r>
              <a:rPr lang="en-CA" sz="2200" dirty="0" err="1">
                <a:solidFill>
                  <a:srgbClr val="1775BC"/>
                </a:solidFill>
                <a:latin typeface="Century Gothic" panose="020B0502020202020204" pitchFamily="34" charset="0"/>
              </a:rPr>
              <a:t>piliers</a:t>
            </a:r>
            <a:r>
              <a:rPr lang="en-CA" sz="2200" dirty="0">
                <a:solidFill>
                  <a:srgbClr val="1775BC"/>
                </a:solidFill>
                <a:latin typeface="Century Gothic" panose="020B0502020202020204" pitchFamily="34" charset="0"/>
              </a:rPr>
              <a:t> de la Stratégie de santé mentale :</a:t>
            </a:r>
          </a:p>
        </p:txBody>
      </p:sp>
      <p:pic>
        <p:nvPicPr>
          <p:cNvPr id="85" name="Picture 84"/>
          <p:cNvPicPr>
            <a:picLocks noChangeAspect="1"/>
          </p:cNvPicPr>
          <p:nvPr/>
        </p:nvPicPr>
        <p:blipFill rotWithShape="1">
          <a:blip r:embed="rId4" cstate="print">
            <a:extLst>
              <a:ext uri="{28A0092B-C50C-407E-A947-70E740481C1C}">
                <a14:useLocalDpi xmlns:a14="http://schemas.microsoft.com/office/drawing/2010/main" val="0"/>
              </a:ext>
            </a:extLst>
          </a:blip>
          <a:srcRect b="62941"/>
          <a:stretch/>
        </p:blipFill>
        <p:spPr>
          <a:xfrm>
            <a:off x="511985" y="5204232"/>
            <a:ext cx="2560834" cy="103153"/>
          </a:xfrm>
          <a:prstGeom prst="rect">
            <a:avLst/>
          </a:prstGeom>
        </p:spPr>
      </p:pic>
      <p:grpSp>
        <p:nvGrpSpPr>
          <p:cNvPr id="86" name="Group 85"/>
          <p:cNvGrpSpPr/>
          <p:nvPr/>
        </p:nvGrpSpPr>
        <p:grpSpPr>
          <a:xfrm>
            <a:off x="3234408" y="1731171"/>
            <a:ext cx="2915899" cy="4443160"/>
            <a:chOff x="3957849" y="1009934"/>
            <a:chExt cx="3753136" cy="4872250"/>
          </a:xfrm>
        </p:grpSpPr>
        <p:sp>
          <p:nvSpPr>
            <p:cNvPr id="87" name="Rectangle 86"/>
            <p:cNvSpPr/>
            <p:nvPr/>
          </p:nvSpPr>
          <p:spPr>
            <a:xfrm>
              <a:off x="3957849" y="1869742"/>
              <a:ext cx="3753135" cy="364395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9">
                <a:solidFill>
                  <a:prstClr val="white"/>
                </a:solidFill>
              </a:endParaRPr>
            </a:p>
          </p:txBody>
        </p:sp>
        <p:sp>
          <p:nvSpPr>
            <p:cNvPr id="88" name="Rectangle 87"/>
            <p:cNvSpPr/>
            <p:nvPr/>
          </p:nvSpPr>
          <p:spPr>
            <a:xfrm>
              <a:off x="3957851" y="1009934"/>
              <a:ext cx="3753134" cy="504967"/>
            </a:xfrm>
            <a:prstGeom prst="rect">
              <a:avLst/>
            </a:prstGeom>
            <a:solidFill>
              <a:srgbClr val="1A9A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9">
                <a:solidFill>
                  <a:prstClr val="white"/>
                </a:solidFill>
              </a:endParaRPr>
            </a:p>
          </p:txBody>
        </p:sp>
        <p:sp>
          <p:nvSpPr>
            <p:cNvPr id="89" name="Pentagon 88"/>
            <p:cNvSpPr/>
            <p:nvPr/>
          </p:nvSpPr>
          <p:spPr>
            <a:xfrm rot="5400000">
              <a:off x="5528508" y="-55754"/>
              <a:ext cx="611819" cy="3753135"/>
            </a:xfrm>
            <a:prstGeom prst="homePlate">
              <a:avLst>
                <a:gd name="adj" fmla="val 25000"/>
              </a:avLst>
            </a:prstGeom>
            <a:solidFill>
              <a:srgbClr val="1A9A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9">
                <a:solidFill>
                  <a:prstClr val="white"/>
                </a:solidFill>
              </a:endParaRPr>
            </a:p>
          </p:txBody>
        </p:sp>
        <p:sp>
          <p:nvSpPr>
            <p:cNvPr id="90" name="Rectangle 89"/>
            <p:cNvSpPr/>
            <p:nvPr/>
          </p:nvSpPr>
          <p:spPr>
            <a:xfrm flipV="1">
              <a:off x="3957849" y="5513696"/>
              <a:ext cx="3753134" cy="368488"/>
            </a:xfrm>
            <a:prstGeom prst="rect">
              <a:avLst/>
            </a:prstGeom>
            <a:solidFill>
              <a:srgbClr val="1A9A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9">
                <a:solidFill>
                  <a:prstClr val="white"/>
                </a:solidFill>
              </a:endParaRPr>
            </a:p>
          </p:txBody>
        </p:sp>
      </p:grpSp>
      <p:grpSp>
        <p:nvGrpSpPr>
          <p:cNvPr id="91" name="Group 90"/>
          <p:cNvGrpSpPr/>
          <p:nvPr/>
        </p:nvGrpSpPr>
        <p:grpSpPr>
          <a:xfrm>
            <a:off x="511527" y="1952836"/>
            <a:ext cx="2565257" cy="4458096"/>
            <a:chOff x="3957849" y="1009934"/>
            <a:chExt cx="3753136" cy="4872250"/>
          </a:xfrm>
        </p:grpSpPr>
        <p:sp>
          <p:nvSpPr>
            <p:cNvPr id="92" name="Rectangle 91"/>
            <p:cNvSpPr/>
            <p:nvPr/>
          </p:nvSpPr>
          <p:spPr>
            <a:xfrm>
              <a:off x="3957849" y="1869742"/>
              <a:ext cx="3753135" cy="364395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9">
                <a:solidFill>
                  <a:prstClr val="white"/>
                </a:solidFill>
              </a:endParaRPr>
            </a:p>
          </p:txBody>
        </p:sp>
        <p:sp>
          <p:nvSpPr>
            <p:cNvPr id="93" name="Rectangle 92"/>
            <p:cNvSpPr/>
            <p:nvPr/>
          </p:nvSpPr>
          <p:spPr>
            <a:xfrm>
              <a:off x="3957851" y="1009934"/>
              <a:ext cx="3753134" cy="504967"/>
            </a:xfrm>
            <a:prstGeom prst="rect">
              <a:avLst/>
            </a:prstGeom>
            <a:solidFill>
              <a:srgbClr val="D811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9">
                <a:solidFill>
                  <a:prstClr val="white"/>
                </a:solidFill>
              </a:endParaRPr>
            </a:p>
          </p:txBody>
        </p:sp>
        <p:sp>
          <p:nvSpPr>
            <p:cNvPr id="94" name="Pentagon 93"/>
            <p:cNvSpPr/>
            <p:nvPr/>
          </p:nvSpPr>
          <p:spPr>
            <a:xfrm rot="5400000">
              <a:off x="5526440" y="-53689"/>
              <a:ext cx="615952" cy="3753134"/>
            </a:xfrm>
            <a:prstGeom prst="homePlate">
              <a:avLst>
                <a:gd name="adj" fmla="val 25000"/>
              </a:avLst>
            </a:prstGeom>
            <a:solidFill>
              <a:srgbClr val="D811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9">
                <a:solidFill>
                  <a:prstClr val="white"/>
                </a:solidFill>
              </a:endParaRPr>
            </a:p>
          </p:txBody>
        </p:sp>
        <p:sp>
          <p:nvSpPr>
            <p:cNvPr id="95" name="Rectangle 94"/>
            <p:cNvSpPr/>
            <p:nvPr/>
          </p:nvSpPr>
          <p:spPr>
            <a:xfrm flipV="1">
              <a:off x="3957849" y="5513696"/>
              <a:ext cx="3753134" cy="368488"/>
            </a:xfrm>
            <a:prstGeom prst="rect">
              <a:avLst/>
            </a:prstGeom>
            <a:solidFill>
              <a:srgbClr val="D811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9">
                <a:solidFill>
                  <a:prstClr val="white"/>
                </a:solidFill>
              </a:endParaRPr>
            </a:p>
          </p:txBody>
        </p:sp>
      </p:grpSp>
      <p:grpSp>
        <p:nvGrpSpPr>
          <p:cNvPr id="96" name="Group 95"/>
          <p:cNvGrpSpPr/>
          <p:nvPr/>
        </p:nvGrpSpPr>
        <p:grpSpPr>
          <a:xfrm>
            <a:off x="6263128" y="1972037"/>
            <a:ext cx="2557343" cy="4439615"/>
            <a:chOff x="3957849" y="1009934"/>
            <a:chExt cx="3753136" cy="4872250"/>
          </a:xfrm>
        </p:grpSpPr>
        <p:sp>
          <p:nvSpPr>
            <p:cNvPr id="97" name="Rectangle 96"/>
            <p:cNvSpPr/>
            <p:nvPr/>
          </p:nvSpPr>
          <p:spPr>
            <a:xfrm>
              <a:off x="3957849" y="1869742"/>
              <a:ext cx="3753135" cy="364395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9">
                <a:solidFill>
                  <a:prstClr val="white"/>
                </a:solidFill>
              </a:endParaRPr>
            </a:p>
          </p:txBody>
        </p:sp>
        <p:sp>
          <p:nvSpPr>
            <p:cNvPr id="98" name="Rectangle 97"/>
            <p:cNvSpPr/>
            <p:nvPr/>
          </p:nvSpPr>
          <p:spPr>
            <a:xfrm>
              <a:off x="3957851" y="1009934"/>
              <a:ext cx="3753134" cy="504967"/>
            </a:xfrm>
            <a:prstGeom prst="rect">
              <a:avLst/>
            </a:prstGeom>
            <a:solidFill>
              <a:srgbClr val="EA6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9">
                <a:solidFill>
                  <a:prstClr val="white"/>
                </a:solidFill>
              </a:endParaRPr>
            </a:p>
          </p:txBody>
        </p:sp>
        <p:sp>
          <p:nvSpPr>
            <p:cNvPr id="99" name="Pentagon 98"/>
            <p:cNvSpPr/>
            <p:nvPr/>
          </p:nvSpPr>
          <p:spPr>
            <a:xfrm rot="5400000">
              <a:off x="5493205" y="-20452"/>
              <a:ext cx="682423" cy="3753134"/>
            </a:xfrm>
            <a:prstGeom prst="homePlate">
              <a:avLst>
                <a:gd name="adj" fmla="val 25000"/>
              </a:avLst>
            </a:prstGeom>
            <a:solidFill>
              <a:srgbClr val="EA6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9">
                <a:solidFill>
                  <a:prstClr val="white"/>
                </a:solidFill>
              </a:endParaRPr>
            </a:p>
          </p:txBody>
        </p:sp>
        <p:sp>
          <p:nvSpPr>
            <p:cNvPr id="100" name="Rectangle 99"/>
            <p:cNvSpPr/>
            <p:nvPr/>
          </p:nvSpPr>
          <p:spPr>
            <a:xfrm flipV="1">
              <a:off x="3957849" y="5513696"/>
              <a:ext cx="3753134" cy="368488"/>
            </a:xfrm>
            <a:prstGeom prst="rect">
              <a:avLst/>
            </a:prstGeom>
            <a:solidFill>
              <a:srgbClr val="EA6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9">
                <a:solidFill>
                  <a:prstClr val="white"/>
                </a:solidFill>
              </a:endParaRPr>
            </a:p>
          </p:txBody>
        </p:sp>
      </p:grpSp>
      <p:pic>
        <p:nvPicPr>
          <p:cNvPr id="101" name="Picture 100"/>
          <p:cNvPicPr>
            <a:picLocks noChangeAspect="1"/>
          </p:cNvPicPr>
          <p:nvPr/>
        </p:nvPicPr>
        <p:blipFill rotWithShape="1">
          <a:blip r:embed="rId4" cstate="print">
            <a:extLst>
              <a:ext uri="{28A0092B-C50C-407E-A947-70E740481C1C}">
                <a14:useLocalDpi xmlns:a14="http://schemas.microsoft.com/office/drawing/2010/main" val="0"/>
              </a:ext>
            </a:extLst>
          </a:blip>
          <a:srcRect b="62941"/>
          <a:stretch/>
        </p:blipFill>
        <p:spPr>
          <a:xfrm rot="16200000">
            <a:off x="4452255" y="3943637"/>
            <a:ext cx="3535389" cy="160485"/>
          </a:xfrm>
          <a:prstGeom prst="rect">
            <a:avLst/>
          </a:prstGeom>
        </p:spPr>
      </p:pic>
      <p:pic>
        <p:nvPicPr>
          <p:cNvPr id="102" name="Picture 101"/>
          <p:cNvPicPr>
            <a:picLocks noChangeAspect="1"/>
          </p:cNvPicPr>
          <p:nvPr/>
        </p:nvPicPr>
        <p:blipFill rotWithShape="1">
          <a:blip r:embed="rId4" cstate="print">
            <a:extLst>
              <a:ext uri="{28A0092B-C50C-407E-A947-70E740481C1C}">
                <a14:useLocalDpi xmlns:a14="http://schemas.microsoft.com/office/drawing/2010/main" val="0"/>
              </a:ext>
            </a:extLst>
          </a:blip>
          <a:srcRect b="62941"/>
          <a:stretch/>
        </p:blipFill>
        <p:spPr>
          <a:xfrm rot="5400000" flipH="1">
            <a:off x="1118678" y="3946954"/>
            <a:ext cx="4079287" cy="163060"/>
          </a:xfrm>
          <a:prstGeom prst="rect">
            <a:avLst/>
          </a:prstGeom>
        </p:spPr>
      </p:pic>
      <p:sp>
        <p:nvSpPr>
          <p:cNvPr id="104" name="TextBox 103"/>
          <p:cNvSpPr txBox="1"/>
          <p:nvPr/>
        </p:nvSpPr>
        <p:spPr>
          <a:xfrm>
            <a:off x="467544" y="2058184"/>
            <a:ext cx="2661307" cy="830997"/>
          </a:xfrm>
          <a:prstGeom prst="rect">
            <a:avLst/>
          </a:prstGeom>
          <a:noFill/>
        </p:spPr>
        <p:txBody>
          <a:bodyPr wrap="square" rtlCol="0">
            <a:spAutoFit/>
          </a:bodyPr>
          <a:lstStyle/>
          <a:p>
            <a:pPr algn="ctr"/>
            <a:r>
              <a:rPr lang="fr-CA" sz="2400" b="1" dirty="0">
                <a:solidFill>
                  <a:schemeClr val="bg1"/>
                </a:solidFill>
                <a:effectLst>
                  <a:outerShdw blurRad="38100" dist="38100" dir="2700000" algn="tl">
                    <a:srgbClr val="000000">
                      <a:alpha val="43137"/>
                    </a:srgbClr>
                  </a:outerShdw>
                </a:effectLst>
                <a:latin typeface="Century Gothic" panose="020B0502020202020204" pitchFamily="34" charset="0"/>
              </a:rPr>
              <a:t>Changer notre culture</a:t>
            </a:r>
            <a:endParaRPr lang="en-CA" sz="2400" b="1" dirty="0">
              <a:solidFill>
                <a:schemeClr val="bg1"/>
              </a:solidFill>
              <a:latin typeface="Century Gothic" panose="020B0502020202020204" pitchFamily="34" charset="0"/>
            </a:endParaRPr>
          </a:p>
        </p:txBody>
      </p:sp>
      <p:sp>
        <p:nvSpPr>
          <p:cNvPr id="105" name="TextBox 104"/>
          <p:cNvSpPr txBox="1"/>
          <p:nvPr/>
        </p:nvSpPr>
        <p:spPr>
          <a:xfrm>
            <a:off x="3399752" y="1775138"/>
            <a:ext cx="2504396" cy="830997"/>
          </a:xfrm>
          <a:prstGeom prst="rect">
            <a:avLst/>
          </a:prstGeom>
          <a:noFill/>
        </p:spPr>
        <p:txBody>
          <a:bodyPr wrap="square" rtlCol="0">
            <a:spAutoFit/>
          </a:bodyPr>
          <a:lstStyle/>
          <a:p>
            <a:pPr algn="ctr"/>
            <a:r>
              <a:rPr lang="fr-CA" sz="2400" b="1" dirty="0">
                <a:solidFill>
                  <a:schemeClr val="bg1"/>
                </a:solidFill>
                <a:effectLst>
                  <a:outerShdw blurRad="38100" dist="38100" dir="2700000" algn="tl">
                    <a:srgbClr val="000000">
                      <a:alpha val="43137"/>
                    </a:srgbClr>
                  </a:outerShdw>
                </a:effectLst>
                <a:latin typeface="Century Gothic" panose="020B0502020202020204" pitchFamily="34" charset="0"/>
              </a:rPr>
              <a:t>Renforcer la capacité</a:t>
            </a:r>
            <a:endParaRPr lang="en-CA" sz="2400" b="1" dirty="0">
              <a:solidFill>
                <a:prstClr val="white"/>
              </a:solidFill>
              <a:latin typeface="Century Gothic" panose="020B0502020202020204" pitchFamily="34" charset="0"/>
            </a:endParaRPr>
          </a:p>
        </p:txBody>
      </p:sp>
      <p:sp>
        <p:nvSpPr>
          <p:cNvPr id="106" name="TextBox 105"/>
          <p:cNvSpPr txBox="1"/>
          <p:nvPr/>
        </p:nvSpPr>
        <p:spPr>
          <a:xfrm>
            <a:off x="6184635" y="2022463"/>
            <a:ext cx="2778390" cy="923330"/>
          </a:xfrm>
          <a:prstGeom prst="rect">
            <a:avLst/>
          </a:prstGeom>
          <a:noFill/>
        </p:spPr>
        <p:txBody>
          <a:bodyPr wrap="square" rtlCol="0">
            <a:spAutoFit/>
          </a:bodyPr>
          <a:lstStyle/>
          <a:p>
            <a:pPr algn="ctr"/>
            <a:r>
              <a:rPr lang="fr-CA" b="1" dirty="0">
                <a:solidFill>
                  <a:schemeClr val="bg1"/>
                </a:solidFill>
                <a:effectLst>
                  <a:outerShdw blurRad="38100" dist="38100" dir="2700000" algn="tl">
                    <a:srgbClr val="000000">
                      <a:alpha val="43137"/>
                    </a:srgbClr>
                  </a:outerShdw>
                </a:effectLst>
                <a:latin typeface="Century Gothic" panose="020B0502020202020204" pitchFamily="34" charset="0"/>
              </a:rPr>
              <a:t>Mesure, établissement de rapports et amélioration continue</a:t>
            </a:r>
            <a:endParaRPr lang="en-CA" b="1" dirty="0">
              <a:solidFill>
                <a:schemeClr val="bg1"/>
              </a:solidFill>
              <a:latin typeface="Century Gothic" panose="020B0502020202020204" pitchFamily="34" charset="0"/>
            </a:endParaRPr>
          </a:p>
        </p:txBody>
      </p:sp>
      <p:sp>
        <p:nvSpPr>
          <p:cNvPr id="107" name="TextBox 106"/>
          <p:cNvSpPr txBox="1"/>
          <p:nvPr/>
        </p:nvSpPr>
        <p:spPr>
          <a:xfrm>
            <a:off x="571088" y="3177598"/>
            <a:ext cx="2503112" cy="2246769"/>
          </a:xfrm>
          <a:prstGeom prst="rect">
            <a:avLst/>
          </a:prstGeom>
          <a:noFill/>
        </p:spPr>
        <p:txBody>
          <a:bodyPr wrap="square" lIns="0" tIns="0" rIns="0" bIns="0" rtlCol="0">
            <a:spAutoFit/>
          </a:bodyPr>
          <a:lstStyle/>
          <a:p>
            <a:pPr algn="ctr" defTabSz="457167"/>
            <a:r>
              <a:rPr lang="fr-CA" sz="1600" dirty="0">
                <a:latin typeface="Century Gothic" panose="020B0502020202020204" pitchFamily="34" charset="0"/>
              </a:rPr>
              <a:t>Nous </a:t>
            </a:r>
            <a:r>
              <a:rPr lang="fr-CA" sz="1600" b="1" dirty="0">
                <a:latin typeface="Century Gothic" panose="020B0502020202020204" pitchFamily="34" charset="0"/>
              </a:rPr>
              <a:t>sensibilisons</a:t>
            </a:r>
            <a:r>
              <a:rPr lang="fr-CA" sz="1600" dirty="0">
                <a:latin typeface="Century Gothic" panose="020B0502020202020204" pitchFamily="34" charset="0"/>
              </a:rPr>
              <a:t> les gens et aidons à </a:t>
            </a:r>
            <a:r>
              <a:rPr lang="fr-CA" sz="1600" b="1" dirty="0">
                <a:latin typeface="Century Gothic" panose="020B0502020202020204" pitchFamily="34" charset="0"/>
              </a:rPr>
              <a:t>réduire la stigmatisation </a:t>
            </a:r>
            <a:r>
              <a:rPr lang="fr-CA" sz="1600" dirty="0">
                <a:latin typeface="Century Gothic" panose="020B0502020202020204" pitchFamily="34" charset="0"/>
              </a:rPr>
              <a:t>par des </a:t>
            </a:r>
            <a:r>
              <a:rPr lang="fr-CA" sz="1600" b="1" dirty="0">
                <a:latin typeface="Century Gothic" panose="020B0502020202020204" pitchFamily="34" charset="0"/>
              </a:rPr>
              <a:t>campagnes de promotion </a:t>
            </a:r>
            <a:r>
              <a:rPr lang="fr-CA" sz="1600" dirty="0">
                <a:latin typeface="Century Gothic" panose="020B0502020202020204" pitchFamily="34" charset="0"/>
              </a:rPr>
              <a:t>de la santé mentale, des </a:t>
            </a:r>
            <a:r>
              <a:rPr lang="fr-CA" sz="1600" b="1" dirty="0">
                <a:latin typeface="Century Gothic" panose="020B0502020202020204" pitchFamily="34" charset="0"/>
              </a:rPr>
              <a:t>activités de sensibilisation </a:t>
            </a:r>
            <a:r>
              <a:rPr lang="fr-CA" sz="1600" dirty="0">
                <a:latin typeface="Century Gothic" panose="020B0502020202020204" pitchFamily="34" charset="0"/>
              </a:rPr>
              <a:t>et des </a:t>
            </a:r>
            <a:r>
              <a:rPr lang="fr-CA" sz="1600" b="1" dirty="0">
                <a:latin typeface="Century Gothic" panose="020B0502020202020204" pitchFamily="34" charset="0"/>
              </a:rPr>
              <a:t>allocutions</a:t>
            </a:r>
            <a:r>
              <a:rPr lang="fr-CA" sz="1600" dirty="0">
                <a:latin typeface="Century Gothic" panose="020B0502020202020204" pitchFamily="34" charset="0"/>
              </a:rPr>
              <a:t>. </a:t>
            </a:r>
          </a:p>
          <a:p>
            <a:pPr algn="ctr" defTabSz="457167"/>
            <a:endParaRPr lang="en-US" dirty="0">
              <a:latin typeface="Century Gothic" panose="020B0502020202020204" pitchFamily="34" charset="0"/>
            </a:endParaRPr>
          </a:p>
        </p:txBody>
      </p:sp>
      <p:sp>
        <p:nvSpPr>
          <p:cNvPr id="108" name="TextBox 107"/>
          <p:cNvSpPr txBox="1"/>
          <p:nvPr/>
        </p:nvSpPr>
        <p:spPr>
          <a:xfrm>
            <a:off x="6250795" y="3206197"/>
            <a:ext cx="2576644" cy="2492990"/>
          </a:xfrm>
          <a:prstGeom prst="rect">
            <a:avLst/>
          </a:prstGeom>
          <a:noFill/>
        </p:spPr>
        <p:txBody>
          <a:bodyPr wrap="square" lIns="0" tIns="0" rIns="0" bIns="0" rtlCol="0">
            <a:spAutoFit/>
          </a:bodyPr>
          <a:lstStyle/>
          <a:p>
            <a:pPr algn="ctr"/>
            <a:r>
              <a:rPr lang="fr-CA" sz="1600" dirty="0">
                <a:solidFill>
                  <a:prstClr val="black"/>
                </a:solidFill>
                <a:latin typeface="Century Gothic" panose="020B0502020202020204" pitchFamily="34" charset="0"/>
              </a:rPr>
              <a:t>Nous </a:t>
            </a:r>
            <a:r>
              <a:rPr lang="fr-CA" sz="1600" b="1" dirty="0">
                <a:solidFill>
                  <a:prstClr val="black"/>
                </a:solidFill>
                <a:latin typeface="Century Gothic" panose="020B0502020202020204" pitchFamily="34" charset="0"/>
              </a:rPr>
              <a:t>informons</a:t>
            </a:r>
            <a:r>
              <a:rPr lang="fr-CA" sz="1600" dirty="0">
                <a:solidFill>
                  <a:prstClr val="black"/>
                </a:solidFill>
                <a:latin typeface="Century Gothic" panose="020B0502020202020204" pitchFamily="34" charset="0"/>
              </a:rPr>
              <a:t>, </a:t>
            </a:r>
            <a:r>
              <a:rPr lang="fr-CA" sz="1600" b="1" dirty="0">
                <a:solidFill>
                  <a:prstClr val="black"/>
                </a:solidFill>
                <a:latin typeface="Century Gothic" panose="020B0502020202020204" pitchFamily="34" charset="0"/>
              </a:rPr>
              <a:t>influençons</a:t>
            </a:r>
            <a:r>
              <a:rPr lang="fr-CA" sz="1600" dirty="0">
                <a:solidFill>
                  <a:prstClr val="black"/>
                </a:solidFill>
                <a:latin typeface="Century Gothic" panose="020B0502020202020204" pitchFamily="34" charset="0"/>
              </a:rPr>
              <a:t> et </a:t>
            </a:r>
            <a:r>
              <a:rPr lang="fr-CA" sz="1600" b="1" dirty="0">
                <a:solidFill>
                  <a:prstClr val="black"/>
                </a:solidFill>
                <a:latin typeface="Century Gothic" panose="020B0502020202020204" pitchFamily="34" charset="0"/>
              </a:rPr>
              <a:t>influons</a:t>
            </a:r>
            <a:r>
              <a:rPr lang="fr-CA" sz="1600" dirty="0">
                <a:solidFill>
                  <a:prstClr val="black"/>
                </a:solidFill>
                <a:latin typeface="Century Gothic" panose="020B0502020202020204" pitchFamily="34" charset="0"/>
              </a:rPr>
              <a:t> sur la responsabilisation, le rendement et les outils stratégiques afin de cerner et de traiter les risques psychosociaux dans les milieux de travail fédéraux</a:t>
            </a:r>
            <a:r>
              <a:rPr lang="fr-CA" sz="1600" dirty="0">
                <a:solidFill>
                  <a:prstClr val="black"/>
                </a:solidFill>
              </a:rPr>
              <a:t>.</a:t>
            </a:r>
          </a:p>
          <a:p>
            <a:pPr algn="ctr"/>
            <a:endParaRPr lang="en-US" dirty="0">
              <a:solidFill>
                <a:prstClr val="black"/>
              </a:solidFill>
              <a:latin typeface="Century Gothic" panose="020B0502020202020204" pitchFamily="34" charset="0"/>
            </a:endParaRPr>
          </a:p>
        </p:txBody>
      </p:sp>
      <p:sp>
        <p:nvSpPr>
          <p:cNvPr id="109" name="TextBox 108"/>
          <p:cNvSpPr txBox="1"/>
          <p:nvPr/>
        </p:nvSpPr>
        <p:spPr>
          <a:xfrm>
            <a:off x="3375455" y="2913744"/>
            <a:ext cx="2633801" cy="2985433"/>
          </a:xfrm>
          <a:prstGeom prst="rect">
            <a:avLst/>
          </a:prstGeom>
          <a:noFill/>
        </p:spPr>
        <p:txBody>
          <a:bodyPr wrap="square" lIns="0" tIns="0" rIns="0" bIns="0" rtlCol="0">
            <a:spAutoFit/>
          </a:bodyPr>
          <a:lstStyle/>
          <a:p>
            <a:pPr algn="ctr"/>
            <a:r>
              <a:rPr lang="fr-CA" sz="1600" dirty="0">
                <a:solidFill>
                  <a:prstClr val="black"/>
                </a:solidFill>
                <a:latin typeface="Century Gothic" panose="020B0502020202020204" pitchFamily="34" charset="0"/>
              </a:rPr>
              <a:t>Nous </a:t>
            </a:r>
            <a:r>
              <a:rPr lang="fr-CA" sz="1600" b="1" dirty="0">
                <a:solidFill>
                  <a:prstClr val="black"/>
                </a:solidFill>
                <a:latin typeface="Century Gothic" panose="020B0502020202020204" pitchFamily="34" charset="0"/>
              </a:rPr>
              <a:t>communiquons avec </a:t>
            </a:r>
            <a:r>
              <a:rPr lang="fr-CA" sz="1600" dirty="0">
                <a:solidFill>
                  <a:prstClr val="black"/>
                </a:solidFill>
                <a:latin typeface="Century Gothic" panose="020B0502020202020204" pitchFamily="34" charset="0"/>
              </a:rPr>
              <a:t>les employés, les communautés, les réseaux et les organisations et les </a:t>
            </a:r>
            <a:r>
              <a:rPr lang="fr-CA" sz="1600" b="1" dirty="0">
                <a:solidFill>
                  <a:prstClr val="black"/>
                </a:solidFill>
                <a:latin typeface="Century Gothic" panose="020B0502020202020204" pitchFamily="34" charset="0"/>
              </a:rPr>
              <a:t>réunissons</a:t>
            </a:r>
            <a:r>
              <a:rPr lang="fr-CA" sz="1600" dirty="0">
                <a:solidFill>
                  <a:prstClr val="black"/>
                </a:solidFill>
                <a:latin typeface="Century Gothic" panose="020B0502020202020204" pitchFamily="34" charset="0"/>
              </a:rPr>
              <a:t> et les </a:t>
            </a:r>
            <a:r>
              <a:rPr lang="fr-CA" sz="1600" b="1" dirty="0">
                <a:solidFill>
                  <a:prstClr val="black"/>
                </a:solidFill>
                <a:latin typeface="Century Gothic" panose="020B0502020202020204" pitchFamily="34" charset="0"/>
              </a:rPr>
              <a:t>mobilisons</a:t>
            </a:r>
            <a:r>
              <a:rPr lang="fr-CA" sz="1600" dirty="0">
                <a:solidFill>
                  <a:prstClr val="black"/>
                </a:solidFill>
                <a:latin typeface="Century Gothic" panose="020B0502020202020204" pitchFamily="34" charset="0"/>
              </a:rPr>
              <a:t>, en fournissant des </a:t>
            </a:r>
            <a:r>
              <a:rPr lang="fr-CA" sz="1600" b="1" dirty="0">
                <a:solidFill>
                  <a:prstClr val="black"/>
                </a:solidFill>
                <a:latin typeface="Century Gothic" panose="020B0502020202020204" pitchFamily="34" charset="0"/>
              </a:rPr>
              <a:t>ressources</a:t>
            </a:r>
            <a:r>
              <a:rPr lang="fr-CA" sz="1600" dirty="0">
                <a:solidFill>
                  <a:prstClr val="black"/>
                </a:solidFill>
                <a:latin typeface="Century Gothic" panose="020B0502020202020204" pitchFamily="34" charset="0"/>
              </a:rPr>
              <a:t>, en facilitant l’échange</a:t>
            </a:r>
            <a:r>
              <a:rPr lang="fr-CA" sz="1600" b="1" dirty="0">
                <a:solidFill>
                  <a:prstClr val="black"/>
                </a:solidFill>
                <a:latin typeface="Century Gothic" panose="020B0502020202020204" pitchFamily="34" charset="0"/>
              </a:rPr>
              <a:t> </a:t>
            </a:r>
            <a:r>
              <a:rPr lang="fr-CA" sz="1600" dirty="0">
                <a:solidFill>
                  <a:prstClr val="black"/>
                </a:solidFill>
                <a:latin typeface="Century Gothic" panose="020B0502020202020204" pitchFamily="34" charset="0"/>
              </a:rPr>
              <a:t>de</a:t>
            </a:r>
            <a:r>
              <a:rPr lang="fr-CA" sz="1600" b="1" dirty="0">
                <a:solidFill>
                  <a:prstClr val="black"/>
                </a:solidFill>
                <a:latin typeface="Century Gothic" panose="020B0502020202020204" pitchFamily="34" charset="0"/>
              </a:rPr>
              <a:t> renseignements </a:t>
            </a:r>
            <a:r>
              <a:rPr lang="fr-CA" sz="1600" dirty="0">
                <a:solidFill>
                  <a:prstClr val="black"/>
                </a:solidFill>
                <a:latin typeface="Century Gothic" panose="020B0502020202020204" pitchFamily="34" charset="0"/>
              </a:rPr>
              <a:t>et en partageant les </a:t>
            </a:r>
            <a:r>
              <a:rPr lang="fr-CA" sz="1600" b="1" dirty="0">
                <a:solidFill>
                  <a:prstClr val="black"/>
                </a:solidFill>
                <a:latin typeface="Century Gothic" panose="020B0502020202020204" pitchFamily="34" charset="0"/>
              </a:rPr>
              <a:t>pratiques exemplaires</a:t>
            </a:r>
            <a:r>
              <a:rPr lang="fr-CA" sz="1600" dirty="0">
                <a:solidFill>
                  <a:prstClr val="black"/>
                </a:solidFill>
                <a:latin typeface="Century Gothic" panose="020B0502020202020204" pitchFamily="34" charset="0"/>
              </a:rPr>
              <a:t>.</a:t>
            </a:r>
          </a:p>
          <a:p>
            <a:pPr algn="ctr"/>
            <a:endParaRPr lang="en-US" dirty="0">
              <a:solidFill>
                <a:prstClr val="black"/>
              </a:solidFill>
              <a:latin typeface="Century Gothic" panose="020B0502020202020204" pitchFamily="34" charset="0"/>
            </a:endParaRPr>
          </a:p>
        </p:txBody>
      </p:sp>
      <p:pic>
        <p:nvPicPr>
          <p:cNvPr id="110" name="Picture 109"/>
          <p:cNvPicPr>
            <a:picLocks noChangeAspect="1"/>
          </p:cNvPicPr>
          <p:nvPr/>
        </p:nvPicPr>
        <p:blipFill rotWithShape="1">
          <a:blip r:embed="rId4" cstate="print">
            <a:extLst>
              <a:ext uri="{28A0092B-C50C-407E-A947-70E740481C1C}">
                <a14:useLocalDpi xmlns:a14="http://schemas.microsoft.com/office/drawing/2010/main" val="0"/>
              </a:ext>
            </a:extLst>
          </a:blip>
          <a:srcRect b="62941"/>
          <a:stretch/>
        </p:blipFill>
        <p:spPr>
          <a:xfrm rot="5400000" flipH="1">
            <a:off x="-1619770" y="4208705"/>
            <a:ext cx="4079287" cy="163060"/>
          </a:xfrm>
          <a:prstGeom prst="rect">
            <a:avLst/>
          </a:prstGeom>
        </p:spPr>
      </p:pic>
      <p:pic>
        <p:nvPicPr>
          <p:cNvPr id="111" name="Picture 110"/>
          <p:cNvPicPr>
            <a:picLocks noChangeAspect="1"/>
          </p:cNvPicPr>
          <p:nvPr/>
        </p:nvPicPr>
        <p:blipFill rotWithShape="1">
          <a:blip r:embed="rId4" cstate="print">
            <a:extLst>
              <a:ext uri="{28A0092B-C50C-407E-A947-70E740481C1C}">
                <a14:useLocalDpi xmlns:a14="http://schemas.microsoft.com/office/drawing/2010/main" val="0"/>
              </a:ext>
            </a:extLst>
          </a:blip>
          <a:srcRect b="62941"/>
          <a:stretch/>
        </p:blipFill>
        <p:spPr>
          <a:xfrm rot="16200000">
            <a:off x="7137782" y="4043447"/>
            <a:ext cx="3535389" cy="160485"/>
          </a:xfrm>
          <a:prstGeom prst="rect">
            <a:avLst/>
          </a:prstGeom>
        </p:spPr>
      </p:pic>
    </p:spTree>
    <p:extLst>
      <p:ext uri="{BB962C8B-B14F-4D97-AF65-F5344CB8AC3E}">
        <p14:creationId xmlns:p14="http://schemas.microsoft.com/office/powerpoint/2010/main" val="104119321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NGAGE" val="{&quot;SavedSwatch&quot;:&quot;-4815184|-687042|-9651504|-40864|-938462|Fun&quot;,&quot;Id&quot;:&quot;5c589afd363830237064c3a0&quot;,&quot;SmartGridHorizontal&quot;:0,&quot;LinkedExcelSources&quot;:{},&quot;LinkedProjectSources&quot;:{},&quot;FlowConfig&quot;:{&quot;Canvas&quot;:{&quot;Slide&quot;:-1,&quot;Width&quot;:0,&quot;Height&quot;:0},&quot;Timeline&quot;:{&quot;Actions&quot;:[]}},&quot;LinkedSlideMergeSources&quot;:{},&quot;LinkedSharePointSlideMergeSources&quot;:{}}"/>
</p:tagLst>
</file>

<file path=ppt/tags/tag10.xml><?xml version="1.0" encoding="utf-8"?>
<p:tagLst xmlns:a="http://schemas.openxmlformats.org/drawingml/2006/main" xmlns:r="http://schemas.openxmlformats.org/officeDocument/2006/relationships" xmlns:p="http://schemas.openxmlformats.org/presentationml/2006/main">
  <p:tag name="ENGAGECOLOR" val="{&quot;FillColor&quot;:{&quot;ColorIndex&quot;:5,&quot;ColorModifier&quot;:0,&quot;BrightnessModifier&quot;:0},&quot;OutlineColor&quot;:{&quot;ColorIndex&quot;:5,&quot;ColorModifier&quot;:0,&quot;BrightnessModifier&quot;:0}}"/>
</p:tagLst>
</file>

<file path=ppt/tags/tag100.xml><?xml version="1.0" encoding="utf-8"?>
<p:tagLst xmlns:a="http://schemas.openxmlformats.org/drawingml/2006/main" xmlns:r="http://schemas.openxmlformats.org/officeDocument/2006/relationships" xmlns:p="http://schemas.openxmlformats.org/presentationml/2006/main">
  <p:tag name="{FUSIONTAGSHAPEID}" val="SlideShape_136"/>
</p:tagLst>
</file>

<file path=ppt/tags/tag101.xml><?xml version="1.0" encoding="utf-8"?>
<p:tagLst xmlns:a="http://schemas.openxmlformats.org/drawingml/2006/main" xmlns:r="http://schemas.openxmlformats.org/officeDocument/2006/relationships" xmlns:p="http://schemas.openxmlformats.org/presentationml/2006/main">
  <p:tag name="{FUSIONTAGSHAPEID}" val="SlideShape_129"/>
</p:tagLst>
</file>

<file path=ppt/tags/tag102.xml><?xml version="1.0" encoding="utf-8"?>
<p:tagLst xmlns:a="http://schemas.openxmlformats.org/drawingml/2006/main" xmlns:r="http://schemas.openxmlformats.org/officeDocument/2006/relationships" xmlns:p="http://schemas.openxmlformats.org/presentationml/2006/main">
  <p:tag name="{FUSIONTAGSHAPEID}" val="SlideShape_130"/>
</p:tagLst>
</file>

<file path=ppt/tags/tag103.xml><?xml version="1.0" encoding="utf-8"?>
<p:tagLst xmlns:a="http://schemas.openxmlformats.org/drawingml/2006/main" xmlns:r="http://schemas.openxmlformats.org/officeDocument/2006/relationships" xmlns:p="http://schemas.openxmlformats.org/presentationml/2006/main">
  <p:tag name="{FUSIONTAGSHAPEID}" val="SlideShape_131"/>
</p:tagLst>
</file>

<file path=ppt/tags/tag104.xml><?xml version="1.0" encoding="utf-8"?>
<p:tagLst xmlns:a="http://schemas.openxmlformats.org/drawingml/2006/main" xmlns:r="http://schemas.openxmlformats.org/officeDocument/2006/relationships" xmlns:p="http://schemas.openxmlformats.org/presentationml/2006/main">
  <p:tag name="{FUSIONTAGSHAPEID}" val="SlideShape_123"/>
</p:tagLst>
</file>

<file path=ppt/tags/tag105.xml><?xml version="1.0" encoding="utf-8"?>
<p:tagLst xmlns:a="http://schemas.openxmlformats.org/drawingml/2006/main" xmlns:r="http://schemas.openxmlformats.org/officeDocument/2006/relationships" xmlns:p="http://schemas.openxmlformats.org/presentationml/2006/main">
  <p:tag name="{FUSIONTAGSHAPEID}" val="SlideShape_124"/>
</p:tagLst>
</file>

<file path=ppt/tags/tag106.xml><?xml version="1.0" encoding="utf-8"?>
<p:tagLst xmlns:a="http://schemas.openxmlformats.org/drawingml/2006/main" xmlns:r="http://schemas.openxmlformats.org/officeDocument/2006/relationships" xmlns:p="http://schemas.openxmlformats.org/presentationml/2006/main">
  <p:tag name="{FUSIONTAGSHAPEID}" val="SlideShape_125"/>
</p:tagLst>
</file>

<file path=ppt/tags/tag107.xml><?xml version="1.0" encoding="utf-8"?>
<p:tagLst xmlns:a="http://schemas.openxmlformats.org/drawingml/2006/main" xmlns:r="http://schemas.openxmlformats.org/officeDocument/2006/relationships" xmlns:p="http://schemas.openxmlformats.org/presentationml/2006/main">
  <p:tag name="{FUSIONTAGSHAPEID}" val="SlideShape_118"/>
</p:tagLst>
</file>

<file path=ppt/tags/tag108.xml><?xml version="1.0" encoding="utf-8"?>
<p:tagLst xmlns:a="http://schemas.openxmlformats.org/drawingml/2006/main" xmlns:r="http://schemas.openxmlformats.org/officeDocument/2006/relationships" xmlns:p="http://schemas.openxmlformats.org/presentationml/2006/main">
  <p:tag name="{FUSIONTAGSHAPEID}" val="SlideShape_119"/>
</p:tagLst>
</file>

<file path=ppt/tags/tag109.xml><?xml version="1.0" encoding="utf-8"?>
<p:tagLst xmlns:a="http://schemas.openxmlformats.org/drawingml/2006/main" xmlns:r="http://schemas.openxmlformats.org/officeDocument/2006/relationships" xmlns:p="http://schemas.openxmlformats.org/presentationml/2006/main">
  <p:tag name="{FUSIONTAGSHAPEID}" val="SlideShape_120"/>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10.xml><?xml version="1.0" encoding="utf-8"?>
<p:tagLst xmlns:a="http://schemas.openxmlformats.org/drawingml/2006/main" xmlns:r="http://schemas.openxmlformats.org/officeDocument/2006/relationships" xmlns:p="http://schemas.openxmlformats.org/presentationml/2006/main">
  <p:tag name="{FUSIONTAGSHAPEID}" val="SlideShape_121"/>
</p:tagLst>
</file>

<file path=ppt/tags/tag111.xml><?xml version="1.0" encoding="utf-8"?>
<p:tagLst xmlns:a="http://schemas.openxmlformats.org/drawingml/2006/main" xmlns:r="http://schemas.openxmlformats.org/officeDocument/2006/relationships" xmlns:p="http://schemas.openxmlformats.org/presentationml/2006/main">
  <p:tag name="{FUSIONTAGSHAPEID}" val="NotesShape_144"/>
</p:tagLst>
</file>

<file path=ppt/tags/tag112.xml><?xml version="1.0" encoding="utf-8"?>
<p:tagLst xmlns:a="http://schemas.openxmlformats.org/drawingml/2006/main" xmlns:r="http://schemas.openxmlformats.org/officeDocument/2006/relationships" xmlns:p="http://schemas.openxmlformats.org/presentationml/2006/main">
  <p:tag name="{FUSIONTAGSHAPEID}" val="NotesShape_145"/>
</p:tagLst>
</file>

<file path=ppt/tags/tag113.xml><?xml version="1.0" encoding="utf-8"?>
<p:tagLst xmlns:a="http://schemas.openxmlformats.org/drawingml/2006/main" xmlns:r="http://schemas.openxmlformats.org/officeDocument/2006/relationships" xmlns:p="http://schemas.openxmlformats.org/presentationml/2006/main">
  <p:tag name="{FUSIONTAGSHAPEID}" val="NotesShape_146"/>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3"/>
</p:tagLst>
</file>

<file path=ppt/tags/tag117.xml><?xml version="1.0" encoding="utf-8"?>
<p:tagLst xmlns:a="http://schemas.openxmlformats.org/drawingml/2006/main" xmlns:r="http://schemas.openxmlformats.org/officeDocument/2006/relationships" xmlns:p="http://schemas.openxmlformats.org/presentationml/2006/main">
  <p:tag name="NUM" val="4"/>
</p:tagLst>
</file>

<file path=ppt/tags/tag118.xml><?xml version="1.0" encoding="utf-8"?>
<p:tagLst xmlns:a="http://schemas.openxmlformats.org/drawingml/2006/main" xmlns:r="http://schemas.openxmlformats.org/officeDocument/2006/relationships" xmlns:p="http://schemas.openxmlformats.org/presentationml/2006/main">
  <p:tag name="NUM" val="5"/>
</p:tagLst>
</file>

<file path=ppt/tags/tag119.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NUM" val="7"/>
</p:tagLst>
</file>

<file path=ppt/tags/tag121.xml><?xml version="1.0" encoding="utf-8"?>
<p:tagLst xmlns:a="http://schemas.openxmlformats.org/drawingml/2006/main" xmlns:r="http://schemas.openxmlformats.org/officeDocument/2006/relationships" xmlns:p="http://schemas.openxmlformats.org/presentationml/2006/main">
  <p:tag name="{FUSIONTAGSHAPEID}" val="SlideShape_165"/>
  <p:tag name="NUM" val="8"/>
</p:tagLst>
</file>

<file path=ppt/tags/tag122.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 name="{FUSIONTAGSHAPEID}" val="SlideShape_166"/>
  <p:tag name="NUM" val="9"/>
</p:tagLst>
</file>

<file path=ppt/tags/tag123.xml><?xml version="1.0" encoding="utf-8"?>
<p:tagLst xmlns:a="http://schemas.openxmlformats.org/drawingml/2006/main" xmlns:r="http://schemas.openxmlformats.org/officeDocument/2006/relationships" xmlns:p="http://schemas.openxmlformats.org/presentationml/2006/main">
  <p:tag name="{FUSIONTAGSHAPEID}" val="SlideShape_167"/>
  <p:tag name="NUM" val="10"/>
</p:tagLst>
</file>

<file path=ppt/tags/tag124.xml><?xml version="1.0" encoding="utf-8"?>
<p:tagLst xmlns:a="http://schemas.openxmlformats.org/drawingml/2006/main" xmlns:r="http://schemas.openxmlformats.org/officeDocument/2006/relationships" xmlns:p="http://schemas.openxmlformats.org/presentationml/2006/main">
  <p:tag name="{FUSIONTAGSHAPEID}" val="SlideShape_168"/>
  <p:tag name="NUM" val="11"/>
</p:tagLst>
</file>

<file path=ppt/tags/tag125.xml><?xml version="1.0" encoding="utf-8"?>
<p:tagLst xmlns:a="http://schemas.openxmlformats.org/drawingml/2006/main" xmlns:r="http://schemas.openxmlformats.org/officeDocument/2006/relationships" xmlns:p="http://schemas.openxmlformats.org/presentationml/2006/main">
  <p:tag name="{FUSIONTAGSHAPEID}" val="SlideShape_169"/>
  <p:tag name="NUM" val="12"/>
</p:tagLst>
</file>

<file path=ppt/tags/tag126.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 name="{FUSIONTAGSHAPEID}" val="SlideShape_170"/>
  <p:tag name="NUM" val="13"/>
</p:tagLst>
</file>

<file path=ppt/tags/tag127.xml><?xml version="1.0" encoding="utf-8"?>
<p:tagLst xmlns:a="http://schemas.openxmlformats.org/drawingml/2006/main" xmlns:r="http://schemas.openxmlformats.org/officeDocument/2006/relationships" xmlns:p="http://schemas.openxmlformats.org/presentationml/2006/main">
  <p:tag name="{FUSIONTAGSHAPEID}" val="SlideShape_171"/>
  <p:tag name="NUM" val="14"/>
</p:tagLst>
</file>

<file path=ppt/tags/tag128.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 name="{FUSIONTAGSHAPEID}" val="SlideShape_172"/>
  <p:tag name="NUM" val="15"/>
</p:tagLst>
</file>

<file path=ppt/tags/tag129.xml><?xml version="1.0" encoding="utf-8"?>
<p:tagLst xmlns:a="http://schemas.openxmlformats.org/drawingml/2006/main" xmlns:r="http://schemas.openxmlformats.org/officeDocument/2006/relationships" xmlns:p="http://schemas.openxmlformats.org/presentationml/2006/main">
  <p:tag name="{FUSIONTAGSHAPEID}" val="SlideShape_173"/>
  <p:tag name="NUM" val="16"/>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30.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 name="{FUSIONTAGSHAPEID}" val="SlideShape_174"/>
  <p:tag name="NUM" val="17"/>
</p:tagLst>
</file>

<file path=ppt/tags/tag131.xml><?xml version="1.0" encoding="utf-8"?>
<p:tagLst xmlns:a="http://schemas.openxmlformats.org/drawingml/2006/main" xmlns:r="http://schemas.openxmlformats.org/officeDocument/2006/relationships" xmlns:p="http://schemas.openxmlformats.org/presentationml/2006/main">
  <p:tag name="NUM" val="18"/>
</p:tagLst>
</file>

<file path=ppt/tags/tag132.xml><?xml version="1.0" encoding="utf-8"?>
<p:tagLst xmlns:a="http://schemas.openxmlformats.org/drawingml/2006/main" xmlns:r="http://schemas.openxmlformats.org/officeDocument/2006/relationships" xmlns:p="http://schemas.openxmlformats.org/presentationml/2006/main">
  <p:tag name="{FUSIONTAGSHAPEID}" val="SlideShape_184"/>
  <p:tag name="NUM" val="19"/>
</p:tagLst>
</file>

<file path=ppt/tags/tag133.xml><?xml version="1.0" encoding="utf-8"?>
<p:tagLst xmlns:a="http://schemas.openxmlformats.org/drawingml/2006/main" xmlns:r="http://schemas.openxmlformats.org/officeDocument/2006/relationships" xmlns:p="http://schemas.openxmlformats.org/presentationml/2006/main">
  <p:tag name="{FUSIONTAGSHAPEID}" val="SlideShape_185"/>
  <p:tag name="NUM" val="20"/>
</p:tagLst>
</file>

<file path=ppt/tags/tag134.xml><?xml version="1.0" encoding="utf-8"?>
<p:tagLst xmlns:a="http://schemas.openxmlformats.org/drawingml/2006/main" xmlns:r="http://schemas.openxmlformats.org/officeDocument/2006/relationships" xmlns:p="http://schemas.openxmlformats.org/presentationml/2006/main">
  <p:tag name="{FUSIONTAGSHAPEID}" val="SlideShape_186"/>
  <p:tag name="NUM" val="21"/>
</p:tagLst>
</file>

<file path=ppt/tags/tag135.xml><?xml version="1.0" encoding="utf-8"?>
<p:tagLst xmlns:a="http://schemas.openxmlformats.org/drawingml/2006/main" xmlns:r="http://schemas.openxmlformats.org/officeDocument/2006/relationships" xmlns:p="http://schemas.openxmlformats.org/presentationml/2006/main">
  <p:tag name="{FUSIONTAGSHAPEID}" val="SlideShape_187"/>
  <p:tag name="NUM" val="22"/>
</p:tagLst>
</file>

<file path=ppt/tags/tag136.xml><?xml version="1.0" encoding="utf-8"?>
<p:tagLst xmlns:a="http://schemas.openxmlformats.org/drawingml/2006/main" xmlns:r="http://schemas.openxmlformats.org/officeDocument/2006/relationships" xmlns:p="http://schemas.openxmlformats.org/presentationml/2006/main">
  <p:tag name="{FUSIONTAGSHAPEID}" val="SlideShape_175"/>
</p:tagLst>
</file>

<file path=ppt/tags/tag137.xml><?xml version="1.0" encoding="utf-8"?>
<p:tagLst xmlns:a="http://schemas.openxmlformats.org/drawingml/2006/main" xmlns:r="http://schemas.openxmlformats.org/officeDocument/2006/relationships" xmlns:p="http://schemas.openxmlformats.org/presentationml/2006/main">
  <p:tag name="{FUSIONTAGSHAPEID}" val="SlideShape_176"/>
</p:tagLst>
</file>

<file path=ppt/tags/tag138.xml><?xml version="1.0" encoding="utf-8"?>
<p:tagLst xmlns:a="http://schemas.openxmlformats.org/drawingml/2006/main" xmlns:r="http://schemas.openxmlformats.org/officeDocument/2006/relationships" xmlns:p="http://schemas.openxmlformats.org/presentationml/2006/main">
  <p:tag name="{FUSIONTAGSHAPEID}" val="SlideShape_177"/>
</p:tagLst>
</file>

<file path=ppt/tags/tag139.xml><?xml version="1.0" encoding="utf-8"?>
<p:tagLst xmlns:a="http://schemas.openxmlformats.org/drawingml/2006/main" xmlns:r="http://schemas.openxmlformats.org/officeDocument/2006/relationships" xmlns:p="http://schemas.openxmlformats.org/presentationml/2006/main">
  <p:tag name="{FUSIONTAGSHAPEID}" val="SlideShape_178"/>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40.xml><?xml version="1.0" encoding="utf-8"?>
<p:tagLst xmlns:a="http://schemas.openxmlformats.org/drawingml/2006/main" xmlns:r="http://schemas.openxmlformats.org/officeDocument/2006/relationships" xmlns:p="http://schemas.openxmlformats.org/presentationml/2006/main">
  <p:tag name="{FUSIONTAGSHAPEID}" val="SlideShape_179"/>
</p:tagLst>
</file>

<file path=ppt/tags/tag141.xml><?xml version="1.0" encoding="utf-8"?>
<p:tagLst xmlns:a="http://schemas.openxmlformats.org/drawingml/2006/main" xmlns:r="http://schemas.openxmlformats.org/officeDocument/2006/relationships" xmlns:p="http://schemas.openxmlformats.org/presentationml/2006/main">
  <p:tag name="{FUSIONTAGSHAPEID}" val="SlideShape_180"/>
</p:tagLst>
</file>

<file path=ppt/tags/tag142.xml><?xml version="1.0" encoding="utf-8"?>
<p:tagLst xmlns:a="http://schemas.openxmlformats.org/drawingml/2006/main" xmlns:r="http://schemas.openxmlformats.org/officeDocument/2006/relationships" xmlns:p="http://schemas.openxmlformats.org/presentationml/2006/main">
  <p:tag name="{FUSIONTAGSHAPEID}" val="SlideShape_181"/>
</p:tagLst>
</file>

<file path=ppt/tags/tag143.xml><?xml version="1.0" encoding="utf-8"?>
<p:tagLst xmlns:a="http://schemas.openxmlformats.org/drawingml/2006/main" xmlns:r="http://schemas.openxmlformats.org/officeDocument/2006/relationships" xmlns:p="http://schemas.openxmlformats.org/presentationml/2006/main">
  <p:tag name="{FUSIONTAGSHAPEID}" val="SlideShape_182"/>
</p:tagLst>
</file>

<file path=ppt/tags/tag144.xml><?xml version="1.0" encoding="utf-8"?>
<p:tagLst xmlns:a="http://schemas.openxmlformats.org/drawingml/2006/main" xmlns:r="http://schemas.openxmlformats.org/officeDocument/2006/relationships" xmlns:p="http://schemas.openxmlformats.org/presentationml/2006/main">
  <p:tag name="{FUSIONTAGSHAPEID}" val="SlideShape_183"/>
</p:tagLst>
</file>

<file path=ppt/tags/tag145.xml><?xml version="1.0" encoding="utf-8"?>
<p:tagLst xmlns:a="http://schemas.openxmlformats.org/drawingml/2006/main" xmlns:r="http://schemas.openxmlformats.org/officeDocument/2006/relationships" xmlns:p="http://schemas.openxmlformats.org/presentationml/2006/main">
  <p:tag name="{FUSIONTAGSHAPEID}" val="SlideShape_163"/>
</p:tagLst>
</file>

<file path=ppt/tags/tag146.xml><?xml version="1.0" encoding="utf-8"?>
<p:tagLst xmlns:a="http://schemas.openxmlformats.org/drawingml/2006/main" xmlns:r="http://schemas.openxmlformats.org/officeDocument/2006/relationships" xmlns:p="http://schemas.openxmlformats.org/presentationml/2006/main">
  <p:tag name="{FUSIONTAGSHAPEID}" val="SlideShape_164"/>
</p:tagLst>
</file>

<file path=ppt/tags/tag147.xml><?xml version="1.0" encoding="utf-8"?>
<p:tagLst xmlns:a="http://schemas.openxmlformats.org/drawingml/2006/main" xmlns:r="http://schemas.openxmlformats.org/officeDocument/2006/relationships" xmlns:p="http://schemas.openxmlformats.org/presentationml/2006/main">
  <p:tag name="{FUSIONTAGSHAPEID}" val="SlideShape_161"/>
</p:tagLst>
</file>

<file path=ppt/tags/tag148.xml><?xml version="1.0" encoding="utf-8"?>
<p:tagLst xmlns:a="http://schemas.openxmlformats.org/drawingml/2006/main" xmlns:r="http://schemas.openxmlformats.org/officeDocument/2006/relationships" xmlns:p="http://schemas.openxmlformats.org/presentationml/2006/main">
  <p:tag name="{FUSIONTAGSHAPEID}" val="SlideShape_162"/>
</p:tagLst>
</file>

<file path=ppt/tags/tag149.xml><?xml version="1.0" encoding="utf-8"?>
<p:tagLst xmlns:a="http://schemas.openxmlformats.org/drawingml/2006/main" xmlns:r="http://schemas.openxmlformats.org/officeDocument/2006/relationships" xmlns:p="http://schemas.openxmlformats.org/presentationml/2006/main">
  <p:tag name="{FUSIONTAGSHAPEID}" val="SlideShape_159"/>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50.xml><?xml version="1.0" encoding="utf-8"?>
<p:tagLst xmlns:a="http://schemas.openxmlformats.org/drawingml/2006/main" xmlns:r="http://schemas.openxmlformats.org/officeDocument/2006/relationships" xmlns:p="http://schemas.openxmlformats.org/presentationml/2006/main">
  <p:tag name="{FUSIONTAGSHAPEID}" val="SlideShape_160"/>
</p:tagLst>
</file>

<file path=ppt/tags/tag151.xml><?xml version="1.0" encoding="utf-8"?>
<p:tagLst xmlns:a="http://schemas.openxmlformats.org/drawingml/2006/main" xmlns:r="http://schemas.openxmlformats.org/officeDocument/2006/relationships" xmlns:p="http://schemas.openxmlformats.org/presentationml/2006/main">
  <p:tag name="{FUSIONTAGSHAPEID}" val="SlideShape_157"/>
</p:tagLst>
</file>

<file path=ppt/tags/tag152.xml><?xml version="1.0" encoding="utf-8"?>
<p:tagLst xmlns:a="http://schemas.openxmlformats.org/drawingml/2006/main" xmlns:r="http://schemas.openxmlformats.org/officeDocument/2006/relationships" xmlns:p="http://schemas.openxmlformats.org/presentationml/2006/main">
  <p:tag name="{FUSIONTAGSHAPEID}" val="SlideShape_158"/>
</p:tagLst>
</file>

<file path=ppt/tags/tag153.xml><?xml version="1.0" encoding="utf-8"?>
<p:tagLst xmlns:a="http://schemas.openxmlformats.org/drawingml/2006/main" xmlns:r="http://schemas.openxmlformats.org/officeDocument/2006/relationships" xmlns:p="http://schemas.openxmlformats.org/presentationml/2006/main">
  <p:tag name="{FUSIONTAGSHAPEID}" val="SlideShape_155"/>
</p:tagLst>
</file>

<file path=ppt/tags/tag154.xml><?xml version="1.0" encoding="utf-8"?>
<p:tagLst xmlns:a="http://schemas.openxmlformats.org/drawingml/2006/main" xmlns:r="http://schemas.openxmlformats.org/officeDocument/2006/relationships" xmlns:p="http://schemas.openxmlformats.org/presentationml/2006/main">
  <p:tag name="{FUSIONTAGSHAPEID}" val="SlideShape_156"/>
</p:tagLst>
</file>

<file path=ppt/tags/tag155.xml><?xml version="1.0" encoding="utf-8"?>
<p:tagLst xmlns:a="http://schemas.openxmlformats.org/drawingml/2006/main" xmlns:r="http://schemas.openxmlformats.org/officeDocument/2006/relationships" xmlns:p="http://schemas.openxmlformats.org/presentationml/2006/main">
  <p:tag name="{FUSIONTAGSHAPEID}" val="SlideShape_149"/>
</p:tagLst>
</file>

<file path=ppt/tags/tag156.xml><?xml version="1.0" encoding="utf-8"?>
<p:tagLst xmlns:a="http://schemas.openxmlformats.org/drawingml/2006/main" xmlns:r="http://schemas.openxmlformats.org/officeDocument/2006/relationships" xmlns:p="http://schemas.openxmlformats.org/presentationml/2006/main">
  <p:tag name="{FUSIONTAGSHAPEID}" val="SlideShape_150"/>
</p:tagLst>
</file>

<file path=ppt/tags/tag157.xml><?xml version="1.0" encoding="utf-8"?>
<p:tagLst xmlns:a="http://schemas.openxmlformats.org/drawingml/2006/main" xmlns:r="http://schemas.openxmlformats.org/officeDocument/2006/relationships" xmlns:p="http://schemas.openxmlformats.org/presentationml/2006/main">
  <p:tag name="{FUSIONTAGSHAPEID}" val="SlideShape_151"/>
</p:tagLst>
</file>

<file path=ppt/tags/tag158.xml><?xml version="1.0" encoding="utf-8"?>
<p:tagLst xmlns:a="http://schemas.openxmlformats.org/drawingml/2006/main" xmlns:r="http://schemas.openxmlformats.org/officeDocument/2006/relationships" xmlns:p="http://schemas.openxmlformats.org/presentationml/2006/main">
  <p:tag name="{FUSIONTAGSHAPEID}" val="SlideShape_152"/>
</p:tagLst>
</file>

<file path=ppt/tags/tag159.xml><?xml version="1.0" encoding="utf-8"?>
<p:tagLst xmlns:a="http://schemas.openxmlformats.org/drawingml/2006/main" xmlns:r="http://schemas.openxmlformats.org/officeDocument/2006/relationships" xmlns:p="http://schemas.openxmlformats.org/presentationml/2006/main">
  <p:tag name="{FUSIONTAGSHAPEID}" val="SlideShape_153"/>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60.xml><?xml version="1.0" encoding="utf-8"?>
<p:tagLst xmlns:a="http://schemas.openxmlformats.org/drawingml/2006/main" xmlns:r="http://schemas.openxmlformats.org/officeDocument/2006/relationships" xmlns:p="http://schemas.openxmlformats.org/presentationml/2006/main">
  <p:tag name="{FUSIONTAGSHAPEID}" val="SlideShape_154"/>
</p:tagLst>
</file>

<file path=ppt/tags/tag161.xml><?xml version="1.0" encoding="utf-8"?>
<p:tagLst xmlns:a="http://schemas.openxmlformats.org/drawingml/2006/main" xmlns:r="http://schemas.openxmlformats.org/officeDocument/2006/relationships" xmlns:p="http://schemas.openxmlformats.org/presentationml/2006/main">
  <p:tag name="{FUSIONTAGSHAPEID}" val="SlideShape_147"/>
</p:tagLst>
</file>

<file path=ppt/tags/tag162.xml><?xml version="1.0" encoding="utf-8"?>
<p:tagLst xmlns:a="http://schemas.openxmlformats.org/drawingml/2006/main" xmlns:r="http://schemas.openxmlformats.org/officeDocument/2006/relationships" xmlns:p="http://schemas.openxmlformats.org/presentationml/2006/main">
  <p:tag name="{FUSIONTAGSHAPEID}" val="SlideShape_148"/>
</p:tagLst>
</file>

<file path=ppt/tags/tag163.xml><?xml version="1.0" encoding="utf-8"?>
<p:tagLst xmlns:a="http://schemas.openxmlformats.org/drawingml/2006/main" xmlns:r="http://schemas.openxmlformats.org/officeDocument/2006/relationships" xmlns:p="http://schemas.openxmlformats.org/presentationml/2006/main">
  <p:tag name="{FUSIONTAGSHAPEID}" val="NotesShape_189"/>
</p:tagLst>
</file>

<file path=ppt/tags/tag164.xml><?xml version="1.0" encoding="utf-8"?>
<p:tagLst xmlns:a="http://schemas.openxmlformats.org/drawingml/2006/main" xmlns:r="http://schemas.openxmlformats.org/officeDocument/2006/relationships" xmlns:p="http://schemas.openxmlformats.org/presentationml/2006/main">
  <p:tag name="{FUSIONTAGSHAPEID}" val="NotesShape_190"/>
</p:tagLst>
</file>

<file path=ppt/tags/tag165.xml><?xml version="1.0" encoding="utf-8"?>
<p:tagLst xmlns:a="http://schemas.openxmlformats.org/drawingml/2006/main" xmlns:r="http://schemas.openxmlformats.org/officeDocument/2006/relationships" xmlns:p="http://schemas.openxmlformats.org/presentationml/2006/main">
  <p:tag name="{FUSIONTAGSHAPEID}" val="NotesShape_191"/>
</p:tagLst>
</file>

<file path=ppt/tags/tag166.xml><?xml version="1.0" encoding="utf-8"?>
<p:tagLst xmlns:a="http://schemas.openxmlformats.org/drawingml/2006/main" xmlns:r="http://schemas.openxmlformats.org/officeDocument/2006/relationships" xmlns:p="http://schemas.openxmlformats.org/presentationml/2006/main">
  <p:tag name="{FUSIONTAGSLIDEMAPPINGINFO}" val="{(SlideShape_210,3,3,[&lt;1,1,1,1,-1&gt;&lt;2,2,2,2,0&gt;&lt;3,3,3,3,91&gt;])}"/>
</p:tagLst>
</file>

<file path=ppt/tags/tag167.xml><?xml version="1.0" encoding="utf-8"?>
<p:tagLst xmlns:a="http://schemas.openxmlformats.org/drawingml/2006/main" xmlns:r="http://schemas.openxmlformats.org/officeDocument/2006/relationships" xmlns:p="http://schemas.openxmlformats.org/presentationml/2006/main">
  <p:tag name="{FUSIONTAGSHAPEID}" val="SlideShape_192"/>
  <p:tag name="NUM" val="1"/>
</p:tagLst>
</file>

<file path=ppt/tags/tag168.xml><?xml version="1.0" encoding="utf-8"?>
<p:tagLst xmlns:a="http://schemas.openxmlformats.org/drawingml/2006/main" xmlns:r="http://schemas.openxmlformats.org/officeDocument/2006/relationships" xmlns:p="http://schemas.openxmlformats.org/presentationml/2006/main">
  <p:tag name="{FUSIONTAGSHAPEID}" val="SlideShape_193"/>
  <p:tag name="NUM" val="2"/>
</p:tagLst>
</file>

<file path=ppt/tags/tag169.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4"/>
</p:tagLst>
</file>

<file path=ppt/tags/tag170.xml><?xml version="1.0" encoding="utf-8"?>
<p:tagLst xmlns:a="http://schemas.openxmlformats.org/drawingml/2006/main" xmlns:r="http://schemas.openxmlformats.org/officeDocument/2006/relationships" xmlns:p="http://schemas.openxmlformats.org/presentationml/2006/main">
  <p:tag name="NUM" val="4"/>
</p:tagLst>
</file>

<file path=ppt/tags/tag171.xml><?xml version="1.0" encoding="utf-8"?>
<p:tagLst xmlns:a="http://schemas.openxmlformats.org/drawingml/2006/main" xmlns:r="http://schemas.openxmlformats.org/officeDocument/2006/relationships" xmlns:p="http://schemas.openxmlformats.org/presentationml/2006/main">
  <p:tag name="NUM" val="5"/>
</p:tagLst>
</file>

<file path=ppt/tags/tag172.xml><?xml version="1.0" encoding="utf-8"?>
<p:tagLst xmlns:a="http://schemas.openxmlformats.org/drawingml/2006/main" xmlns:r="http://schemas.openxmlformats.org/officeDocument/2006/relationships" xmlns:p="http://schemas.openxmlformats.org/presentationml/2006/main">
  <p:tag name="NUM" val="6"/>
</p:tagLst>
</file>

<file path=ppt/tags/tag173.xml><?xml version="1.0" encoding="utf-8"?>
<p:tagLst xmlns:a="http://schemas.openxmlformats.org/drawingml/2006/main" xmlns:r="http://schemas.openxmlformats.org/officeDocument/2006/relationships" xmlns:p="http://schemas.openxmlformats.org/presentationml/2006/main">
  <p:tag name="{FUSIONTAGSHAPEID}" val="SlideShape_208"/>
  <p:tag name="NUM" val="7"/>
</p:tagLst>
</file>

<file path=ppt/tags/tag174.xml><?xml version="1.0" encoding="utf-8"?>
<p:tagLst xmlns:a="http://schemas.openxmlformats.org/drawingml/2006/main" xmlns:r="http://schemas.openxmlformats.org/officeDocument/2006/relationships" xmlns:p="http://schemas.openxmlformats.org/presentationml/2006/main">
  <p:tag name="{FUSIONTAGSHAPEID}" val="SlideShape_209"/>
  <p:tag name="NUM" val="8"/>
</p:tagLst>
</file>

<file path=ppt/tags/tag175.xml><?xml version="1.0" encoding="utf-8"?>
<p:tagLst xmlns:a="http://schemas.openxmlformats.org/drawingml/2006/main" xmlns:r="http://schemas.openxmlformats.org/officeDocument/2006/relationships" xmlns:p="http://schemas.openxmlformats.org/presentationml/2006/main">
  <p:tag name="{FUSIONTAGSHAPEID}" val="SlideShape_210"/>
  <p:tag name="NUM" val="9"/>
</p:tagLst>
</file>

<file path=ppt/tags/tag176.xml><?xml version="1.0" encoding="utf-8"?>
<p:tagLst xmlns:a="http://schemas.openxmlformats.org/drawingml/2006/main" xmlns:r="http://schemas.openxmlformats.org/officeDocument/2006/relationships" xmlns:p="http://schemas.openxmlformats.org/presentationml/2006/main">
  <p:tag name="{FUSIONTAGSHAPEID}" val="SlideShape_207"/>
</p:tagLst>
</file>

<file path=ppt/tags/tag177.xml><?xml version="1.0" encoding="utf-8"?>
<p:tagLst xmlns:a="http://schemas.openxmlformats.org/drawingml/2006/main" xmlns:r="http://schemas.openxmlformats.org/officeDocument/2006/relationships" xmlns:p="http://schemas.openxmlformats.org/presentationml/2006/main">
  <p:tag name="{FUSIONTAGSHAPEID}" val="SlideShape_206"/>
</p:tagLst>
</file>

<file path=ppt/tags/tag178.xml><?xml version="1.0" encoding="utf-8"?>
<p:tagLst xmlns:a="http://schemas.openxmlformats.org/drawingml/2006/main" xmlns:r="http://schemas.openxmlformats.org/officeDocument/2006/relationships" xmlns:p="http://schemas.openxmlformats.org/presentationml/2006/main">
  <p:tag name="{FUSIONTAGSHAPEID}" val="SlideShape_204"/>
</p:tagLst>
</file>

<file path=ppt/tags/tag179.xml><?xml version="1.0" encoding="utf-8"?>
<p:tagLst xmlns:a="http://schemas.openxmlformats.org/drawingml/2006/main" xmlns:r="http://schemas.openxmlformats.org/officeDocument/2006/relationships" xmlns:p="http://schemas.openxmlformats.org/presentationml/2006/main">
  <p:tag name="{FUSIONTAGSHAPEID}" val="SlideShape_205"/>
</p:tagLst>
</file>

<file path=ppt/tags/tag18.xml><?xml version="1.0" encoding="utf-8"?>
<p:tagLst xmlns:a="http://schemas.openxmlformats.org/drawingml/2006/main" xmlns:r="http://schemas.openxmlformats.org/officeDocument/2006/relationships" xmlns:p="http://schemas.openxmlformats.org/presentationml/2006/main">
  <p:tag name="NUM" val="5"/>
</p:tagLst>
</file>

<file path=ppt/tags/tag180.xml><?xml version="1.0" encoding="utf-8"?>
<p:tagLst xmlns:a="http://schemas.openxmlformats.org/drawingml/2006/main" xmlns:r="http://schemas.openxmlformats.org/officeDocument/2006/relationships" xmlns:p="http://schemas.openxmlformats.org/presentationml/2006/main">
  <p:tag name="{FUSIONTAGSHAPEID}" val="SlideShape_202"/>
</p:tagLst>
</file>

<file path=ppt/tags/tag181.xml><?xml version="1.0" encoding="utf-8"?>
<p:tagLst xmlns:a="http://schemas.openxmlformats.org/drawingml/2006/main" xmlns:r="http://schemas.openxmlformats.org/officeDocument/2006/relationships" xmlns:p="http://schemas.openxmlformats.org/presentationml/2006/main">
  <p:tag name="{FUSIONTAGSHAPEID}" val="SlideShape_203"/>
</p:tagLst>
</file>

<file path=ppt/tags/tag182.xml><?xml version="1.0" encoding="utf-8"?>
<p:tagLst xmlns:a="http://schemas.openxmlformats.org/drawingml/2006/main" xmlns:r="http://schemas.openxmlformats.org/officeDocument/2006/relationships" xmlns:p="http://schemas.openxmlformats.org/presentationml/2006/main">
  <p:tag name="{FUSIONTAGSHAPEID}" val="SlideShape_200"/>
</p:tagLst>
</file>

<file path=ppt/tags/tag183.xml><?xml version="1.0" encoding="utf-8"?>
<p:tagLst xmlns:a="http://schemas.openxmlformats.org/drawingml/2006/main" xmlns:r="http://schemas.openxmlformats.org/officeDocument/2006/relationships" xmlns:p="http://schemas.openxmlformats.org/presentationml/2006/main">
  <p:tag name="{FUSIONTAGSHAPEID}" val="SlideShape_201"/>
</p:tagLst>
</file>

<file path=ppt/tags/tag184.xml><?xml version="1.0" encoding="utf-8"?>
<p:tagLst xmlns:a="http://schemas.openxmlformats.org/drawingml/2006/main" xmlns:r="http://schemas.openxmlformats.org/officeDocument/2006/relationships" xmlns:p="http://schemas.openxmlformats.org/presentationml/2006/main">
  <p:tag name="{FUSIONTAGSHAPEID}" val="SlideShape_198"/>
</p:tagLst>
</file>

<file path=ppt/tags/tag185.xml><?xml version="1.0" encoding="utf-8"?>
<p:tagLst xmlns:a="http://schemas.openxmlformats.org/drawingml/2006/main" xmlns:r="http://schemas.openxmlformats.org/officeDocument/2006/relationships" xmlns:p="http://schemas.openxmlformats.org/presentationml/2006/main">
  <p:tag name="{FUSIONTAGSHAPEID}" val="SlideShape_199"/>
</p:tagLst>
</file>

<file path=ppt/tags/tag186.xml><?xml version="1.0" encoding="utf-8"?>
<p:tagLst xmlns:a="http://schemas.openxmlformats.org/drawingml/2006/main" xmlns:r="http://schemas.openxmlformats.org/officeDocument/2006/relationships" xmlns:p="http://schemas.openxmlformats.org/presentationml/2006/main">
  <p:tag name="{FUSIONTAGSHAPEID}" val="SlideShape_196"/>
</p:tagLst>
</file>

<file path=ppt/tags/tag187.xml><?xml version="1.0" encoding="utf-8"?>
<p:tagLst xmlns:a="http://schemas.openxmlformats.org/drawingml/2006/main" xmlns:r="http://schemas.openxmlformats.org/officeDocument/2006/relationships" xmlns:p="http://schemas.openxmlformats.org/presentationml/2006/main">
  <p:tag name="{FUSIONTAGSHAPEID}" val="SlideShape_197"/>
</p:tagLst>
</file>

<file path=ppt/tags/tag188.xml><?xml version="1.0" encoding="utf-8"?>
<p:tagLst xmlns:a="http://schemas.openxmlformats.org/drawingml/2006/main" xmlns:r="http://schemas.openxmlformats.org/officeDocument/2006/relationships" xmlns:p="http://schemas.openxmlformats.org/presentationml/2006/main">
  <p:tag name="{FUSIONTAGSHAPEID}" val="SlideShape_194"/>
</p:tagLst>
</file>

<file path=ppt/tags/tag189.xml><?xml version="1.0" encoding="utf-8"?>
<p:tagLst xmlns:a="http://schemas.openxmlformats.org/drawingml/2006/main" xmlns:r="http://schemas.openxmlformats.org/officeDocument/2006/relationships" xmlns:p="http://schemas.openxmlformats.org/presentationml/2006/main">
  <p:tag name="{FUSIONTAGSHAPEID}" val="SlideShape_195"/>
</p:tagLst>
</file>

<file path=ppt/tags/tag19.xml><?xml version="1.0" encoding="utf-8"?>
<p:tagLst xmlns:a="http://schemas.openxmlformats.org/drawingml/2006/main" xmlns:r="http://schemas.openxmlformats.org/officeDocument/2006/relationships" xmlns:p="http://schemas.openxmlformats.org/presentationml/2006/main">
  <p:tag name="NUM" val="6"/>
</p:tagLst>
</file>

<file path=ppt/tags/tag190.xml><?xml version="1.0" encoding="utf-8"?>
<p:tagLst xmlns:a="http://schemas.openxmlformats.org/drawingml/2006/main" xmlns:r="http://schemas.openxmlformats.org/officeDocument/2006/relationships" xmlns:p="http://schemas.openxmlformats.org/presentationml/2006/main">
  <p:tag name="{FUSIONTAGSHAPEID}" val="NotesShape_212"/>
</p:tagLst>
</file>

<file path=ppt/tags/tag191.xml><?xml version="1.0" encoding="utf-8"?>
<p:tagLst xmlns:a="http://schemas.openxmlformats.org/drawingml/2006/main" xmlns:r="http://schemas.openxmlformats.org/officeDocument/2006/relationships" xmlns:p="http://schemas.openxmlformats.org/presentationml/2006/main">
  <p:tag name="{FUSIONTAGSHAPEID}" val="NotesShape_213"/>
</p:tagLst>
</file>

<file path=ppt/tags/tag192.xml><?xml version="1.0" encoding="utf-8"?>
<p:tagLst xmlns:a="http://schemas.openxmlformats.org/drawingml/2006/main" xmlns:r="http://schemas.openxmlformats.org/officeDocument/2006/relationships" xmlns:p="http://schemas.openxmlformats.org/presentationml/2006/main">
  <p:tag name="{FUSIONTAGSHAPEID}" val="NotesShape_214"/>
</p:tagLst>
</file>

<file path=ppt/tags/tag2.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quot;OutlineColor&quot;:{&quot;ColorIndex&quot;:5,&quot;ColorModifier&quot;:0,&quot;BrightnessModifier&quot;:0}}"/>
</p:tagLst>
</file>

<file path=ppt/tags/tag20.xml><?xml version="1.0" encoding="utf-8"?>
<p:tagLst xmlns:a="http://schemas.openxmlformats.org/drawingml/2006/main" xmlns:r="http://schemas.openxmlformats.org/officeDocument/2006/relationships" xmlns:p="http://schemas.openxmlformats.org/presentationml/2006/main">
  <p:tag name="NUM" val="7"/>
</p:tagLst>
</file>

<file path=ppt/tags/tag21.xml><?xml version="1.0" encoding="utf-8"?>
<p:tagLst xmlns:a="http://schemas.openxmlformats.org/drawingml/2006/main" xmlns:r="http://schemas.openxmlformats.org/officeDocument/2006/relationships" xmlns:p="http://schemas.openxmlformats.org/presentationml/2006/main">
  <p:tag name="NUM" val="8"/>
</p:tagLst>
</file>

<file path=ppt/tags/tag22.xml><?xml version="1.0" encoding="utf-8"?>
<p:tagLst xmlns:a="http://schemas.openxmlformats.org/drawingml/2006/main" xmlns:r="http://schemas.openxmlformats.org/officeDocument/2006/relationships" xmlns:p="http://schemas.openxmlformats.org/presentationml/2006/main">
  <p:tag name="NUM" val="9"/>
</p:tagLst>
</file>

<file path=ppt/tags/tag23.xml><?xml version="1.0" encoding="utf-8"?>
<p:tagLst xmlns:a="http://schemas.openxmlformats.org/drawingml/2006/main" xmlns:r="http://schemas.openxmlformats.org/officeDocument/2006/relationships" xmlns:p="http://schemas.openxmlformats.org/presentationml/2006/main">
  <p:tag name="NUM" val="10"/>
</p:tagLst>
</file>

<file path=ppt/tags/tag24.xml><?xml version="1.0" encoding="utf-8"?>
<p:tagLst xmlns:a="http://schemas.openxmlformats.org/drawingml/2006/main" xmlns:r="http://schemas.openxmlformats.org/officeDocument/2006/relationships" xmlns:p="http://schemas.openxmlformats.org/presentationml/2006/main">
  <p:tag name="NUM" val="11"/>
</p:tagLst>
</file>

<file path=ppt/tags/tag25.xml><?xml version="1.0" encoding="utf-8"?>
<p:tagLst xmlns:a="http://schemas.openxmlformats.org/drawingml/2006/main" xmlns:r="http://schemas.openxmlformats.org/officeDocument/2006/relationships" xmlns:p="http://schemas.openxmlformats.org/presentationml/2006/main">
  <p:tag name="NUM" val="12"/>
</p:tagLst>
</file>

<file path=ppt/tags/tag26.xml><?xml version="1.0" encoding="utf-8"?>
<p:tagLst xmlns:a="http://schemas.openxmlformats.org/drawingml/2006/main" xmlns:r="http://schemas.openxmlformats.org/officeDocument/2006/relationships" xmlns:p="http://schemas.openxmlformats.org/presentationml/2006/main">
  <p:tag name="NUM" val="13"/>
</p:tagLst>
</file>

<file path=ppt/tags/tag27.xml><?xml version="1.0" encoding="utf-8"?>
<p:tagLst xmlns:a="http://schemas.openxmlformats.org/drawingml/2006/main" xmlns:r="http://schemas.openxmlformats.org/officeDocument/2006/relationships" xmlns:p="http://schemas.openxmlformats.org/presentationml/2006/main">
  <p:tag name="NUM" val="14"/>
</p:tagLst>
</file>

<file path=ppt/tags/tag28.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ENGAGECOLOR" val="{&quot;FillColor&quot;:{&quot;ColorIndex&quot;:4,&quot;ColorModifier&quot;:0,&quot;BrightnessModifier&quot;:0}}"/>
</p:tagLst>
</file>

<file path=ppt/tags/tag3.xml><?xml version="1.0" encoding="utf-8"?>
<p:tagLst xmlns:a="http://schemas.openxmlformats.org/drawingml/2006/main" xmlns:r="http://schemas.openxmlformats.org/officeDocument/2006/relationships" xmlns:p="http://schemas.openxmlformats.org/presentationml/2006/main">
  <p:tag name="ENGAGECOLOR" val="{&quot;OutlineColor&quot;:{&quot;ColorIndex&quot;:5,&quot;ColorModifier&quot;:0,&quot;BrightnessModifier&quot;:0}}"/>
</p:tagLst>
</file>

<file path=ppt/tags/tag30.xml><?xml version="1.0" encoding="utf-8"?>
<p:tagLst xmlns:a="http://schemas.openxmlformats.org/drawingml/2006/main" xmlns:r="http://schemas.openxmlformats.org/officeDocument/2006/relationships" xmlns:p="http://schemas.openxmlformats.org/presentationml/2006/main">
  <p:tag name="ENGAGECOLOR" val="{&quot;FillColor&quot;:{&quot;ColorIndex&quot;:2,&quot;ColorModifier&quot;:1,&quot;BrightnessModifier&quot;:0}}"/>
</p:tagLst>
</file>

<file path=ppt/tags/tag31.xml><?xml version="1.0" encoding="utf-8"?>
<p:tagLst xmlns:a="http://schemas.openxmlformats.org/drawingml/2006/main" xmlns:r="http://schemas.openxmlformats.org/officeDocument/2006/relationships" xmlns:p="http://schemas.openxmlformats.org/presentationml/2006/main">
  <p:tag name="ENGAGECOLOR" val="{&quot;FillColor&quot;:{&quot;ColorIndex&quot;:3,&quot;ColorModifier&quot;:1,&quot;BrightnessModifier&quot;:0}}"/>
</p:tagLst>
</file>

<file path=ppt/tags/tag32.xml><?xml version="1.0" encoding="utf-8"?>
<p:tagLst xmlns:a="http://schemas.openxmlformats.org/drawingml/2006/main" xmlns:r="http://schemas.openxmlformats.org/officeDocument/2006/relationships" xmlns:p="http://schemas.openxmlformats.org/presentationml/2006/main">
  <p:tag name="ENGAGECOLOR" val="{&quot;FillColor&quot;:{&quot;ColorIndex&quot;:4,&quot;ColorModifier&quot;:0,&quot;BrightnessModifier&quot;:0}}"/>
</p:tagLst>
</file>

<file path=ppt/tags/tag33.xml><?xml version="1.0" encoding="utf-8"?>
<p:tagLst xmlns:a="http://schemas.openxmlformats.org/drawingml/2006/main" xmlns:r="http://schemas.openxmlformats.org/officeDocument/2006/relationships" xmlns:p="http://schemas.openxmlformats.org/presentationml/2006/main">
  <p:tag name="ENGAGECOLOR" val="{&quot;FillColor&quot;:{&quot;ColorIndex&quot;:4,&quot;ColorModifier&quot;:0,&quot;BrightnessModifier&quot;:0}}"/>
</p:tagLst>
</file>

<file path=ppt/tags/tag34.xml><?xml version="1.0" encoding="utf-8"?>
<p:tagLst xmlns:a="http://schemas.openxmlformats.org/drawingml/2006/main" xmlns:r="http://schemas.openxmlformats.org/officeDocument/2006/relationships" xmlns:p="http://schemas.openxmlformats.org/presentationml/2006/main">
  <p:tag name="{FUSIONTAGSLIDEMAPPINGINFO}" val="{(SlideShape_87,1,1,[&lt;1,1,1,1,90&gt;])}"/>
</p:tagLst>
</file>

<file path=ppt/tags/tag35.xml><?xml version="1.0" encoding="utf-8"?>
<p:tagLst xmlns:a="http://schemas.openxmlformats.org/drawingml/2006/main" xmlns:r="http://schemas.openxmlformats.org/officeDocument/2006/relationships" xmlns:p="http://schemas.openxmlformats.org/presentationml/2006/main">
  <p:tag name="{FUSIONTAGSHAPEID}" val="SlideShape_77"/>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4"/>
</p:tagLst>
</file>

<file path=ppt/tags/tag39.xml><?xml version="1.0" encoding="utf-8"?>
<p:tagLst xmlns:a="http://schemas.openxmlformats.org/drawingml/2006/main" xmlns:r="http://schemas.openxmlformats.org/officeDocument/2006/relationships" xmlns:p="http://schemas.openxmlformats.org/presentationml/2006/main">
  <p:tag name="NUM" val="5"/>
</p:tagLst>
</file>

<file path=ppt/tags/tag4.xml><?xml version="1.0" encoding="utf-8"?>
<p:tagLst xmlns:a="http://schemas.openxmlformats.org/drawingml/2006/main" xmlns:r="http://schemas.openxmlformats.org/officeDocument/2006/relationships" xmlns:p="http://schemas.openxmlformats.org/presentationml/2006/main">
  <p:tag name="ENGAGECOLOR" val="{&quot;FillColor&quot;:{&quot;ColorIndex&quot;:2,&quot;ColorModifier&quot;:0,&quot;BrightnessModifier&quot;:0},&quot;OutlineColor&quot;:{&quot;ColorIndex&quot;:5,&quot;ColorModifier&quot;:0,&quot;BrightnessModifier&quot;:0}}"/>
</p:tagLst>
</file>

<file path=ppt/tags/tag40.xml><?xml version="1.0" encoding="utf-8"?>
<p:tagLst xmlns:a="http://schemas.openxmlformats.org/drawingml/2006/main" xmlns:r="http://schemas.openxmlformats.org/officeDocument/2006/relationships" xmlns:p="http://schemas.openxmlformats.org/presentationml/2006/main">
  <p:tag name="NUM" val="6"/>
</p:tagLst>
</file>

<file path=ppt/tags/tag41.xml><?xml version="1.0" encoding="utf-8"?>
<p:tagLst xmlns:a="http://schemas.openxmlformats.org/drawingml/2006/main" xmlns:r="http://schemas.openxmlformats.org/officeDocument/2006/relationships" xmlns:p="http://schemas.openxmlformats.org/presentationml/2006/main">
  <p:tag name="{FUSIONTAGSHAPEID}" val="SlideShape_94"/>
  <p:tag name="NUM" val="7"/>
</p:tagLst>
</file>

<file path=ppt/tags/tag42.xml><?xml version="1.0" encoding="utf-8"?>
<p:tagLst xmlns:a="http://schemas.openxmlformats.org/drawingml/2006/main" xmlns:r="http://schemas.openxmlformats.org/officeDocument/2006/relationships" xmlns:p="http://schemas.openxmlformats.org/presentationml/2006/main">
  <p:tag name="NUM" val="8"/>
</p:tagLst>
</file>

<file path=ppt/tags/tag43.xml><?xml version="1.0" encoding="utf-8"?>
<p:tagLst xmlns:a="http://schemas.openxmlformats.org/drawingml/2006/main" xmlns:r="http://schemas.openxmlformats.org/officeDocument/2006/relationships" xmlns:p="http://schemas.openxmlformats.org/presentationml/2006/main">
  <p:tag name="{FUSIONTAGSHAPEID}" val="SlideShape_105"/>
  <p:tag name="NUM" val="9"/>
</p:tagLst>
</file>

<file path=ppt/tags/tag44.xml><?xml version="1.0" encoding="utf-8"?>
<p:tagLst xmlns:a="http://schemas.openxmlformats.org/drawingml/2006/main" xmlns:r="http://schemas.openxmlformats.org/officeDocument/2006/relationships" xmlns:p="http://schemas.openxmlformats.org/presentationml/2006/main">
  <p:tag name="{FUSIONTAGSHAPEID}" val="SlideShape_106"/>
  <p:tag name="NUM" val="10"/>
</p:tagLst>
</file>

<file path=ppt/tags/tag45.xml><?xml version="1.0" encoding="utf-8"?>
<p:tagLst xmlns:a="http://schemas.openxmlformats.org/drawingml/2006/main" xmlns:r="http://schemas.openxmlformats.org/officeDocument/2006/relationships" xmlns:p="http://schemas.openxmlformats.org/presentationml/2006/main">
  <p:tag name="{FUSIONTAGSHAPEID}" val="SlideShape_107"/>
  <p:tag name="NUM" val="11"/>
</p:tagLst>
</file>

<file path=ppt/tags/tag46.xml><?xml version="1.0" encoding="utf-8"?>
<p:tagLst xmlns:a="http://schemas.openxmlformats.org/drawingml/2006/main" xmlns:r="http://schemas.openxmlformats.org/officeDocument/2006/relationships" xmlns:p="http://schemas.openxmlformats.org/presentationml/2006/main">
  <p:tag name="{FUSIONTAGSHAPEID}" val="SlideShape_108"/>
  <p:tag name="NUM" val="12"/>
</p:tagLst>
</file>

<file path=ppt/tags/tag47.xml><?xml version="1.0" encoding="utf-8"?>
<p:tagLst xmlns:a="http://schemas.openxmlformats.org/drawingml/2006/main" xmlns:r="http://schemas.openxmlformats.org/officeDocument/2006/relationships" xmlns:p="http://schemas.openxmlformats.org/presentationml/2006/main">
  <p:tag name="{FUSIONTAGSHAPEID}" val="SlideShape_109"/>
  <p:tag name="NUM" val="13"/>
</p:tagLst>
</file>

<file path=ppt/tags/tag48.xml><?xml version="1.0" encoding="utf-8"?>
<p:tagLst xmlns:a="http://schemas.openxmlformats.org/drawingml/2006/main" xmlns:r="http://schemas.openxmlformats.org/officeDocument/2006/relationships" xmlns:p="http://schemas.openxmlformats.org/presentationml/2006/main">
  <p:tag name="{FUSIONTAGSHAPEID}" val="SlideShape_110"/>
  <p:tag name="NUM" val="14"/>
</p:tagLst>
</file>

<file path=ppt/tags/tag49.xml><?xml version="1.0" encoding="utf-8"?>
<p:tagLst xmlns:a="http://schemas.openxmlformats.org/drawingml/2006/main" xmlns:r="http://schemas.openxmlformats.org/officeDocument/2006/relationships" xmlns:p="http://schemas.openxmlformats.org/presentationml/2006/main">
  <p:tag name="{FUSIONTAGSHAPEID}" val="SlideShape_111"/>
  <p:tag name="NUM" val="15"/>
</p:tagLst>
</file>

<file path=ppt/tags/tag5.xml><?xml version="1.0" encoding="utf-8"?>
<p:tagLst xmlns:a="http://schemas.openxmlformats.org/drawingml/2006/main" xmlns:r="http://schemas.openxmlformats.org/officeDocument/2006/relationships" xmlns:p="http://schemas.openxmlformats.org/presentationml/2006/main">
  <p:tag name="ENGAGECOLOR" val="{&quot;OutlineColor&quot;:{&quot;ColorIndex&quot;:5,&quot;ColorModifier&quot;:0,&quot;BrightnessModifier&quot;:0}}"/>
</p:tagLst>
</file>

<file path=ppt/tags/tag50.xml><?xml version="1.0" encoding="utf-8"?>
<p:tagLst xmlns:a="http://schemas.openxmlformats.org/drawingml/2006/main" xmlns:r="http://schemas.openxmlformats.org/officeDocument/2006/relationships" xmlns:p="http://schemas.openxmlformats.org/presentationml/2006/main">
  <p:tag name="ENGAGECOLOR" val="{&quot;FillColor&quot;:{&quot;ColorIndex&quot;:4,&quot;ColorModifier&quot;:0,&quot;BrightnessModifier&quot;:0}}"/>
  <p:tag name="{FUSIONTAGSHAPEID}" val="SlideShape_95"/>
</p:tagLst>
</file>

<file path=ppt/tags/tag51.xml><?xml version="1.0" encoding="utf-8"?>
<p:tagLst xmlns:a="http://schemas.openxmlformats.org/drawingml/2006/main" xmlns:r="http://schemas.openxmlformats.org/officeDocument/2006/relationships" xmlns:p="http://schemas.openxmlformats.org/presentationml/2006/main">
  <p:tag name="ENGAGECOLOR" val="{&quot;FillColor&quot;:{&quot;ColorIndex&quot;:4,&quot;ColorModifier&quot;:0,&quot;BrightnessModifier&quot;:0}}"/>
  <p:tag name="{FUSIONTAGSHAPEID}" val="SlideShape_96"/>
</p:tagLst>
</file>

<file path=ppt/tags/tag52.xml><?xml version="1.0" encoding="utf-8"?>
<p:tagLst xmlns:a="http://schemas.openxmlformats.org/drawingml/2006/main" xmlns:r="http://schemas.openxmlformats.org/officeDocument/2006/relationships" xmlns:p="http://schemas.openxmlformats.org/presentationml/2006/main">
  <p:tag name="ENGAGECOLOR" val="{&quot;FillColor&quot;:{&quot;ColorIndex&quot;:4,&quot;ColorModifier&quot;:0,&quot;BrightnessModifier&quot;:0}}"/>
  <p:tag name="{FUSIONTAGSHAPEID}" val="SlideShape_97"/>
</p:tagLst>
</file>

<file path=ppt/tags/tag53.xml><?xml version="1.0" encoding="utf-8"?>
<p:tagLst xmlns:a="http://schemas.openxmlformats.org/drawingml/2006/main" xmlns:r="http://schemas.openxmlformats.org/officeDocument/2006/relationships" xmlns:p="http://schemas.openxmlformats.org/presentationml/2006/main">
  <p:tag name="ENGAGECOLOR" val="{&quot;FillColor&quot;:{&quot;ColorIndex&quot;:4,&quot;ColorModifier&quot;:0,&quot;BrightnessModifier&quot;:0}}"/>
  <p:tag name="{FUSIONTAGSHAPEID}" val="SlideShape_98"/>
</p:tagLst>
</file>

<file path=ppt/tags/tag54.xml><?xml version="1.0" encoding="utf-8"?>
<p:tagLst xmlns:a="http://schemas.openxmlformats.org/drawingml/2006/main" xmlns:r="http://schemas.openxmlformats.org/officeDocument/2006/relationships" xmlns:p="http://schemas.openxmlformats.org/presentationml/2006/main">
  <p:tag name="ENGAGECOLOR" val="{&quot;FillColor&quot;:{&quot;ColorIndex&quot;:4,&quot;ColorModifier&quot;:0,&quot;BrightnessModifier&quot;:0}}"/>
  <p:tag name="{FUSIONTAGSHAPEID}" val="SlideShape_99"/>
</p:tagLst>
</file>

<file path=ppt/tags/tag55.xml><?xml version="1.0" encoding="utf-8"?>
<p:tagLst xmlns:a="http://schemas.openxmlformats.org/drawingml/2006/main" xmlns:r="http://schemas.openxmlformats.org/officeDocument/2006/relationships" xmlns:p="http://schemas.openxmlformats.org/presentationml/2006/main">
  <p:tag name="ENGAGECOLOR" val="{&quot;FillColor&quot;:{&quot;ColorIndex&quot;:4,&quot;ColorModifier&quot;:0,&quot;BrightnessModifier&quot;:0}}"/>
  <p:tag name="{FUSIONTAGSHAPEID}" val="SlideShape_100"/>
</p:tagLst>
</file>

<file path=ppt/tags/tag56.xml><?xml version="1.0" encoding="utf-8"?>
<p:tagLst xmlns:a="http://schemas.openxmlformats.org/drawingml/2006/main" xmlns:r="http://schemas.openxmlformats.org/officeDocument/2006/relationships" xmlns:p="http://schemas.openxmlformats.org/presentationml/2006/main">
  <p:tag name="ENGAGECOLOR" val="{&quot;FillColor&quot;:{&quot;ColorIndex&quot;:4,&quot;ColorModifier&quot;:0,&quot;BrightnessModifier&quot;:0}}"/>
  <p:tag name="{FUSIONTAGSHAPEID}" val="SlideShape_101"/>
</p:tagLst>
</file>

<file path=ppt/tags/tag57.xml><?xml version="1.0" encoding="utf-8"?>
<p:tagLst xmlns:a="http://schemas.openxmlformats.org/drawingml/2006/main" xmlns:r="http://schemas.openxmlformats.org/officeDocument/2006/relationships" xmlns:p="http://schemas.openxmlformats.org/presentationml/2006/main">
  <p:tag name="ENGAGECOLOR" val="{&quot;FillColor&quot;:{&quot;ColorIndex&quot;:4,&quot;ColorModifier&quot;:0,&quot;BrightnessModifier&quot;:0}}"/>
  <p:tag name="{FUSIONTAGSHAPEID}" val="SlideShape_102"/>
</p:tagLst>
</file>

<file path=ppt/tags/tag58.xml><?xml version="1.0" encoding="utf-8"?>
<p:tagLst xmlns:a="http://schemas.openxmlformats.org/drawingml/2006/main" xmlns:r="http://schemas.openxmlformats.org/officeDocument/2006/relationships" xmlns:p="http://schemas.openxmlformats.org/presentationml/2006/main">
  <p:tag name="ENGAGECOLOR" val="{&quot;FillColor&quot;:{&quot;ColorIndex&quot;:4,&quot;ColorModifier&quot;:0,&quot;BrightnessModifier&quot;:0}}"/>
  <p:tag name="{FUSIONTAGSHAPEID}" val="SlideShape_103"/>
</p:tagLst>
</file>

<file path=ppt/tags/tag59.xml><?xml version="1.0" encoding="utf-8"?>
<p:tagLst xmlns:a="http://schemas.openxmlformats.org/drawingml/2006/main" xmlns:r="http://schemas.openxmlformats.org/officeDocument/2006/relationships" xmlns:p="http://schemas.openxmlformats.org/presentationml/2006/main">
  <p:tag name="ENGAGECOLOR" val="{&quot;FillColor&quot;:{&quot;ColorIndex&quot;:4,&quot;ColorModifier&quot;:0,&quot;BrightnessModifier&quot;:0}}"/>
  <p:tag name="{FUSIONTAGSHAPEID}" val="SlideShape_104"/>
</p:tagLst>
</file>

<file path=ppt/tags/tag6.xml><?xml version="1.0" encoding="utf-8"?>
<p:tagLst xmlns:a="http://schemas.openxmlformats.org/drawingml/2006/main" xmlns:r="http://schemas.openxmlformats.org/officeDocument/2006/relationships" xmlns:p="http://schemas.openxmlformats.org/presentationml/2006/main">
  <p:tag name="ENGAGECOLOR" val="{&quot;FillColor&quot;:{&quot;ColorIndex&quot;:3,&quot;ColorModifier&quot;:0,&quot;BrightnessModifier&quot;:0},&quot;OutlineColor&quot;:{&quot;ColorIndex&quot;:5,&quot;ColorModifier&quot;:0,&quot;BrightnessModifier&quot;:0}}"/>
</p:tagLst>
</file>

<file path=ppt/tags/tag60.xml><?xml version="1.0" encoding="utf-8"?>
<p:tagLst xmlns:a="http://schemas.openxmlformats.org/drawingml/2006/main" xmlns:r="http://schemas.openxmlformats.org/officeDocument/2006/relationships" xmlns:p="http://schemas.openxmlformats.org/presentationml/2006/main">
  <p:tag name="{FUSIONTAGSHAPEID}" val="SlideShape_91"/>
</p:tagLst>
</file>

<file path=ppt/tags/tag61.xml><?xml version="1.0" encoding="utf-8"?>
<p:tagLst xmlns:a="http://schemas.openxmlformats.org/drawingml/2006/main" xmlns:r="http://schemas.openxmlformats.org/officeDocument/2006/relationships" xmlns:p="http://schemas.openxmlformats.org/presentationml/2006/main">
  <p:tag name="{FUSIONTAGSHAPEID}" val="SlideShape_92"/>
</p:tagLst>
</file>

<file path=ppt/tags/tag62.xml><?xml version="1.0" encoding="utf-8"?>
<p:tagLst xmlns:a="http://schemas.openxmlformats.org/drawingml/2006/main" xmlns:r="http://schemas.openxmlformats.org/officeDocument/2006/relationships" xmlns:p="http://schemas.openxmlformats.org/presentationml/2006/main">
  <p:tag name="{FUSIONTAGSHAPEID}" val="SlideShape_93"/>
</p:tagLst>
</file>

<file path=ppt/tags/tag63.xml><?xml version="1.0" encoding="utf-8"?>
<p:tagLst xmlns:a="http://schemas.openxmlformats.org/drawingml/2006/main" xmlns:r="http://schemas.openxmlformats.org/officeDocument/2006/relationships" xmlns:p="http://schemas.openxmlformats.org/presentationml/2006/main">
  <p:tag name="{FUSIONTAGSHAPEID}" val="SlideShape_87"/>
</p:tagLst>
</file>

<file path=ppt/tags/tag64.xml><?xml version="1.0" encoding="utf-8"?>
<p:tagLst xmlns:a="http://schemas.openxmlformats.org/drawingml/2006/main" xmlns:r="http://schemas.openxmlformats.org/officeDocument/2006/relationships" xmlns:p="http://schemas.openxmlformats.org/presentationml/2006/main">
  <p:tag name="{FUSIONTAGSHAPEID}" val="SlideShape_88"/>
</p:tagLst>
</file>

<file path=ppt/tags/tag65.xml><?xml version="1.0" encoding="utf-8"?>
<p:tagLst xmlns:a="http://schemas.openxmlformats.org/drawingml/2006/main" xmlns:r="http://schemas.openxmlformats.org/officeDocument/2006/relationships" xmlns:p="http://schemas.openxmlformats.org/presentationml/2006/main">
  <p:tag name="{FUSIONTAGSHAPEID}" val="SlideShape_89"/>
</p:tagLst>
</file>

<file path=ppt/tags/tag66.xml><?xml version="1.0" encoding="utf-8"?>
<p:tagLst xmlns:a="http://schemas.openxmlformats.org/drawingml/2006/main" xmlns:r="http://schemas.openxmlformats.org/officeDocument/2006/relationships" xmlns:p="http://schemas.openxmlformats.org/presentationml/2006/main">
  <p:tag name="{FUSIONTAGSHAPEID}" val="SlideShape_90"/>
</p:tagLst>
</file>

<file path=ppt/tags/tag67.xml><?xml version="1.0" encoding="utf-8"?>
<p:tagLst xmlns:a="http://schemas.openxmlformats.org/drawingml/2006/main" xmlns:r="http://schemas.openxmlformats.org/officeDocument/2006/relationships" xmlns:p="http://schemas.openxmlformats.org/presentationml/2006/main">
  <p:tag name="{FUSIONTAGSHAPEID}" val="SlideShape_84"/>
</p:tagLst>
</file>

<file path=ppt/tags/tag68.xml><?xml version="1.0" encoding="utf-8"?>
<p:tagLst xmlns:a="http://schemas.openxmlformats.org/drawingml/2006/main" xmlns:r="http://schemas.openxmlformats.org/officeDocument/2006/relationships" xmlns:p="http://schemas.openxmlformats.org/presentationml/2006/main">
  <p:tag name="{FUSIONTAGSHAPEID}" val="SlideShape_85"/>
</p:tagLst>
</file>

<file path=ppt/tags/tag69.xml><?xml version="1.0" encoding="utf-8"?>
<p:tagLst xmlns:a="http://schemas.openxmlformats.org/drawingml/2006/main" xmlns:r="http://schemas.openxmlformats.org/officeDocument/2006/relationships" xmlns:p="http://schemas.openxmlformats.org/presentationml/2006/main">
  <p:tag name="{FUSIONTAGSHAPEID}" val="SlideShape_86"/>
</p:tagLst>
</file>

<file path=ppt/tags/tag7.xml><?xml version="1.0" encoding="utf-8"?>
<p:tagLst xmlns:a="http://schemas.openxmlformats.org/drawingml/2006/main" xmlns:r="http://schemas.openxmlformats.org/officeDocument/2006/relationships" xmlns:p="http://schemas.openxmlformats.org/presentationml/2006/main">
  <p:tag name="ENGAGECOLOR" val="{&quot;OutlineColor&quot;:{&quot;ColorIndex&quot;:5,&quot;ColorModifier&quot;:0,&quot;BrightnessModifier&quot;:0}}"/>
</p:tagLst>
</file>

<file path=ppt/tags/tag70.xml><?xml version="1.0" encoding="utf-8"?>
<p:tagLst xmlns:a="http://schemas.openxmlformats.org/drawingml/2006/main" xmlns:r="http://schemas.openxmlformats.org/officeDocument/2006/relationships" xmlns:p="http://schemas.openxmlformats.org/presentationml/2006/main">
  <p:tag name="{FUSIONTAGSHAPEID}" val="SlideShape_81"/>
</p:tagLst>
</file>

<file path=ppt/tags/tag71.xml><?xml version="1.0" encoding="utf-8"?>
<p:tagLst xmlns:a="http://schemas.openxmlformats.org/drawingml/2006/main" xmlns:r="http://schemas.openxmlformats.org/officeDocument/2006/relationships" xmlns:p="http://schemas.openxmlformats.org/presentationml/2006/main">
  <p:tag name="{FUSIONTAGSHAPEID}" val="SlideShape_82"/>
</p:tagLst>
</file>

<file path=ppt/tags/tag72.xml><?xml version="1.0" encoding="utf-8"?>
<p:tagLst xmlns:a="http://schemas.openxmlformats.org/drawingml/2006/main" xmlns:r="http://schemas.openxmlformats.org/officeDocument/2006/relationships" xmlns:p="http://schemas.openxmlformats.org/presentationml/2006/main">
  <p:tag name="{FUSIONTAGSHAPEID}" val="SlideShape_83"/>
</p:tagLst>
</file>

<file path=ppt/tags/tag73.xml><?xml version="1.0" encoding="utf-8"?>
<p:tagLst xmlns:a="http://schemas.openxmlformats.org/drawingml/2006/main" xmlns:r="http://schemas.openxmlformats.org/officeDocument/2006/relationships" xmlns:p="http://schemas.openxmlformats.org/presentationml/2006/main">
  <p:tag name="{FUSIONTAGSHAPEID}" val="SlideShape_78"/>
</p:tagLst>
</file>

<file path=ppt/tags/tag74.xml><?xml version="1.0" encoding="utf-8"?>
<p:tagLst xmlns:a="http://schemas.openxmlformats.org/drawingml/2006/main" xmlns:r="http://schemas.openxmlformats.org/officeDocument/2006/relationships" xmlns:p="http://schemas.openxmlformats.org/presentationml/2006/main">
  <p:tag name="{FUSIONTAGSHAPEID}" val="SlideShape_79"/>
</p:tagLst>
</file>

<file path=ppt/tags/tag75.xml><?xml version="1.0" encoding="utf-8"?>
<p:tagLst xmlns:a="http://schemas.openxmlformats.org/drawingml/2006/main" xmlns:r="http://schemas.openxmlformats.org/officeDocument/2006/relationships" xmlns:p="http://schemas.openxmlformats.org/presentationml/2006/main">
  <p:tag name="{FUSIONTAGSHAPEID}" val="SlideShape_80"/>
</p:tagLst>
</file>

<file path=ppt/tags/tag76.xml><?xml version="1.0" encoding="utf-8"?>
<p:tagLst xmlns:a="http://schemas.openxmlformats.org/drawingml/2006/main" xmlns:r="http://schemas.openxmlformats.org/officeDocument/2006/relationships" xmlns:p="http://schemas.openxmlformats.org/presentationml/2006/main">
  <p:tag name="{FUSIONTAGSHAPEID}" val="NotesShape_113"/>
</p:tagLst>
</file>

<file path=ppt/tags/tag77.xml><?xml version="1.0" encoding="utf-8"?>
<p:tagLst xmlns:a="http://schemas.openxmlformats.org/drawingml/2006/main" xmlns:r="http://schemas.openxmlformats.org/officeDocument/2006/relationships" xmlns:p="http://schemas.openxmlformats.org/presentationml/2006/main">
  <p:tag name="{FUSIONTAGSHAPEID}" val="NotesShape_114"/>
</p:tagLst>
</file>

<file path=ppt/tags/tag78.xml><?xml version="1.0" encoding="utf-8"?>
<p:tagLst xmlns:a="http://schemas.openxmlformats.org/drawingml/2006/main" xmlns:r="http://schemas.openxmlformats.org/officeDocument/2006/relationships" xmlns:p="http://schemas.openxmlformats.org/presentationml/2006/main">
  <p:tag name="{FUSIONTAGSHAPEID}" val="NotesShape_115"/>
</p:tagLst>
</file>

<file path=ppt/tags/tag79.xml><?xml version="1.0" encoding="utf-8"?>
<p:tagLst xmlns:a="http://schemas.openxmlformats.org/drawingml/2006/main" xmlns:r="http://schemas.openxmlformats.org/officeDocument/2006/relationships" xmlns:p="http://schemas.openxmlformats.org/presentationml/2006/main">
  <p:tag name="{FUSIONTAGSLIDEMAPPINGINFO}" val="{(SlideShape_117,1,1,[&lt;1,1,1,1,0&gt;])}"/>
</p:tagLst>
</file>

<file path=ppt/tags/tag8.xml><?xml version="1.0" encoding="utf-8"?>
<p:tagLst xmlns:a="http://schemas.openxmlformats.org/drawingml/2006/main" xmlns:r="http://schemas.openxmlformats.org/officeDocument/2006/relationships" xmlns:p="http://schemas.openxmlformats.org/presentationml/2006/main">
  <p:tag name="ENGAGECOLOR" val="{&quot;FillColor&quot;:{&quot;ColorIndex&quot;:4,&quot;ColorModifier&quot;:0,&quot;BrightnessModifier&quot;:0},&quot;OutlineColor&quot;:{&quot;ColorIndex&quot;:5,&quot;ColorModifier&quot;:0,&quot;BrightnessModifier&quot;:0}}"/>
</p:tagLst>
</file>

<file path=ppt/tags/tag80.xml><?xml version="1.0" encoding="utf-8"?>
<p:tagLst xmlns:a="http://schemas.openxmlformats.org/drawingml/2006/main" xmlns:r="http://schemas.openxmlformats.org/officeDocument/2006/relationships" xmlns:p="http://schemas.openxmlformats.org/presentationml/2006/main">
  <p:tag name="{FUSIONTAGSHAPEID}" val="SlideShape_116"/>
  <p:tag name="NUM" val="1"/>
</p:tagLst>
</file>

<file path=ppt/tags/tag81.xml><?xml version="1.0" encoding="utf-8"?>
<p:tagLst xmlns:a="http://schemas.openxmlformats.org/drawingml/2006/main" xmlns:r="http://schemas.openxmlformats.org/officeDocument/2006/relationships" xmlns:p="http://schemas.openxmlformats.org/presentationml/2006/main">
  <p:tag name="{FUSIONTAGSHAPEID}" val="SlideShape_117"/>
  <p:tag name="NUM" val="2"/>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FUSIONTAGSHAPEID}" val="SlideShape_122"/>
  <p:tag name="NUM" val="4"/>
</p:tagLst>
</file>

<file path=ppt/tags/tag84.xml><?xml version="1.0" encoding="utf-8"?>
<p:tagLst xmlns:a="http://schemas.openxmlformats.org/drawingml/2006/main" xmlns:r="http://schemas.openxmlformats.org/officeDocument/2006/relationships" xmlns:p="http://schemas.openxmlformats.org/presentationml/2006/main">
  <p:tag name="NUM" val="5"/>
</p:tagLst>
</file>

<file path=ppt/tags/tag85.xml><?xml version="1.0" encoding="utf-8"?>
<p:tagLst xmlns:a="http://schemas.openxmlformats.org/drawingml/2006/main" xmlns:r="http://schemas.openxmlformats.org/officeDocument/2006/relationships" xmlns:p="http://schemas.openxmlformats.org/presentationml/2006/main">
  <p:tag name="{FUSIONTAGSHAPEID}" val="SlideShape_126"/>
  <p:tag name="NUM" val="6"/>
</p:tagLst>
</file>

<file path=ppt/tags/tag86.xml><?xml version="1.0" encoding="utf-8"?>
<p:tagLst xmlns:a="http://schemas.openxmlformats.org/drawingml/2006/main" xmlns:r="http://schemas.openxmlformats.org/officeDocument/2006/relationships" xmlns:p="http://schemas.openxmlformats.org/presentationml/2006/main">
  <p:tag name="{FUSIONTAGSHAPEID}" val="SlideShape_127"/>
  <p:tag name="NUM" val="7"/>
</p:tagLst>
</file>

<file path=ppt/tags/tag87.xml><?xml version="1.0" encoding="utf-8"?>
<p:tagLst xmlns:a="http://schemas.openxmlformats.org/drawingml/2006/main" xmlns:r="http://schemas.openxmlformats.org/officeDocument/2006/relationships" xmlns:p="http://schemas.openxmlformats.org/presentationml/2006/main">
  <p:tag name="{FUSIONTAGSHAPEID}" val="SlideShape_128"/>
  <p:tag name="NUM" val="8"/>
</p:tagLst>
</file>

<file path=ppt/tags/tag88.xml><?xml version="1.0" encoding="utf-8"?>
<p:tagLst xmlns:a="http://schemas.openxmlformats.org/drawingml/2006/main" xmlns:r="http://schemas.openxmlformats.org/officeDocument/2006/relationships" xmlns:p="http://schemas.openxmlformats.org/presentationml/2006/main">
  <p:tag name="NUM" val="9"/>
</p:tagLst>
</file>

<file path=ppt/tags/tag89.xml><?xml version="1.0" encoding="utf-8"?>
<p:tagLst xmlns:a="http://schemas.openxmlformats.org/drawingml/2006/main" xmlns:r="http://schemas.openxmlformats.org/officeDocument/2006/relationships" xmlns:p="http://schemas.openxmlformats.org/presentationml/2006/main">
  <p:tag name="NUM" val="10"/>
</p:tagLst>
</file>

<file path=ppt/tags/tag9.xml><?xml version="1.0" encoding="utf-8"?>
<p:tagLst xmlns:a="http://schemas.openxmlformats.org/drawingml/2006/main" xmlns:r="http://schemas.openxmlformats.org/officeDocument/2006/relationships" xmlns:p="http://schemas.openxmlformats.org/presentationml/2006/main">
  <p:tag name="ENGAGECOLOR" val="{&quot;OutlineColor&quot;:{&quot;ColorIndex&quot;:5,&quot;ColorModifier&quot;:0,&quot;BrightnessModifier&quot;:0}}"/>
</p:tagLst>
</file>

<file path=ppt/tags/tag90.xml><?xml version="1.0" encoding="utf-8"?>
<p:tagLst xmlns:a="http://schemas.openxmlformats.org/drawingml/2006/main" xmlns:r="http://schemas.openxmlformats.org/officeDocument/2006/relationships" xmlns:p="http://schemas.openxmlformats.org/presentationml/2006/main">
  <p:tag name="{FUSIONTAGSHAPEID}" val="SlideShape_137"/>
  <p:tag name="NUM" val="11"/>
</p:tagLst>
</file>

<file path=ppt/tags/tag91.xml><?xml version="1.0" encoding="utf-8"?>
<p:tagLst xmlns:a="http://schemas.openxmlformats.org/drawingml/2006/main" xmlns:r="http://schemas.openxmlformats.org/officeDocument/2006/relationships" xmlns:p="http://schemas.openxmlformats.org/presentationml/2006/main">
  <p:tag name="{FUSIONTAGSHAPEID}" val="SlideShape_138"/>
  <p:tag name="NUM" val="12"/>
</p:tagLst>
</file>

<file path=ppt/tags/tag92.xml><?xml version="1.0" encoding="utf-8"?>
<p:tagLst xmlns:a="http://schemas.openxmlformats.org/drawingml/2006/main" xmlns:r="http://schemas.openxmlformats.org/officeDocument/2006/relationships" xmlns:p="http://schemas.openxmlformats.org/presentationml/2006/main">
  <p:tag name="{FUSIONTAGSHAPEID}" val="SlideShape_139"/>
  <p:tag name="NUM" val="13"/>
</p:tagLst>
</file>

<file path=ppt/tags/tag93.xml><?xml version="1.0" encoding="utf-8"?>
<p:tagLst xmlns:a="http://schemas.openxmlformats.org/drawingml/2006/main" xmlns:r="http://schemas.openxmlformats.org/officeDocument/2006/relationships" xmlns:p="http://schemas.openxmlformats.org/presentationml/2006/main">
  <p:tag name="{FUSIONTAGSHAPEID}" val="SlideShape_140"/>
  <p:tag name="NUM" val="14"/>
</p:tagLst>
</file>

<file path=ppt/tags/tag94.xml><?xml version="1.0" encoding="utf-8"?>
<p:tagLst xmlns:a="http://schemas.openxmlformats.org/drawingml/2006/main" xmlns:r="http://schemas.openxmlformats.org/officeDocument/2006/relationships" xmlns:p="http://schemas.openxmlformats.org/presentationml/2006/main">
  <p:tag name="{FUSIONTAGSHAPEID}" val="SlideShape_141"/>
  <p:tag name="NUM" val="15"/>
</p:tagLst>
</file>

<file path=ppt/tags/tag95.xml><?xml version="1.0" encoding="utf-8"?>
<p:tagLst xmlns:a="http://schemas.openxmlformats.org/drawingml/2006/main" xmlns:r="http://schemas.openxmlformats.org/officeDocument/2006/relationships" xmlns:p="http://schemas.openxmlformats.org/presentationml/2006/main">
  <p:tag name="{FUSIONTAGSHAPEID}" val="SlideShape_142"/>
  <p:tag name="NUM" val="16"/>
</p:tagLst>
</file>

<file path=ppt/tags/tag96.xml><?xml version="1.0" encoding="utf-8"?>
<p:tagLst xmlns:a="http://schemas.openxmlformats.org/drawingml/2006/main" xmlns:r="http://schemas.openxmlformats.org/officeDocument/2006/relationships" xmlns:p="http://schemas.openxmlformats.org/presentationml/2006/main">
  <p:tag name="{FUSIONTAGSHAPEID}" val="SlideShape_132"/>
</p:tagLst>
</file>

<file path=ppt/tags/tag97.xml><?xml version="1.0" encoding="utf-8"?>
<p:tagLst xmlns:a="http://schemas.openxmlformats.org/drawingml/2006/main" xmlns:r="http://schemas.openxmlformats.org/officeDocument/2006/relationships" xmlns:p="http://schemas.openxmlformats.org/presentationml/2006/main">
  <p:tag name="{FUSIONTAGSHAPEID}" val="SlideShape_133"/>
</p:tagLst>
</file>

<file path=ppt/tags/tag98.xml><?xml version="1.0" encoding="utf-8"?>
<p:tagLst xmlns:a="http://schemas.openxmlformats.org/drawingml/2006/main" xmlns:r="http://schemas.openxmlformats.org/officeDocument/2006/relationships" xmlns:p="http://schemas.openxmlformats.org/presentationml/2006/main">
  <p:tag name="{FUSIONTAGSHAPEID}" val="SlideShape_134"/>
</p:tagLst>
</file>

<file path=ppt/tags/tag99.xml><?xml version="1.0" encoding="utf-8"?>
<p:tagLst xmlns:a="http://schemas.openxmlformats.org/drawingml/2006/main" xmlns:r="http://schemas.openxmlformats.org/officeDocument/2006/relationships" xmlns:p="http://schemas.openxmlformats.org/presentationml/2006/main">
  <p:tag name="{FUSIONTAGSHAPEID}" val="SlideShape_13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22046</TotalTime>
  <Words>1610</Words>
  <Application>Microsoft Office PowerPoint</Application>
  <PresentationFormat>On-screen Show (4:3)</PresentationFormat>
  <Paragraphs>249</Paragraphs>
  <Slides>23</Slides>
  <Notes>21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맑은 고딕</vt:lpstr>
      <vt:lpstr>ＭＳ Ｐゴシック</vt:lpstr>
      <vt:lpstr>Arial</vt:lpstr>
      <vt:lpstr>Calibri</vt:lpstr>
      <vt:lpstr>Calibri Light</vt:lpstr>
      <vt:lpstr>Century Gothic</vt:lpstr>
      <vt:lpstr>Courier New</vt:lpstr>
      <vt:lpstr>Times New Roman</vt:lpstr>
      <vt:lpstr>Wingdings</vt:lpstr>
      <vt:lpstr>Office Theme</vt:lpstr>
      <vt:lpstr>PowerPoint Presentation</vt:lpstr>
      <vt:lpstr>PowerPoint Presentation</vt:lpstr>
      <vt:lpstr>Santé et sécurité psychologiques en milieu de travail</vt:lpstr>
      <vt:lpstr>PowerPoint Presentation</vt:lpstr>
      <vt:lpstr>PowerPoint Presentation</vt:lpstr>
      <vt:lpstr>Facteurs psychosociaux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Changer la culture par des actions au quotidien…</vt:lpstr>
      <vt:lpstr>PowerPoint Presentation</vt:lpstr>
      <vt:lpstr>PowerPoint Presentation</vt:lpstr>
      <vt:lpstr>PowerPoint Presentation</vt:lpstr>
      <vt:lpstr>INITIATIVE EN SANTÉ MENTALE</vt:lpstr>
      <vt:lpstr>PowerPoint Presentation</vt:lpstr>
      <vt:lpstr>PowerPoint Presentation</vt:lpstr>
      <vt:lpstr>PowerPoint Presentation</vt:lpstr>
      <vt:lpstr>PowerPoint Presentation</vt:lpstr>
      <vt:lpstr>PowerPoint Presentation</vt:lpstr>
    </vt:vector>
  </TitlesOfParts>
  <Company>TBS-SCT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Perrier, Matthew C.</dc:creator>
  <cp:lastModifiedBy>Sandra Montpetit</cp:lastModifiedBy>
  <cp:revision>749</cp:revision>
  <cp:lastPrinted>2019-04-30T14:57:52Z</cp:lastPrinted>
  <dcterms:created xsi:type="dcterms:W3CDTF">2015-11-06T15:38:40Z</dcterms:created>
  <dcterms:modified xsi:type="dcterms:W3CDTF">2019-05-07T14:14:09Z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97fc993a-8279-4aa5-b91e-444d196bdd24</vt:lpwstr>
  </property>
  <property fmtid="{D5CDD505-2E9C-101B-9397-08002B2CF9AE}" pid="3" name="TBSSCTCLASSIFICATION">
    <vt:lpwstr>UNCLASSIFIED</vt:lpwstr>
  </property>
  <property fmtid="{D5CDD505-2E9C-101B-9397-08002B2CF9AE}" pid="4" name="SECCLASS">
    <vt:lpwstr>CLASSU</vt:lpwstr>
  </property>
  <property fmtid="{D5CDD505-2E9C-101B-9397-08002B2CF9AE}" pid="5" name="TBSSCTVISUALMARKINGNO">
    <vt:lpwstr>NO</vt:lpwstr>
  </property>
</Properties>
</file>