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jpg&amp;ehk=yXRuNtc4GbUbkeW3z5dg6g&amp;pid=OfficeInsert" ContentType="image/jpeg"/>
  <Default Extension="png" ContentType="image/png"/>
  <Default Extension="png&amp;ehk=ttxuB1Ok6kmpjrcw8HMh4Q&amp;pid=OfficeInsert"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0" r:id="rId1"/>
  </p:sldMasterIdLst>
  <p:notesMasterIdLst>
    <p:notesMasterId r:id="rId64"/>
  </p:notesMasterIdLst>
  <p:handoutMasterIdLst>
    <p:handoutMasterId r:id="rId65"/>
  </p:handoutMasterIdLst>
  <p:sldIdLst>
    <p:sldId id="256" r:id="rId2"/>
    <p:sldId id="257" r:id="rId3"/>
    <p:sldId id="281" r:id="rId4"/>
    <p:sldId id="283" r:id="rId5"/>
    <p:sldId id="295" r:id="rId6"/>
    <p:sldId id="687" r:id="rId7"/>
    <p:sldId id="588" r:id="rId8"/>
    <p:sldId id="282" r:id="rId9"/>
    <p:sldId id="292" r:id="rId10"/>
    <p:sldId id="291" r:id="rId11"/>
    <p:sldId id="293" r:id="rId12"/>
    <p:sldId id="294" r:id="rId13"/>
    <p:sldId id="263" r:id="rId14"/>
    <p:sldId id="267" r:id="rId15"/>
    <p:sldId id="258" r:id="rId16"/>
    <p:sldId id="259" r:id="rId17"/>
    <p:sldId id="264" r:id="rId18"/>
    <p:sldId id="265" r:id="rId19"/>
    <p:sldId id="260" r:id="rId20"/>
    <p:sldId id="287" r:id="rId21"/>
    <p:sldId id="285" r:id="rId22"/>
    <p:sldId id="289" r:id="rId23"/>
    <p:sldId id="262" r:id="rId24"/>
    <p:sldId id="266" r:id="rId25"/>
    <p:sldId id="268" r:id="rId26"/>
    <p:sldId id="273" r:id="rId27"/>
    <p:sldId id="277" r:id="rId28"/>
    <p:sldId id="276" r:id="rId29"/>
    <p:sldId id="296" r:id="rId30"/>
    <p:sldId id="298" r:id="rId31"/>
    <p:sldId id="596" r:id="rId32"/>
    <p:sldId id="597" r:id="rId33"/>
    <p:sldId id="598" r:id="rId34"/>
    <p:sldId id="559" r:id="rId35"/>
    <p:sldId id="606" r:id="rId36"/>
    <p:sldId id="607" r:id="rId37"/>
    <p:sldId id="611" r:id="rId38"/>
    <p:sldId id="608" r:id="rId39"/>
    <p:sldId id="610" r:id="rId40"/>
    <p:sldId id="613" r:id="rId41"/>
    <p:sldId id="615" r:id="rId42"/>
    <p:sldId id="623" r:id="rId43"/>
    <p:sldId id="616" r:id="rId44"/>
    <p:sldId id="624" r:id="rId45"/>
    <p:sldId id="614" r:id="rId46"/>
    <p:sldId id="625" r:id="rId47"/>
    <p:sldId id="609" r:id="rId48"/>
    <p:sldId id="612" r:id="rId49"/>
    <p:sldId id="619" r:id="rId50"/>
    <p:sldId id="620" r:id="rId51"/>
    <p:sldId id="626" r:id="rId52"/>
    <p:sldId id="621" r:id="rId53"/>
    <p:sldId id="627" r:id="rId54"/>
    <p:sldId id="622" r:id="rId55"/>
    <p:sldId id="628" r:id="rId56"/>
    <p:sldId id="688" r:id="rId57"/>
    <p:sldId id="297" r:id="rId58"/>
    <p:sldId id="629" r:id="rId59"/>
    <p:sldId id="630" r:id="rId60"/>
    <p:sldId id="278" r:id="rId61"/>
    <p:sldId id="279" r:id="rId62"/>
    <p:sldId id="280" r:id="rId63"/>
  </p:sldIdLst>
  <p:sldSz cx="12192000" cy="6858000"/>
  <p:notesSz cx="6858000" cy="923607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E62B27"/>
    <a:srgbClr val="000000"/>
    <a:srgbClr val="E4E4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E3AD16-CD63-4215-A735-92DD7756AE14}" v="43" dt="2023-02-17T15:11:35.51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14368" autoAdjust="0"/>
    <p:restoredTop sz="94660"/>
  </p:normalViewPr>
  <p:slideViewPr>
    <p:cSldViewPr snapToGrid="0">
      <p:cViewPr varScale="1">
        <p:scale>
          <a:sx n="85" d="100"/>
          <a:sy n="85" d="100"/>
        </p:scale>
        <p:origin x="1018"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71"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AULIEU, SERGE" userId="173cfe8f-6478-45df-ac5e-87cc7e995dec" providerId="ADAL" clId="{5CE3AD16-CD63-4215-A735-92DD7756AE14}"/>
    <pc:docChg chg="undo redo custSel addSld delSld modSld sldOrd">
      <pc:chgData name="BEAULIEU, SERGE" userId="173cfe8f-6478-45df-ac5e-87cc7e995dec" providerId="ADAL" clId="{5CE3AD16-CD63-4215-A735-92DD7756AE14}" dt="2023-02-17T15:11:43.602" v="3463" actId="14100"/>
      <pc:docMkLst>
        <pc:docMk/>
      </pc:docMkLst>
      <pc:sldChg chg="modSp mod">
        <pc:chgData name="BEAULIEU, SERGE" userId="173cfe8f-6478-45df-ac5e-87cc7e995dec" providerId="ADAL" clId="{5CE3AD16-CD63-4215-A735-92DD7756AE14}" dt="2023-02-14T23:06:35.622" v="68" actId="20577"/>
        <pc:sldMkLst>
          <pc:docMk/>
          <pc:sldMk cId="1568127243" sldId="256"/>
        </pc:sldMkLst>
        <pc:spChg chg="mod">
          <ac:chgData name="BEAULIEU, SERGE" userId="173cfe8f-6478-45df-ac5e-87cc7e995dec" providerId="ADAL" clId="{5CE3AD16-CD63-4215-A735-92DD7756AE14}" dt="2023-02-14T23:06:02.476" v="1" actId="20577"/>
          <ac:spMkLst>
            <pc:docMk/>
            <pc:sldMk cId="1568127243" sldId="256"/>
            <ac:spMk id="2" creationId="{00000000-0000-0000-0000-000000000000}"/>
          </ac:spMkLst>
        </pc:spChg>
        <pc:spChg chg="mod">
          <ac:chgData name="BEAULIEU, SERGE" userId="173cfe8f-6478-45df-ac5e-87cc7e995dec" providerId="ADAL" clId="{5CE3AD16-CD63-4215-A735-92DD7756AE14}" dt="2023-02-14T23:06:35.622" v="68" actId="20577"/>
          <ac:spMkLst>
            <pc:docMk/>
            <pc:sldMk cId="1568127243" sldId="256"/>
            <ac:spMk id="3" creationId="{00000000-0000-0000-0000-000000000000}"/>
          </ac:spMkLst>
        </pc:spChg>
      </pc:sldChg>
      <pc:sldChg chg="addSp delSp modSp mod setBg">
        <pc:chgData name="BEAULIEU, SERGE" userId="173cfe8f-6478-45df-ac5e-87cc7e995dec" providerId="ADAL" clId="{5CE3AD16-CD63-4215-A735-92DD7756AE14}" dt="2023-02-15T20:17:41.213" v="1843" actId="20577"/>
        <pc:sldMkLst>
          <pc:docMk/>
          <pc:sldMk cId="2749275675" sldId="258"/>
        </pc:sldMkLst>
        <pc:spChg chg="mod">
          <ac:chgData name="BEAULIEU, SERGE" userId="173cfe8f-6478-45df-ac5e-87cc7e995dec" providerId="ADAL" clId="{5CE3AD16-CD63-4215-A735-92DD7756AE14}" dt="2023-02-15T20:17:41.213" v="1843" actId="20577"/>
          <ac:spMkLst>
            <pc:docMk/>
            <pc:sldMk cId="2749275675" sldId="258"/>
            <ac:spMk id="2" creationId="{00000000-0000-0000-0000-000000000000}"/>
          </ac:spMkLst>
        </pc:spChg>
        <pc:spChg chg="add del">
          <ac:chgData name="BEAULIEU, SERGE" userId="173cfe8f-6478-45df-ac5e-87cc7e995dec" providerId="ADAL" clId="{5CE3AD16-CD63-4215-A735-92DD7756AE14}" dt="2023-02-15T20:16:50.225" v="1828" actId="26606"/>
          <ac:spMkLst>
            <pc:docMk/>
            <pc:sldMk cId="2749275675" sldId="258"/>
            <ac:spMk id="3" creationId="{00000000-0000-0000-0000-000000000000}"/>
          </ac:spMkLst>
        </pc:spChg>
        <pc:spChg chg="mod">
          <ac:chgData name="BEAULIEU, SERGE" userId="173cfe8f-6478-45df-ac5e-87cc7e995dec" providerId="ADAL" clId="{5CE3AD16-CD63-4215-A735-92DD7756AE14}" dt="2023-02-15T20:16:50.225" v="1828" actId="26606"/>
          <ac:spMkLst>
            <pc:docMk/>
            <pc:sldMk cId="2749275675" sldId="258"/>
            <ac:spMk id="4" creationId="{00000000-0000-0000-0000-000000000000}"/>
          </ac:spMkLst>
        </pc:spChg>
        <pc:spChg chg="add">
          <ac:chgData name="BEAULIEU, SERGE" userId="173cfe8f-6478-45df-ac5e-87cc7e995dec" providerId="ADAL" clId="{5CE3AD16-CD63-4215-A735-92DD7756AE14}" dt="2023-02-15T20:16:50.225" v="1828" actId="26606"/>
          <ac:spMkLst>
            <pc:docMk/>
            <pc:sldMk cId="2749275675" sldId="258"/>
            <ac:spMk id="9" creationId="{17718681-A12E-49D6-9925-DD7C68176D61}"/>
          </ac:spMkLst>
        </pc:spChg>
        <pc:spChg chg="add del">
          <ac:chgData name="BEAULIEU, SERGE" userId="173cfe8f-6478-45df-ac5e-87cc7e995dec" providerId="ADAL" clId="{5CE3AD16-CD63-4215-A735-92DD7756AE14}" dt="2023-02-15T20:16:50.223" v="1827" actId="26606"/>
          <ac:spMkLst>
            <pc:docMk/>
            <pc:sldMk cId="2749275675" sldId="258"/>
            <ac:spMk id="10" creationId="{B819A166-7571-4003-A6B8-B62034C3ED30}"/>
          </ac:spMkLst>
        </pc:spChg>
        <pc:spChg chg="add">
          <ac:chgData name="BEAULIEU, SERGE" userId="173cfe8f-6478-45df-ac5e-87cc7e995dec" providerId="ADAL" clId="{5CE3AD16-CD63-4215-A735-92DD7756AE14}" dt="2023-02-15T20:16:50.225" v="1828" actId="26606"/>
          <ac:spMkLst>
            <pc:docMk/>
            <pc:sldMk cId="2749275675" sldId="258"/>
            <ac:spMk id="11" creationId="{FBD77573-9EF2-4C35-8285-A1CF6FBB0EA5}"/>
          </ac:spMkLst>
        </pc:spChg>
        <pc:spChg chg="add mod">
          <ac:chgData name="BEAULIEU, SERGE" userId="173cfe8f-6478-45df-ac5e-87cc7e995dec" providerId="ADAL" clId="{5CE3AD16-CD63-4215-A735-92DD7756AE14}" dt="2023-02-15T20:17:28.116" v="1842" actId="113"/>
          <ac:spMkLst>
            <pc:docMk/>
            <pc:sldMk cId="2749275675" sldId="258"/>
            <ac:spMk id="12" creationId="{00000000-0000-0000-0000-000000000000}"/>
          </ac:spMkLst>
        </pc:spChg>
        <pc:graphicFrameChg chg="add del">
          <ac:chgData name="BEAULIEU, SERGE" userId="173cfe8f-6478-45df-ac5e-87cc7e995dec" providerId="ADAL" clId="{5CE3AD16-CD63-4215-A735-92DD7756AE14}" dt="2023-02-15T20:16:50.223" v="1827" actId="26606"/>
          <ac:graphicFrameMkLst>
            <pc:docMk/>
            <pc:sldMk cId="2749275675" sldId="258"/>
            <ac:graphicFrameMk id="6" creationId="{6195C32A-AA05-EB8E-4620-8A21D1228969}"/>
          </ac:graphicFrameMkLst>
        </pc:graphicFrameChg>
      </pc:sldChg>
      <pc:sldChg chg="addSp modSp mod setBg">
        <pc:chgData name="BEAULIEU, SERGE" userId="173cfe8f-6478-45df-ac5e-87cc7e995dec" providerId="ADAL" clId="{5CE3AD16-CD63-4215-A735-92DD7756AE14}" dt="2023-02-15T20:19:15.956" v="1870" actId="27636"/>
        <pc:sldMkLst>
          <pc:docMk/>
          <pc:sldMk cId="1203225938" sldId="259"/>
        </pc:sldMkLst>
        <pc:spChg chg="mod">
          <ac:chgData name="BEAULIEU, SERGE" userId="173cfe8f-6478-45df-ac5e-87cc7e995dec" providerId="ADAL" clId="{5CE3AD16-CD63-4215-A735-92DD7756AE14}" dt="2023-02-15T20:18:53.088" v="1866" actId="14100"/>
          <ac:spMkLst>
            <pc:docMk/>
            <pc:sldMk cId="1203225938" sldId="259"/>
            <ac:spMk id="2" creationId="{00000000-0000-0000-0000-000000000000}"/>
          </ac:spMkLst>
        </pc:spChg>
        <pc:spChg chg="mod">
          <ac:chgData name="BEAULIEU, SERGE" userId="173cfe8f-6478-45df-ac5e-87cc7e995dec" providerId="ADAL" clId="{5CE3AD16-CD63-4215-A735-92DD7756AE14}" dt="2023-02-15T20:19:15.956" v="1870" actId="27636"/>
          <ac:spMkLst>
            <pc:docMk/>
            <pc:sldMk cId="1203225938" sldId="259"/>
            <ac:spMk id="3" creationId="{00000000-0000-0000-0000-000000000000}"/>
          </ac:spMkLst>
        </pc:spChg>
        <pc:spChg chg="mod">
          <ac:chgData name="BEAULIEU, SERGE" userId="173cfe8f-6478-45df-ac5e-87cc7e995dec" providerId="ADAL" clId="{5CE3AD16-CD63-4215-A735-92DD7756AE14}" dt="2023-02-15T20:17:53.843" v="1844" actId="26606"/>
          <ac:spMkLst>
            <pc:docMk/>
            <pc:sldMk cId="1203225938" sldId="259"/>
            <ac:spMk id="4" creationId="{00000000-0000-0000-0000-000000000000}"/>
          </ac:spMkLst>
        </pc:spChg>
        <pc:spChg chg="add">
          <ac:chgData name="BEAULIEU, SERGE" userId="173cfe8f-6478-45df-ac5e-87cc7e995dec" providerId="ADAL" clId="{5CE3AD16-CD63-4215-A735-92DD7756AE14}" dt="2023-02-15T20:17:53.843" v="1844" actId="26606"/>
          <ac:spMkLst>
            <pc:docMk/>
            <pc:sldMk cId="1203225938" sldId="259"/>
            <ac:spMk id="9" creationId="{6A8AAC95-3719-4BCD-B710-4160043D9237}"/>
          </ac:spMkLst>
        </pc:spChg>
        <pc:spChg chg="add">
          <ac:chgData name="BEAULIEU, SERGE" userId="173cfe8f-6478-45df-ac5e-87cc7e995dec" providerId="ADAL" clId="{5CE3AD16-CD63-4215-A735-92DD7756AE14}" dt="2023-02-15T20:17:53.843" v="1844" actId="26606"/>
          <ac:spMkLst>
            <pc:docMk/>
            <pc:sldMk cId="1203225938" sldId="259"/>
            <ac:spMk id="11" creationId="{73A6D7BA-50E4-42FE-A0E3-FC42B7EC4372}"/>
          </ac:spMkLst>
        </pc:spChg>
      </pc:sldChg>
      <pc:sldChg chg="del">
        <pc:chgData name="BEAULIEU, SERGE" userId="173cfe8f-6478-45df-ac5e-87cc7e995dec" providerId="ADAL" clId="{5CE3AD16-CD63-4215-A735-92DD7756AE14}" dt="2023-02-15T20:04:46.503" v="1811" actId="47"/>
        <pc:sldMkLst>
          <pc:docMk/>
          <pc:sldMk cId="101489320" sldId="261"/>
        </pc:sldMkLst>
      </pc:sldChg>
      <pc:sldChg chg="addSp modSp mod setBg">
        <pc:chgData name="BEAULIEU, SERGE" userId="173cfe8f-6478-45df-ac5e-87cc7e995dec" providerId="ADAL" clId="{5CE3AD16-CD63-4215-A735-92DD7756AE14}" dt="2023-02-14T23:09:48.872" v="88" actId="27636"/>
        <pc:sldMkLst>
          <pc:docMk/>
          <pc:sldMk cId="1804873087" sldId="262"/>
        </pc:sldMkLst>
        <pc:spChg chg="mod">
          <ac:chgData name="BEAULIEU, SERGE" userId="173cfe8f-6478-45df-ac5e-87cc7e995dec" providerId="ADAL" clId="{5CE3AD16-CD63-4215-A735-92DD7756AE14}" dt="2023-02-14T23:09:34.093" v="81" actId="14100"/>
          <ac:spMkLst>
            <pc:docMk/>
            <pc:sldMk cId="1804873087" sldId="262"/>
            <ac:spMk id="2" creationId="{00000000-0000-0000-0000-000000000000}"/>
          </ac:spMkLst>
        </pc:spChg>
        <pc:spChg chg="mod">
          <ac:chgData name="BEAULIEU, SERGE" userId="173cfe8f-6478-45df-ac5e-87cc7e995dec" providerId="ADAL" clId="{5CE3AD16-CD63-4215-A735-92DD7756AE14}" dt="2023-02-14T23:09:48.872" v="88" actId="27636"/>
          <ac:spMkLst>
            <pc:docMk/>
            <pc:sldMk cId="1804873087" sldId="262"/>
            <ac:spMk id="3" creationId="{00000000-0000-0000-0000-000000000000}"/>
          </ac:spMkLst>
        </pc:spChg>
        <pc:spChg chg="mod">
          <ac:chgData name="BEAULIEU, SERGE" userId="173cfe8f-6478-45df-ac5e-87cc7e995dec" providerId="ADAL" clId="{5CE3AD16-CD63-4215-A735-92DD7756AE14}" dt="2023-02-14T23:09:24.369" v="77" actId="26606"/>
          <ac:spMkLst>
            <pc:docMk/>
            <pc:sldMk cId="1804873087" sldId="262"/>
            <ac:spMk id="4" creationId="{00000000-0000-0000-0000-000000000000}"/>
          </ac:spMkLst>
        </pc:spChg>
        <pc:spChg chg="add">
          <ac:chgData name="BEAULIEU, SERGE" userId="173cfe8f-6478-45df-ac5e-87cc7e995dec" providerId="ADAL" clId="{5CE3AD16-CD63-4215-A735-92DD7756AE14}" dt="2023-02-14T23:09:24.369" v="77" actId="26606"/>
          <ac:spMkLst>
            <pc:docMk/>
            <pc:sldMk cId="1804873087" sldId="262"/>
            <ac:spMk id="10" creationId="{79BB35BC-D5C2-4C8B-A22A-A71E6191913B}"/>
          </ac:spMkLst>
        </pc:spChg>
        <pc:picChg chg="mod ord">
          <ac:chgData name="BEAULIEU, SERGE" userId="173cfe8f-6478-45df-ac5e-87cc7e995dec" providerId="ADAL" clId="{5CE3AD16-CD63-4215-A735-92DD7756AE14}" dt="2023-02-14T23:09:24.369" v="77" actId="26606"/>
          <ac:picMkLst>
            <pc:docMk/>
            <pc:sldMk cId="1804873087" sldId="262"/>
            <ac:picMk id="5" creationId="{00000000-0000-0000-0000-000000000000}"/>
          </ac:picMkLst>
        </pc:picChg>
      </pc:sldChg>
      <pc:sldChg chg="ord">
        <pc:chgData name="BEAULIEU, SERGE" userId="173cfe8f-6478-45df-ac5e-87cc7e995dec" providerId="ADAL" clId="{5CE3AD16-CD63-4215-A735-92DD7756AE14}" dt="2023-02-15T21:08:02.070" v="2674"/>
        <pc:sldMkLst>
          <pc:docMk/>
          <pc:sldMk cId="3215802870" sldId="263"/>
        </pc:sldMkLst>
      </pc:sldChg>
      <pc:sldChg chg="addSp delSp modSp mod setBg">
        <pc:chgData name="BEAULIEU, SERGE" userId="173cfe8f-6478-45df-ac5e-87cc7e995dec" providerId="ADAL" clId="{5CE3AD16-CD63-4215-A735-92DD7756AE14}" dt="2023-02-15T20:20:40.018" v="1882" actId="27636"/>
        <pc:sldMkLst>
          <pc:docMk/>
          <pc:sldMk cId="1127134991" sldId="264"/>
        </pc:sldMkLst>
        <pc:spChg chg="mod">
          <ac:chgData name="BEAULIEU, SERGE" userId="173cfe8f-6478-45df-ac5e-87cc7e995dec" providerId="ADAL" clId="{5CE3AD16-CD63-4215-A735-92DD7756AE14}" dt="2023-02-15T20:20:20.534" v="1875" actId="26606"/>
          <ac:spMkLst>
            <pc:docMk/>
            <pc:sldMk cId="1127134991" sldId="264"/>
            <ac:spMk id="2" creationId="{00000000-0000-0000-0000-000000000000}"/>
          </ac:spMkLst>
        </pc:spChg>
        <pc:spChg chg="add del">
          <ac:chgData name="BEAULIEU, SERGE" userId="173cfe8f-6478-45df-ac5e-87cc7e995dec" providerId="ADAL" clId="{5CE3AD16-CD63-4215-A735-92DD7756AE14}" dt="2023-02-15T20:20:20.534" v="1875" actId="26606"/>
          <ac:spMkLst>
            <pc:docMk/>
            <pc:sldMk cId="1127134991" sldId="264"/>
            <ac:spMk id="3" creationId="{00000000-0000-0000-0000-000000000000}"/>
          </ac:spMkLst>
        </pc:spChg>
        <pc:spChg chg="mod">
          <ac:chgData name="BEAULIEU, SERGE" userId="173cfe8f-6478-45df-ac5e-87cc7e995dec" providerId="ADAL" clId="{5CE3AD16-CD63-4215-A735-92DD7756AE14}" dt="2023-02-15T20:20:20.534" v="1875" actId="26606"/>
          <ac:spMkLst>
            <pc:docMk/>
            <pc:sldMk cId="1127134991" sldId="264"/>
            <ac:spMk id="4" creationId="{00000000-0000-0000-0000-000000000000}"/>
          </ac:spMkLst>
        </pc:spChg>
        <pc:spChg chg="add">
          <ac:chgData name="BEAULIEU, SERGE" userId="173cfe8f-6478-45df-ac5e-87cc7e995dec" providerId="ADAL" clId="{5CE3AD16-CD63-4215-A735-92DD7756AE14}" dt="2023-02-15T20:20:20.534" v="1875" actId="26606"/>
          <ac:spMkLst>
            <pc:docMk/>
            <pc:sldMk cId="1127134991" sldId="264"/>
            <ac:spMk id="9" creationId="{777A147A-9ED8-46B4-8660-1B3C2AA880B5}"/>
          </ac:spMkLst>
        </pc:spChg>
        <pc:spChg chg="add mod">
          <ac:chgData name="BEAULIEU, SERGE" userId="173cfe8f-6478-45df-ac5e-87cc7e995dec" providerId="ADAL" clId="{5CE3AD16-CD63-4215-A735-92DD7756AE14}" dt="2023-02-15T20:20:40.018" v="1882" actId="27636"/>
          <ac:spMkLst>
            <pc:docMk/>
            <pc:sldMk cId="1127134991" sldId="264"/>
            <ac:spMk id="10" creationId="{00000000-0000-0000-0000-000000000000}"/>
          </ac:spMkLst>
        </pc:spChg>
        <pc:spChg chg="add">
          <ac:chgData name="BEAULIEU, SERGE" userId="173cfe8f-6478-45df-ac5e-87cc7e995dec" providerId="ADAL" clId="{5CE3AD16-CD63-4215-A735-92DD7756AE14}" dt="2023-02-15T20:20:20.534" v="1875" actId="26606"/>
          <ac:spMkLst>
            <pc:docMk/>
            <pc:sldMk cId="1127134991" sldId="264"/>
            <ac:spMk id="11" creationId="{5D6C15A0-C087-4593-8414-2B4EC1CDC3DE}"/>
          </ac:spMkLst>
        </pc:spChg>
        <pc:graphicFrameChg chg="add del">
          <ac:chgData name="BEAULIEU, SERGE" userId="173cfe8f-6478-45df-ac5e-87cc7e995dec" providerId="ADAL" clId="{5CE3AD16-CD63-4215-A735-92DD7756AE14}" dt="2023-02-15T20:20:10.380" v="1872" actId="26606"/>
          <ac:graphicFrameMkLst>
            <pc:docMk/>
            <pc:sldMk cId="1127134991" sldId="264"/>
            <ac:graphicFrameMk id="6" creationId="{3937150F-406A-6702-B3CE-A572F36264AE}"/>
          </ac:graphicFrameMkLst>
        </pc:graphicFrameChg>
        <pc:graphicFrameChg chg="add del">
          <ac:chgData name="BEAULIEU, SERGE" userId="173cfe8f-6478-45df-ac5e-87cc7e995dec" providerId="ADAL" clId="{5CE3AD16-CD63-4215-A735-92DD7756AE14}" dt="2023-02-15T20:20:20.518" v="1874" actId="26606"/>
          <ac:graphicFrameMkLst>
            <pc:docMk/>
            <pc:sldMk cId="1127134991" sldId="264"/>
            <ac:graphicFrameMk id="8" creationId="{F3FF007F-1AB6-A1F0-A4C3-1989EF9EE7C8}"/>
          </ac:graphicFrameMkLst>
        </pc:graphicFrameChg>
      </pc:sldChg>
      <pc:sldChg chg="addSp modSp mod setBg">
        <pc:chgData name="BEAULIEU, SERGE" userId="173cfe8f-6478-45df-ac5e-87cc7e995dec" providerId="ADAL" clId="{5CE3AD16-CD63-4215-A735-92DD7756AE14}" dt="2023-02-14T23:08:35.269" v="76" actId="14100"/>
        <pc:sldMkLst>
          <pc:docMk/>
          <pc:sldMk cId="3250419775" sldId="265"/>
        </pc:sldMkLst>
        <pc:spChg chg="mod">
          <ac:chgData name="BEAULIEU, SERGE" userId="173cfe8f-6478-45df-ac5e-87cc7e995dec" providerId="ADAL" clId="{5CE3AD16-CD63-4215-A735-92DD7756AE14}" dt="2023-02-14T23:08:07.435" v="69" actId="26606"/>
          <ac:spMkLst>
            <pc:docMk/>
            <pc:sldMk cId="3250419775" sldId="265"/>
            <ac:spMk id="2" creationId="{00000000-0000-0000-0000-000000000000}"/>
          </ac:spMkLst>
        </pc:spChg>
        <pc:spChg chg="mod">
          <ac:chgData name="BEAULIEU, SERGE" userId="173cfe8f-6478-45df-ac5e-87cc7e995dec" providerId="ADAL" clId="{5CE3AD16-CD63-4215-A735-92DD7756AE14}" dt="2023-02-14T23:08:35.269" v="76" actId="14100"/>
          <ac:spMkLst>
            <pc:docMk/>
            <pc:sldMk cId="3250419775" sldId="265"/>
            <ac:spMk id="3" creationId="{00000000-0000-0000-0000-000000000000}"/>
          </ac:spMkLst>
        </pc:spChg>
        <pc:spChg chg="mod ord">
          <ac:chgData name="BEAULIEU, SERGE" userId="173cfe8f-6478-45df-ac5e-87cc7e995dec" providerId="ADAL" clId="{5CE3AD16-CD63-4215-A735-92DD7756AE14}" dt="2023-02-14T23:08:07.435" v="69" actId="26606"/>
          <ac:spMkLst>
            <pc:docMk/>
            <pc:sldMk cId="3250419775" sldId="265"/>
            <ac:spMk id="4" creationId="{00000000-0000-0000-0000-000000000000}"/>
          </ac:spMkLst>
        </pc:spChg>
        <pc:spChg chg="add">
          <ac:chgData name="BEAULIEU, SERGE" userId="173cfe8f-6478-45df-ac5e-87cc7e995dec" providerId="ADAL" clId="{5CE3AD16-CD63-4215-A735-92DD7756AE14}" dt="2023-02-14T23:08:07.435" v="69" actId="26606"/>
          <ac:spMkLst>
            <pc:docMk/>
            <pc:sldMk cId="3250419775" sldId="265"/>
            <ac:spMk id="10" creationId="{45D37F4E-DDB4-456B-97E0-9937730A039F}"/>
          </ac:spMkLst>
        </pc:spChg>
        <pc:spChg chg="add">
          <ac:chgData name="BEAULIEU, SERGE" userId="173cfe8f-6478-45df-ac5e-87cc7e995dec" providerId="ADAL" clId="{5CE3AD16-CD63-4215-A735-92DD7756AE14}" dt="2023-02-14T23:08:07.435" v="69" actId="26606"/>
          <ac:spMkLst>
            <pc:docMk/>
            <pc:sldMk cId="3250419775" sldId="265"/>
            <ac:spMk id="12" creationId="{B2DD41CD-8F47-4F56-AD12-4E2FF7696987}"/>
          </ac:spMkLst>
        </pc:spChg>
        <pc:picChg chg="mod">
          <ac:chgData name="BEAULIEU, SERGE" userId="173cfe8f-6478-45df-ac5e-87cc7e995dec" providerId="ADAL" clId="{5CE3AD16-CD63-4215-A735-92DD7756AE14}" dt="2023-02-14T23:08:07.435" v="69" actId="26606"/>
          <ac:picMkLst>
            <pc:docMk/>
            <pc:sldMk cId="3250419775" sldId="265"/>
            <ac:picMk id="5" creationId="{00000000-0000-0000-0000-000000000000}"/>
          </ac:picMkLst>
        </pc:picChg>
      </pc:sldChg>
      <pc:sldChg chg="ord">
        <pc:chgData name="BEAULIEU, SERGE" userId="173cfe8f-6478-45df-ac5e-87cc7e995dec" providerId="ADAL" clId="{5CE3AD16-CD63-4215-A735-92DD7756AE14}" dt="2023-02-15T21:08:08.980" v="2676"/>
        <pc:sldMkLst>
          <pc:docMk/>
          <pc:sldMk cId="4284984190" sldId="267"/>
        </pc:sldMkLst>
      </pc:sldChg>
      <pc:sldChg chg="addSp modSp mod setBg">
        <pc:chgData name="BEAULIEU, SERGE" userId="173cfe8f-6478-45df-ac5e-87cc7e995dec" providerId="ADAL" clId="{5CE3AD16-CD63-4215-A735-92DD7756AE14}" dt="2023-02-15T20:25:29.401" v="1986" actId="14100"/>
        <pc:sldMkLst>
          <pc:docMk/>
          <pc:sldMk cId="1548130352" sldId="268"/>
        </pc:sldMkLst>
        <pc:spChg chg="mod">
          <ac:chgData name="BEAULIEU, SERGE" userId="173cfe8f-6478-45df-ac5e-87cc7e995dec" providerId="ADAL" clId="{5CE3AD16-CD63-4215-A735-92DD7756AE14}" dt="2023-02-15T20:25:29.401" v="1986" actId="14100"/>
          <ac:spMkLst>
            <pc:docMk/>
            <pc:sldMk cId="1548130352" sldId="268"/>
            <ac:spMk id="2" creationId="{00000000-0000-0000-0000-000000000000}"/>
          </ac:spMkLst>
        </pc:spChg>
        <pc:spChg chg="mod">
          <ac:chgData name="BEAULIEU, SERGE" userId="173cfe8f-6478-45df-ac5e-87cc7e995dec" providerId="ADAL" clId="{5CE3AD16-CD63-4215-A735-92DD7756AE14}" dt="2023-02-15T20:25:06.649" v="1977" actId="255"/>
          <ac:spMkLst>
            <pc:docMk/>
            <pc:sldMk cId="1548130352" sldId="268"/>
            <ac:spMk id="3" creationId="{00000000-0000-0000-0000-000000000000}"/>
          </ac:spMkLst>
        </pc:spChg>
        <pc:spChg chg="mod ord">
          <ac:chgData name="BEAULIEU, SERGE" userId="173cfe8f-6478-45df-ac5e-87cc7e995dec" providerId="ADAL" clId="{5CE3AD16-CD63-4215-A735-92DD7756AE14}" dt="2023-02-15T20:23:40.293" v="1887" actId="26606"/>
          <ac:spMkLst>
            <pc:docMk/>
            <pc:sldMk cId="1548130352" sldId="268"/>
            <ac:spMk id="4" creationId="{00000000-0000-0000-0000-000000000000}"/>
          </ac:spMkLst>
        </pc:spChg>
        <pc:spChg chg="add">
          <ac:chgData name="BEAULIEU, SERGE" userId="173cfe8f-6478-45df-ac5e-87cc7e995dec" providerId="ADAL" clId="{5CE3AD16-CD63-4215-A735-92DD7756AE14}" dt="2023-02-15T20:23:40.293" v="1887" actId="26606"/>
          <ac:spMkLst>
            <pc:docMk/>
            <pc:sldMk cId="1548130352" sldId="268"/>
            <ac:spMk id="10" creationId="{D009D6D5-DAC2-4A8B-A17A-E206B9012D09}"/>
          </ac:spMkLst>
        </pc:spChg>
        <pc:picChg chg="add mod">
          <ac:chgData name="BEAULIEU, SERGE" userId="173cfe8f-6478-45df-ac5e-87cc7e995dec" providerId="ADAL" clId="{5CE3AD16-CD63-4215-A735-92DD7756AE14}" dt="2023-02-15T20:23:40.293" v="1887" actId="26606"/>
          <ac:picMkLst>
            <pc:docMk/>
            <pc:sldMk cId="1548130352" sldId="268"/>
            <ac:picMk id="5" creationId="{AD66BC3A-1D5E-B053-A899-195E85C16DC1}"/>
          </ac:picMkLst>
        </pc:picChg>
      </pc:sldChg>
      <pc:sldChg chg="del">
        <pc:chgData name="BEAULIEU, SERGE" userId="173cfe8f-6478-45df-ac5e-87cc7e995dec" providerId="ADAL" clId="{5CE3AD16-CD63-4215-A735-92DD7756AE14}" dt="2023-02-15T20:03:36.757" v="1805" actId="47"/>
        <pc:sldMkLst>
          <pc:docMk/>
          <pc:sldMk cId="953698307" sldId="269"/>
        </pc:sldMkLst>
      </pc:sldChg>
      <pc:sldChg chg="del">
        <pc:chgData name="BEAULIEU, SERGE" userId="173cfe8f-6478-45df-ac5e-87cc7e995dec" providerId="ADAL" clId="{5CE3AD16-CD63-4215-A735-92DD7756AE14}" dt="2023-02-15T20:25:47.760" v="1987" actId="2696"/>
        <pc:sldMkLst>
          <pc:docMk/>
          <pc:sldMk cId="121762516" sldId="270"/>
        </pc:sldMkLst>
      </pc:sldChg>
      <pc:sldChg chg="del">
        <pc:chgData name="BEAULIEU, SERGE" userId="173cfe8f-6478-45df-ac5e-87cc7e995dec" providerId="ADAL" clId="{5CE3AD16-CD63-4215-A735-92DD7756AE14}" dt="2023-02-15T20:03:31.378" v="1804" actId="47"/>
        <pc:sldMkLst>
          <pc:docMk/>
          <pc:sldMk cId="818412968" sldId="271"/>
        </pc:sldMkLst>
      </pc:sldChg>
      <pc:sldChg chg="del">
        <pc:chgData name="BEAULIEU, SERGE" userId="173cfe8f-6478-45df-ac5e-87cc7e995dec" providerId="ADAL" clId="{5CE3AD16-CD63-4215-A735-92DD7756AE14}" dt="2023-02-15T20:03:26.954" v="1803" actId="47"/>
        <pc:sldMkLst>
          <pc:docMk/>
          <pc:sldMk cId="2760744027" sldId="272"/>
        </pc:sldMkLst>
      </pc:sldChg>
      <pc:sldChg chg="del">
        <pc:chgData name="BEAULIEU, SERGE" userId="173cfe8f-6478-45df-ac5e-87cc7e995dec" providerId="ADAL" clId="{5CE3AD16-CD63-4215-A735-92DD7756AE14}" dt="2023-02-15T20:03:13.220" v="1802" actId="47"/>
        <pc:sldMkLst>
          <pc:docMk/>
          <pc:sldMk cId="324244423" sldId="274"/>
        </pc:sldMkLst>
      </pc:sldChg>
      <pc:sldChg chg="del">
        <pc:chgData name="BEAULIEU, SERGE" userId="173cfe8f-6478-45df-ac5e-87cc7e995dec" providerId="ADAL" clId="{5CE3AD16-CD63-4215-A735-92DD7756AE14}" dt="2023-02-15T20:03:09.662" v="1801" actId="47"/>
        <pc:sldMkLst>
          <pc:docMk/>
          <pc:sldMk cId="3989294403" sldId="275"/>
        </pc:sldMkLst>
      </pc:sldChg>
      <pc:sldChg chg="modSp mod">
        <pc:chgData name="BEAULIEU, SERGE" userId="173cfe8f-6478-45df-ac5e-87cc7e995dec" providerId="ADAL" clId="{5CE3AD16-CD63-4215-A735-92DD7756AE14}" dt="2023-02-15T20:28:19.621" v="2178" actId="20577"/>
        <pc:sldMkLst>
          <pc:docMk/>
          <pc:sldMk cId="2647986222" sldId="276"/>
        </pc:sldMkLst>
        <pc:spChg chg="mod">
          <ac:chgData name="BEAULIEU, SERGE" userId="173cfe8f-6478-45df-ac5e-87cc7e995dec" providerId="ADAL" clId="{5CE3AD16-CD63-4215-A735-92DD7756AE14}" dt="2023-02-15T20:28:06.409" v="2137" actId="14100"/>
          <ac:spMkLst>
            <pc:docMk/>
            <pc:sldMk cId="2647986222" sldId="276"/>
            <ac:spMk id="2" creationId="{00000000-0000-0000-0000-000000000000}"/>
          </ac:spMkLst>
        </pc:spChg>
        <pc:spChg chg="mod">
          <ac:chgData name="BEAULIEU, SERGE" userId="173cfe8f-6478-45df-ac5e-87cc7e995dec" providerId="ADAL" clId="{5CE3AD16-CD63-4215-A735-92DD7756AE14}" dt="2023-02-15T20:28:19.621" v="2178" actId="20577"/>
          <ac:spMkLst>
            <pc:docMk/>
            <pc:sldMk cId="2647986222" sldId="276"/>
            <ac:spMk id="3" creationId="{00000000-0000-0000-0000-000000000000}"/>
          </ac:spMkLst>
        </pc:spChg>
      </pc:sldChg>
      <pc:sldChg chg="addSp delSp modSp mod setBg setClrOvrMap">
        <pc:chgData name="BEAULIEU, SERGE" userId="173cfe8f-6478-45df-ac5e-87cc7e995dec" providerId="ADAL" clId="{5CE3AD16-CD63-4215-A735-92DD7756AE14}" dt="2023-02-17T15:11:09.022" v="3456" actId="27636"/>
        <pc:sldMkLst>
          <pc:docMk/>
          <pc:sldMk cId="2635831547" sldId="278"/>
        </pc:sldMkLst>
        <pc:spChg chg="mod">
          <ac:chgData name="BEAULIEU, SERGE" userId="173cfe8f-6478-45df-ac5e-87cc7e995dec" providerId="ADAL" clId="{5CE3AD16-CD63-4215-A735-92DD7756AE14}" dt="2023-02-17T15:10:48.196" v="3449" actId="26606"/>
          <ac:spMkLst>
            <pc:docMk/>
            <pc:sldMk cId="2635831547" sldId="278"/>
            <ac:spMk id="2" creationId="{00000000-0000-0000-0000-000000000000}"/>
          </ac:spMkLst>
        </pc:spChg>
        <pc:spChg chg="mod ord">
          <ac:chgData name="BEAULIEU, SERGE" userId="173cfe8f-6478-45df-ac5e-87cc7e995dec" providerId="ADAL" clId="{5CE3AD16-CD63-4215-A735-92DD7756AE14}" dt="2023-02-17T15:11:09.022" v="3456" actId="27636"/>
          <ac:spMkLst>
            <pc:docMk/>
            <pc:sldMk cId="2635831547" sldId="278"/>
            <ac:spMk id="3" creationId="{00000000-0000-0000-0000-000000000000}"/>
          </ac:spMkLst>
        </pc:spChg>
        <pc:spChg chg="mod">
          <ac:chgData name="BEAULIEU, SERGE" userId="173cfe8f-6478-45df-ac5e-87cc7e995dec" providerId="ADAL" clId="{5CE3AD16-CD63-4215-A735-92DD7756AE14}" dt="2023-02-17T15:10:48.196" v="3449" actId="26606"/>
          <ac:spMkLst>
            <pc:docMk/>
            <pc:sldMk cId="2635831547" sldId="278"/>
            <ac:spMk id="4" creationId="{00000000-0000-0000-0000-000000000000}"/>
          </ac:spMkLst>
        </pc:spChg>
        <pc:spChg chg="add del">
          <ac:chgData name="BEAULIEU, SERGE" userId="173cfe8f-6478-45df-ac5e-87cc7e995dec" providerId="ADAL" clId="{5CE3AD16-CD63-4215-A735-92DD7756AE14}" dt="2023-02-17T15:10:39.036" v="3444" actId="26606"/>
          <ac:spMkLst>
            <pc:docMk/>
            <pc:sldMk cId="2635831547" sldId="278"/>
            <ac:spMk id="6" creationId="{1BB867FF-FC45-48F7-8104-F89BE54909F1}"/>
          </ac:spMkLst>
        </pc:spChg>
        <pc:spChg chg="add del">
          <ac:chgData name="BEAULIEU, SERGE" userId="173cfe8f-6478-45df-ac5e-87cc7e995dec" providerId="ADAL" clId="{5CE3AD16-CD63-4215-A735-92DD7756AE14}" dt="2023-02-17T15:10:39.036" v="3444" actId="26606"/>
          <ac:spMkLst>
            <pc:docMk/>
            <pc:sldMk cId="2635831547" sldId="278"/>
            <ac:spMk id="7" creationId="{8BB56887-D0D5-4F0C-9E19-7247EB83C8B7}"/>
          </ac:spMkLst>
        </pc:spChg>
        <pc:spChg chg="add del">
          <ac:chgData name="BEAULIEU, SERGE" userId="173cfe8f-6478-45df-ac5e-87cc7e995dec" providerId="ADAL" clId="{5CE3AD16-CD63-4215-A735-92DD7756AE14}" dt="2023-02-17T15:10:39.036" v="3444" actId="26606"/>
          <ac:spMkLst>
            <pc:docMk/>
            <pc:sldMk cId="2635831547" sldId="278"/>
            <ac:spMk id="8" creationId="{081E4A58-353D-44AE-B2FC-2A74E2E400F7}"/>
          </ac:spMkLst>
        </pc:spChg>
        <pc:spChg chg="add del">
          <ac:chgData name="BEAULIEU, SERGE" userId="173cfe8f-6478-45df-ac5e-87cc7e995dec" providerId="ADAL" clId="{5CE3AD16-CD63-4215-A735-92DD7756AE14}" dt="2023-02-17T15:10:28.468" v="3442" actId="26606"/>
          <ac:spMkLst>
            <pc:docMk/>
            <pc:sldMk cId="2635831547" sldId="278"/>
            <ac:spMk id="9" creationId="{827B839B-9ADE-406B-8590-F1CAEDED45A1}"/>
          </ac:spMkLst>
        </pc:spChg>
        <pc:spChg chg="add del">
          <ac:chgData name="BEAULIEU, SERGE" userId="173cfe8f-6478-45df-ac5e-87cc7e995dec" providerId="ADAL" clId="{5CE3AD16-CD63-4215-A735-92DD7756AE14}" dt="2023-02-17T15:10:43.772" v="3446" actId="26606"/>
          <ac:spMkLst>
            <pc:docMk/>
            <pc:sldMk cId="2635831547" sldId="278"/>
            <ac:spMk id="10" creationId="{AD21898E-86C0-4C8A-A76C-DF33E844C87A}"/>
          </ac:spMkLst>
        </pc:spChg>
        <pc:spChg chg="add del">
          <ac:chgData name="BEAULIEU, SERGE" userId="173cfe8f-6478-45df-ac5e-87cc7e995dec" providerId="ADAL" clId="{5CE3AD16-CD63-4215-A735-92DD7756AE14}" dt="2023-02-17T15:10:28.468" v="3442" actId="26606"/>
          <ac:spMkLst>
            <pc:docMk/>
            <pc:sldMk cId="2635831547" sldId="278"/>
            <ac:spMk id="11" creationId="{CFE45BF0-46DB-408C-B5F7-7B11716805D4}"/>
          </ac:spMkLst>
        </pc:spChg>
        <pc:spChg chg="add del">
          <ac:chgData name="BEAULIEU, SERGE" userId="173cfe8f-6478-45df-ac5e-87cc7e995dec" providerId="ADAL" clId="{5CE3AD16-CD63-4215-A735-92DD7756AE14}" dt="2023-02-17T15:10:43.772" v="3446" actId="26606"/>
          <ac:spMkLst>
            <pc:docMk/>
            <pc:sldMk cId="2635831547" sldId="278"/>
            <ac:spMk id="12" creationId="{5C8F04BD-D093-45D0-B54C-50FDB308B4EE}"/>
          </ac:spMkLst>
        </pc:spChg>
        <pc:spChg chg="add del">
          <ac:chgData name="BEAULIEU, SERGE" userId="173cfe8f-6478-45df-ac5e-87cc7e995dec" providerId="ADAL" clId="{5CE3AD16-CD63-4215-A735-92DD7756AE14}" dt="2023-02-17T15:10:28.468" v="3442" actId="26606"/>
          <ac:spMkLst>
            <pc:docMk/>
            <pc:sldMk cId="2635831547" sldId="278"/>
            <ac:spMk id="13" creationId="{2AEBC8F2-97B1-41B4-93F1-2D289E197FBA}"/>
          </ac:spMkLst>
        </pc:spChg>
        <pc:spChg chg="add del">
          <ac:chgData name="BEAULIEU, SERGE" userId="173cfe8f-6478-45df-ac5e-87cc7e995dec" providerId="ADAL" clId="{5CE3AD16-CD63-4215-A735-92DD7756AE14}" dt="2023-02-17T15:10:48.185" v="3448" actId="26606"/>
          <ac:spMkLst>
            <pc:docMk/>
            <pc:sldMk cId="2635831547" sldId="278"/>
            <ac:spMk id="14" creationId="{85016AEC-0320-4ED0-8ECB-FE11DDDFE17A}"/>
          </ac:spMkLst>
        </pc:spChg>
        <pc:spChg chg="add del">
          <ac:chgData name="BEAULIEU, SERGE" userId="173cfe8f-6478-45df-ac5e-87cc7e995dec" providerId="ADAL" clId="{5CE3AD16-CD63-4215-A735-92DD7756AE14}" dt="2023-02-17T15:10:28.468" v="3442" actId="26606"/>
          <ac:spMkLst>
            <pc:docMk/>
            <pc:sldMk cId="2635831547" sldId="278"/>
            <ac:spMk id="15" creationId="{472E3A19-F5D5-48FC-BB9C-48C2F68F598B}"/>
          </ac:spMkLst>
        </pc:spChg>
        <pc:spChg chg="add del">
          <ac:chgData name="BEAULIEU, SERGE" userId="173cfe8f-6478-45df-ac5e-87cc7e995dec" providerId="ADAL" clId="{5CE3AD16-CD63-4215-A735-92DD7756AE14}" dt="2023-02-17T15:10:48.185" v="3448" actId="26606"/>
          <ac:spMkLst>
            <pc:docMk/>
            <pc:sldMk cId="2635831547" sldId="278"/>
            <ac:spMk id="16" creationId="{D3CDB30C-1F82-41E6-A067-831D6E89184F}"/>
          </ac:spMkLst>
        </pc:spChg>
        <pc:spChg chg="add del">
          <ac:chgData name="BEAULIEU, SERGE" userId="173cfe8f-6478-45df-ac5e-87cc7e995dec" providerId="ADAL" clId="{5CE3AD16-CD63-4215-A735-92DD7756AE14}" dt="2023-02-17T15:10:28.468" v="3442" actId="26606"/>
          <ac:spMkLst>
            <pc:docMk/>
            <pc:sldMk cId="2635831547" sldId="278"/>
            <ac:spMk id="17" creationId="{7A62E32F-BB65-43A8-8EB5-92346890E549}"/>
          </ac:spMkLst>
        </pc:spChg>
        <pc:spChg chg="add del">
          <ac:chgData name="BEAULIEU, SERGE" userId="173cfe8f-6478-45df-ac5e-87cc7e995dec" providerId="ADAL" clId="{5CE3AD16-CD63-4215-A735-92DD7756AE14}" dt="2023-02-17T15:10:48.185" v="3448" actId="26606"/>
          <ac:spMkLst>
            <pc:docMk/>
            <pc:sldMk cId="2635831547" sldId="278"/>
            <ac:spMk id="18" creationId="{2DDA86DD-F997-4F66-A87C-5B58AB6D19EC}"/>
          </ac:spMkLst>
        </pc:spChg>
        <pc:spChg chg="add del">
          <ac:chgData name="BEAULIEU, SERGE" userId="173cfe8f-6478-45df-ac5e-87cc7e995dec" providerId="ADAL" clId="{5CE3AD16-CD63-4215-A735-92DD7756AE14}" dt="2023-02-17T15:10:28.468" v="3442" actId="26606"/>
          <ac:spMkLst>
            <pc:docMk/>
            <pc:sldMk cId="2635831547" sldId="278"/>
            <ac:spMk id="19" creationId="{14E91B64-9FCC-451E-AFB4-A827D6329367}"/>
          </ac:spMkLst>
        </pc:spChg>
        <pc:spChg chg="add del">
          <ac:chgData name="BEAULIEU, SERGE" userId="173cfe8f-6478-45df-ac5e-87cc7e995dec" providerId="ADAL" clId="{5CE3AD16-CD63-4215-A735-92DD7756AE14}" dt="2023-02-17T15:10:48.185" v="3448" actId="26606"/>
          <ac:spMkLst>
            <pc:docMk/>
            <pc:sldMk cId="2635831547" sldId="278"/>
            <ac:spMk id="20" creationId="{D241B827-437E-40A3-A732-669230D6A5BC}"/>
          </ac:spMkLst>
        </pc:spChg>
        <pc:spChg chg="add">
          <ac:chgData name="BEAULIEU, SERGE" userId="173cfe8f-6478-45df-ac5e-87cc7e995dec" providerId="ADAL" clId="{5CE3AD16-CD63-4215-A735-92DD7756AE14}" dt="2023-02-17T15:10:48.196" v="3449" actId="26606"/>
          <ac:spMkLst>
            <pc:docMk/>
            <pc:sldMk cId="2635831547" sldId="278"/>
            <ac:spMk id="22" creationId="{70DFC902-7D23-471A-B557-B6B6917D7A0D}"/>
          </ac:spMkLst>
        </pc:spChg>
        <pc:spChg chg="add">
          <ac:chgData name="BEAULIEU, SERGE" userId="173cfe8f-6478-45df-ac5e-87cc7e995dec" providerId="ADAL" clId="{5CE3AD16-CD63-4215-A735-92DD7756AE14}" dt="2023-02-17T15:10:48.196" v="3449" actId="26606"/>
          <ac:spMkLst>
            <pc:docMk/>
            <pc:sldMk cId="2635831547" sldId="278"/>
            <ac:spMk id="23" creationId="{A55D5633-D557-4DCA-982C-FF36EB7A1C00}"/>
          </ac:spMkLst>
        </pc:spChg>
        <pc:spChg chg="add">
          <ac:chgData name="BEAULIEU, SERGE" userId="173cfe8f-6478-45df-ac5e-87cc7e995dec" providerId="ADAL" clId="{5CE3AD16-CD63-4215-A735-92DD7756AE14}" dt="2023-02-17T15:10:48.196" v="3449" actId="26606"/>
          <ac:spMkLst>
            <pc:docMk/>
            <pc:sldMk cId="2635831547" sldId="278"/>
            <ac:spMk id="24" creationId="{450D3AD2-FA80-415F-A9CE-54D884561CD7}"/>
          </ac:spMkLst>
        </pc:spChg>
      </pc:sldChg>
      <pc:sldChg chg="addSp delSp modSp mod setBg">
        <pc:chgData name="BEAULIEU, SERGE" userId="173cfe8f-6478-45df-ac5e-87cc7e995dec" providerId="ADAL" clId="{5CE3AD16-CD63-4215-A735-92DD7756AE14}" dt="2023-02-17T15:11:43.602" v="3463" actId="14100"/>
        <pc:sldMkLst>
          <pc:docMk/>
          <pc:sldMk cId="736842652" sldId="280"/>
        </pc:sldMkLst>
        <pc:spChg chg="mod">
          <ac:chgData name="BEAULIEU, SERGE" userId="173cfe8f-6478-45df-ac5e-87cc7e995dec" providerId="ADAL" clId="{5CE3AD16-CD63-4215-A735-92DD7756AE14}" dt="2023-02-17T15:11:20.242" v="3457" actId="26606"/>
          <ac:spMkLst>
            <pc:docMk/>
            <pc:sldMk cId="736842652" sldId="280"/>
            <ac:spMk id="2" creationId="{00000000-0000-0000-0000-000000000000}"/>
          </ac:spMkLst>
        </pc:spChg>
        <pc:spChg chg="del">
          <ac:chgData name="BEAULIEU, SERGE" userId="173cfe8f-6478-45df-ac5e-87cc7e995dec" providerId="ADAL" clId="{5CE3AD16-CD63-4215-A735-92DD7756AE14}" dt="2023-02-17T15:11:20.242" v="3457" actId="26606"/>
          <ac:spMkLst>
            <pc:docMk/>
            <pc:sldMk cId="736842652" sldId="280"/>
            <ac:spMk id="3" creationId="{00000000-0000-0000-0000-000000000000}"/>
          </ac:spMkLst>
        </pc:spChg>
        <pc:spChg chg="mod">
          <ac:chgData name="BEAULIEU, SERGE" userId="173cfe8f-6478-45df-ac5e-87cc7e995dec" providerId="ADAL" clId="{5CE3AD16-CD63-4215-A735-92DD7756AE14}" dt="2023-02-17T15:11:20.242" v="3457" actId="26606"/>
          <ac:spMkLst>
            <pc:docMk/>
            <pc:sldMk cId="736842652" sldId="280"/>
            <ac:spMk id="4" creationId="{00000000-0000-0000-0000-000000000000}"/>
          </ac:spMkLst>
        </pc:spChg>
        <pc:spChg chg="add">
          <ac:chgData name="BEAULIEU, SERGE" userId="173cfe8f-6478-45df-ac5e-87cc7e995dec" providerId="ADAL" clId="{5CE3AD16-CD63-4215-A735-92DD7756AE14}" dt="2023-02-17T15:11:20.242" v="3457" actId="26606"/>
          <ac:spMkLst>
            <pc:docMk/>
            <pc:sldMk cId="736842652" sldId="280"/>
            <ac:spMk id="10" creationId="{2E442304-DDBD-4F7B-8017-36BCC863FB40}"/>
          </ac:spMkLst>
        </pc:spChg>
        <pc:spChg chg="add">
          <ac:chgData name="BEAULIEU, SERGE" userId="173cfe8f-6478-45df-ac5e-87cc7e995dec" providerId="ADAL" clId="{5CE3AD16-CD63-4215-A735-92DD7756AE14}" dt="2023-02-17T15:11:20.242" v="3457" actId="26606"/>
          <ac:spMkLst>
            <pc:docMk/>
            <pc:sldMk cId="736842652" sldId="280"/>
            <ac:spMk id="12" creationId="{5E107275-3853-46FD-A241-DE4355A42675}"/>
          </ac:spMkLst>
        </pc:spChg>
        <pc:graphicFrameChg chg="add mod">
          <ac:chgData name="BEAULIEU, SERGE" userId="173cfe8f-6478-45df-ac5e-87cc7e995dec" providerId="ADAL" clId="{5CE3AD16-CD63-4215-A735-92DD7756AE14}" dt="2023-02-17T15:11:43.602" v="3463" actId="14100"/>
          <ac:graphicFrameMkLst>
            <pc:docMk/>
            <pc:sldMk cId="736842652" sldId="280"/>
            <ac:graphicFrameMk id="6" creationId="{3064AD24-C175-B94D-73AF-0A7A9E32814F}"/>
          </ac:graphicFrameMkLst>
        </pc:graphicFrameChg>
      </pc:sldChg>
      <pc:sldChg chg="modSp mod">
        <pc:chgData name="BEAULIEU, SERGE" userId="173cfe8f-6478-45df-ac5e-87cc7e995dec" providerId="ADAL" clId="{5CE3AD16-CD63-4215-A735-92DD7756AE14}" dt="2023-02-15T20:04:23.377" v="1810" actId="14100"/>
        <pc:sldMkLst>
          <pc:docMk/>
          <pc:sldMk cId="1928735434" sldId="287"/>
        </pc:sldMkLst>
        <pc:picChg chg="mod">
          <ac:chgData name="BEAULIEU, SERGE" userId="173cfe8f-6478-45df-ac5e-87cc7e995dec" providerId="ADAL" clId="{5CE3AD16-CD63-4215-A735-92DD7756AE14}" dt="2023-02-15T20:04:23.377" v="1810" actId="14100"/>
          <ac:picMkLst>
            <pc:docMk/>
            <pc:sldMk cId="1928735434" sldId="287"/>
            <ac:picMk id="3" creationId="{00000000-0000-0000-0000-000000000000}"/>
          </ac:picMkLst>
        </pc:picChg>
      </pc:sldChg>
      <pc:sldChg chg="addSp delSp modSp add mod setBg">
        <pc:chgData name="BEAULIEU, SERGE" userId="173cfe8f-6478-45df-ac5e-87cc7e995dec" providerId="ADAL" clId="{5CE3AD16-CD63-4215-A735-92DD7756AE14}" dt="2023-02-14T23:30:02.901" v="566" actId="14100"/>
        <pc:sldMkLst>
          <pc:docMk/>
          <pc:sldMk cId="3064710304" sldId="296"/>
        </pc:sldMkLst>
        <pc:spChg chg="mod">
          <ac:chgData name="BEAULIEU, SERGE" userId="173cfe8f-6478-45df-ac5e-87cc7e995dec" providerId="ADAL" clId="{5CE3AD16-CD63-4215-A735-92DD7756AE14}" dt="2023-02-14T23:29:52.958" v="564" actId="14100"/>
          <ac:spMkLst>
            <pc:docMk/>
            <pc:sldMk cId="3064710304" sldId="296"/>
            <ac:spMk id="2" creationId="{00000000-0000-0000-0000-000000000000}"/>
          </ac:spMkLst>
        </pc:spChg>
        <pc:spChg chg="mod">
          <ac:chgData name="BEAULIEU, SERGE" userId="173cfe8f-6478-45df-ac5e-87cc7e995dec" providerId="ADAL" clId="{5CE3AD16-CD63-4215-A735-92DD7756AE14}" dt="2023-02-14T23:29:55.662" v="565" actId="14100"/>
          <ac:spMkLst>
            <pc:docMk/>
            <pc:sldMk cId="3064710304" sldId="296"/>
            <ac:spMk id="3" creationId="{00000000-0000-0000-0000-000000000000}"/>
          </ac:spMkLst>
        </pc:spChg>
        <pc:spChg chg="mod ord">
          <ac:chgData name="BEAULIEU, SERGE" userId="173cfe8f-6478-45df-ac5e-87cc7e995dec" providerId="ADAL" clId="{5CE3AD16-CD63-4215-A735-92DD7756AE14}" dt="2023-02-14T23:21:39.569" v="353" actId="26606"/>
          <ac:spMkLst>
            <pc:docMk/>
            <pc:sldMk cId="3064710304" sldId="296"/>
            <ac:spMk id="4" creationId="{00000000-0000-0000-0000-000000000000}"/>
          </ac:spMkLst>
        </pc:spChg>
        <pc:spChg chg="add del">
          <ac:chgData name="BEAULIEU, SERGE" userId="173cfe8f-6478-45df-ac5e-87cc7e995dec" providerId="ADAL" clId="{5CE3AD16-CD63-4215-A735-92DD7756AE14}" dt="2023-02-14T23:21:39.569" v="353" actId="26606"/>
          <ac:spMkLst>
            <pc:docMk/>
            <pc:sldMk cId="3064710304" sldId="296"/>
            <ac:spMk id="10" creationId="{0E3596DD-156A-473E-9BB3-C6A29F7574E9}"/>
          </ac:spMkLst>
        </pc:spChg>
        <pc:spChg chg="add del">
          <ac:chgData name="BEAULIEU, SERGE" userId="173cfe8f-6478-45df-ac5e-87cc7e995dec" providerId="ADAL" clId="{5CE3AD16-CD63-4215-A735-92DD7756AE14}" dt="2023-02-14T23:21:39.569" v="353" actId="26606"/>
          <ac:spMkLst>
            <pc:docMk/>
            <pc:sldMk cId="3064710304" sldId="296"/>
            <ac:spMk id="12" creationId="{2C46C4D6-C474-4E92-B52E-944C1118F7B6}"/>
          </ac:spMkLst>
        </pc:spChg>
        <pc:picChg chg="add del mod">
          <ac:chgData name="BEAULIEU, SERGE" userId="173cfe8f-6478-45df-ac5e-87cc7e995dec" providerId="ADAL" clId="{5CE3AD16-CD63-4215-A735-92DD7756AE14}" dt="2023-02-14T23:21:48.445" v="354"/>
          <ac:picMkLst>
            <pc:docMk/>
            <pc:sldMk cId="3064710304" sldId="296"/>
            <ac:picMk id="5" creationId="{30ACE84D-9195-9722-5A44-B96764122B43}"/>
          </ac:picMkLst>
        </pc:picChg>
        <pc:picChg chg="add mod">
          <ac:chgData name="BEAULIEU, SERGE" userId="173cfe8f-6478-45df-ac5e-87cc7e995dec" providerId="ADAL" clId="{5CE3AD16-CD63-4215-A735-92DD7756AE14}" dt="2023-02-14T23:30:02.901" v="566" actId="14100"/>
          <ac:picMkLst>
            <pc:docMk/>
            <pc:sldMk cId="3064710304" sldId="296"/>
            <ac:picMk id="6" creationId="{7156FAED-85EA-20AB-A360-C51060F1D3D1}"/>
          </ac:picMkLst>
        </pc:picChg>
      </pc:sldChg>
      <pc:sldChg chg="addSp modSp add mod setBg">
        <pc:chgData name="BEAULIEU, SERGE" userId="173cfe8f-6478-45df-ac5e-87cc7e995dec" providerId="ADAL" clId="{5CE3AD16-CD63-4215-A735-92DD7756AE14}" dt="2023-02-17T15:09:29.525" v="3440" actId="20577"/>
        <pc:sldMkLst>
          <pc:docMk/>
          <pc:sldMk cId="3446380974" sldId="297"/>
        </pc:sldMkLst>
        <pc:spChg chg="mod">
          <ac:chgData name="BEAULIEU, SERGE" userId="173cfe8f-6478-45df-ac5e-87cc7e995dec" providerId="ADAL" clId="{5CE3AD16-CD63-4215-A735-92DD7756AE14}" dt="2023-02-17T15:09:08.369" v="3434" actId="14100"/>
          <ac:spMkLst>
            <pc:docMk/>
            <pc:sldMk cId="3446380974" sldId="297"/>
            <ac:spMk id="2" creationId="{00000000-0000-0000-0000-000000000000}"/>
          </ac:spMkLst>
        </pc:spChg>
        <pc:spChg chg="mod">
          <ac:chgData name="BEAULIEU, SERGE" userId="173cfe8f-6478-45df-ac5e-87cc7e995dec" providerId="ADAL" clId="{5CE3AD16-CD63-4215-A735-92DD7756AE14}" dt="2023-02-17T15:09:29.525" v="3440" actId="20577"/>
          <ac:spMkLst>
            <pc:docMk/>
            <pc:sldMk cId="3446380974" sldId="297"/>
            <ac:spMk id="3" creationId="{00000000-0000-0000-0000-000000000000}"/>
          </ac:spMkLst>
        </pc:spChg>
        <pc:spChg chg="mod ord">
          <ac:chgData name="BEAULIEU, SERGE" userId="173cfe8f-6478-45df-ac5e-87cc7e995dec" providerId="ADAL" clId="{5CE3AD16-CD63-4215-A735-92DD7756AE14}" dt="2023-02-15T20:42:02.509" v="2429" actId="26606"/>
          <ac:spMkLst>
            <pc:docMk/>
            <pc:sldMk cId="3446380974" sldId="297"/>
            <ac:spMk id="4" creationId="{00000000-0000-0000-0000-000000000000}"/>
          </ac:spMkLst>
        </pc:spChg>
        <pc:picChg chg="add mod">
          <ac:chgData name="BEAULIEU, SERGE" userId="173cfe8f-6478-45df-ac5e-87cc7e995dec" providerId="ADAL" clId="{5CE3AD16-CD63-4215-A735-92DD7756AE14}" dt="2023-02-15T20:42:02.509" v="2429" actId="26606"/>
          <ac:picMkLst>
            <pc:docMk/>
            <pc:sldMk cId="3446380974" sldId="297"/>
            <ac:picMk id="5" creationId="{6E061AE9-28B0-A5A3-BA13-DC3F7314CD9A}"/>
          </ac:picMkLst>
        </pc:picChg>
        <pc:cxnChg chg="add">
          <ac:chgData name="BEAULIEU, SERGE" userId="173cfe8f-6478-45df-ac5e-87cc7e995dec" providerId="ADAL" clId="{5CE3AD16-CD63-4215-A735-92DD7756AE14}" dt="2023-02-15T20:42:02.509" v="2429" actId="26606"/>
          <ac:cxnSpMkLst>
            <pc:docMk/>
            <pc:sldMk cId="3446380974" sldId="297"/>
            <ac:cxnSpMk id="10" creationId="{A7F400EE-A8A5-48AF-B4D6-291B52C6F0B0}"/>
          </ac:cxnSpMkLst>
        </pc:cxnChg>
      </pc:sldChg>
      <pc:sldChg chg="addSp delSp modSp new mod setBg">
        <pc:chgData name="BEAULIEU, SERGE" userId="173cfe8f-6478-45df-ac5e-87cc7e995dec" providerId="ADAL" clId="{5CE3AD16-CD63-4215-A735-92DD7756AE14}" dt="2023-02-15T11:23:41.066" v="596" actId="14100"/>
        <pc:sldMkLst>
          <pc:docMk/>
          <pc:sldMk cId="885562431" sldId="298"/>
        </pc:sldMkLst>
        <pc:spChg chg="mod ord">
          <ac:chgData name="BEAULIEU, SERGE" userId="173cfe8f-6478-45df-ac5e-87cc7e995dec" providerId="ADAL" clId="{5CE3AD16-CD63-4215-A735-92DD7756AE14}" dt="2023-02-15T11:23:41.066" v="596" actId="14100"/>
          <ac:spMkLst>
            <pc:docMk/>
            <pc:sldMk cId="885562431" sldId="298"/>
            <ac:spMk id="2" creationId="{F3BDDC3F-61E2-AC7D-1470-A874006D9833}"/>
          </ac:spMkLst>
        </pc:spChg>
        <pc:spChg chg="del">
          <ac:chgData name="BEAULIEU, SERGE" userId="173cfe8f-6478-45df-ac5e-87cc7e995dec" providerId="ADAL" clId="{5CE3AD16-CD63-4215-A735-92DD7756AE14}" dt="2023-02-14T23:29:10.855" v="559"/>
          <ac:spMkLst>
            <pc:docMk/>
            <pc:sldMk cId="885562431" sldId="298"/>
            <ac:spMk id="3" creationId="{7CDF086E-B6A3-C01D-B250-1649867FB668}"/>
          </ac:spMkLst>
        </pc:spChg>
        <pc:spChg chg="mod">
          <ac:chgData name="BEAULIEU, SERGE" userId="173cfe8f-6478-45df-ac5e-87cc7e995dec" providerId="ADAL" clId="{5CE3AD16-CD63-4215-A735-92DD7756AE14}" dt="2023-02-15T11:23:11.590" v="589" actId="26606"/>
          <ac:spMkLst>
            <pc:docMk/>
            <pc:sldMk cId="885562431" sldId="298"/>
            <ac:spMk id="4" creationId="{F14235E0-4DE7-EBAA-9521-4F4DD242CF0D}"/>
          </ac:spMkLst>
        </pc:spChg>
        <pc:spChg chg="add del">
          <ac:chgData name="BEAULIEU, SERGE" userId="173cfe8f-6478-45df-ac5e-87cc7e995dec" providerId="ADAL" clId="{5CE3AD16-CD63-4215-A735-92DD7756AE14}" dt="2023-02-15T11:23:11.590" v="589" actId="26606"/>
          <ac:spMkLst>
            <pc:docMk/>
            <pc:sldMk cId="885562431" sldId="298"/>
            <ac:spMk id="13" creationId="{823AC064-BC96-4F32-8AE1-B2FD38754823}"/>
          </ac:spMkLst>
        </pc:spChg>
        <pc:spChg chg="add">
          <ac:chgData name="BEAULIEU, SERGE" userId="173cfe8f-6478-45df-ac5e-87cc7e995dec" providerId="ADAL" clId="{5CE3AD16-CD63-4215-A735-92DD7756AE14}" dt="2023-02-15T11:23:11.590" v="589" actId="26606"/>
          <ac:spMkLst>
            <pc:docMk/>
            <pc:sldMk cId="885562431" sldId="298"/>
            <ac:spMk id="20" creationId="{3B47FC9C-2ED3-4100-A4EF-E8CDFEE106C9}"/>
          </ac:spMkLst>
        </pc:spChg>
        <pc:picChg chg="add mod">
          <ac:chgData name="BEAULIEU, SERGE" userId="173cfe8f-6478-45df-ac5e-87cc7e995dec" providerId="ADAL" clId="{5CE3AD16-CD63-4215-A735-92DD7756AE14}" dt="2023-02-15T11:23:11.590" v="589" actId="26606"/>
          <ac:picMkLst>
            <pc:docMk/>
            <pc:sldMk cId="885562431" sldId="298"/>
            <ac:picMk id="5" creationId="{0106E4E8-B97E-E51C-9C73-AF46AB8EA2EB}"/>
          </ac:picMkLst>
        </pc:picChg>
        <pc:picChg chg="add mod ord">
          <ac:chgData name="BEAULIEU, SERGE" userId="173cfe8f-6478-45df-ac5e-87cc7e995dec" providerId="ADAL" clId="{5CE3AD16-CD63-4215-A735-92DD7756AE14}" dt="2023-02-15T11:23:11.590" v="589" actId="26606"/>
          <ac:picMkLst>
            <pc:docMk/>
            <pc:sldMk cId="885562431" sldId="298"/>
            <ac:picMk id="6" creationId="{3832DF85-5AAF-F981-DCFD-2961AD344C88}"/>
          </ac:picMkLst>
        </pc:picChg>
        <pc:cxnChg chg="add del">
          <ac:chgData name="BEAULIEU, SERGE" userId="173cfe8f-6478-45df-ac5e-87cc7e995dec" providerId="ADAL" clId="{5CE3AD16-CD63-4215-A735-92DD7756AE14}" dt="2023-02-15T11:23:11.590" v="589" actId="26606"/>
          <ac:cxnSpMkLst>
            <pc:docMk/>
            <pc:sldMk cId="885562431" sldId="298"/>
            <ac:cxnSpMk id="11" creationId="{DB146403-F3D6-484B-B2ED-97F9565D0370}"/>
          </ac:cxnSpMkLst>
        </pc:cxnChg>
        <pc:cxnChg chg="add del">
          <ac:chgData name="BEAULIEU, SERGE" userId="173cfe8f-6478-45df-ac5e-87cc7e995dec" providerId="ADAL" clId="{5CE3AD16-CD63-4215-A735-92DD7756AE14}" dt="2023-02-15T11:23:11.590" v="589" actId="26606"/>
          <ac:cxnSpMkLst>
            <pc:docMk/>
            <pc:sldMk cId="885562431" sldId="298"/>
            <ac:cxnSpMk id="15" creationId="{7E7C77BC-7138-40B1-A15B-20F57A494629}"/>
          </ac:cxnSpMkLst>
        </pc:cxnChg>
      </pc:sldChg>
      <pc:sldChg chg="modSp mod">
        <pc:chgData name="BEAULIEU, SERGE" userId="173cfe8f-6478-45df-ac5e-87cc7e995dec" providerId="ADAL" clId="{5CE3AD16-CD63-4215-A735-92DD7756AE14}" dt="2023-02-14T23:41:40.573" v="586" actId="14100"/>
        <pc:sldMkLst>
          <pc:docMk/>
          <pc:sldMk cId="0" sldId="559"/>
        </pc:sldMkLst>
        <pc:spChg chg="mod">
          <ac:chgData name="BEAULIEU, SERGE" userId="173cfe8f-6478-45df-ac5e-87cc7e995dec" providerId="ADAL" clId="{5CE3AD16-CD63-4215-A735-92DD7756AE14}" dt="2023-02-14T23:41:40.573" v="586" actId="14100"/>
          <ac:spMkLst>
            <pc:docMk/>
            <pc:sldMk cId="0" sldId="559"/>
            <ac:spMk id="53250" creationId="{00000000-0000-0000-0000-000000000000}"/>
          </ac:spMkLst>
        </pc:spChg>
      </pc:sldChg>
      <pc:sldChg chg="modSp mod">
        <pc:chgData name="BEAULIEU, SERGE" userId="173cfe8f-6478-45df-ac5e-87cc7e995dec" providerId="ADAL" clId="{5CE3AD16-CD63-4215-A735-92DD7756AE14}" dt="2023-02-15T20:16:16.281" v="1825" actId="1076"/>
        <pc:sldMkLst>
          <pc:docMk/>
          <pc:sldMk cId="0" sldId="588"/>
        </pc:sldMkLst>
        <pc:spChg chg="mod">
          <ac:chgData name="BEAULIEU, SERGE" userId="173cfe8f-6478-45df-ac5e-87cc7e995dec" providerId="ADAL" clId="{5CE3AD16-CD63-4215-A735-92DD7756AE14}" dt="2023-02-15T20:12:47.196" v="1815" actId="20577"/>
          <ac:spMkLst>
            <pc:docMk/>
            <pc:sldMk cId="0" sldId="588"/>
            <ac:spMk id="5" creationId="{00000000-0000-0000-0000-000000000000}"/>
          </ac:spMkLst>
        </pc:spChg>
        <pc:spChg chg="mod">
          <ac:chgData name="BEAULIEU, SERGE" userId="173cfe8f-6478-45df-ac5e-87cc7e995dec" providerId="ADAL" clId="{5CE3AD16-CD63-4215-A735-92DD7756AE14}" dt="2023-02-15T20:16:10.473" v="1823" actId="14100"/>
          <ac:spMkLst>
            <pc:docMk/>
            <pc:sldMk cId="0" sldId="588"/>
            <ac:spMk id="439299" creationId="{00000000-0000-0000-0000-000000000000}"/>
          </ac:spMkLst>
        </pc:spChg>
        <pc:picChg chg="mod">
          <ac:chgData name="BEAULIEU, SERGE" userId="173cfe8f-6478-45df-ac5e-87cc7e995dec" providerId="ADAL" clId="{5CE3AD16-CD63-4215-A735-92DD7756AE14}" dt="2023-02-15T20:16:14.209" v="1824" actId="1076"/>
          <ac:picMkLst>
            <pc:docMk/>
            <pc:sldMk cId="0" sldId="588"/>
            <ac:picMk id="439298" creationId="{00000000-0000-0000-0000-000000000000}"/>
          </ac:picMkLst>
        </pc:picChg>
        <pc:picChg chg="mod">
          <ac:chgData name="BEAULIEU, SERGE" userId="173cfe8f-6478-45df-ac5e-87cc7e995dec" providerId="ADAL" clId="{5CE3AD16-CD63-4215-A735-92DD7756AE14}" dt="2023-02-15T20:16:16.281" v="1825" actId="1076"/>
          <ac:picMkLst>
            <pc:docMk/>
            <pc:sldMk cId="0" sldId="588"/>
            <ac:picMk id="439300" creationId="{00000000-0000-0000-0000-000000000000}"/>
          </ac:picMkLst>
        </pc:picChg>
      </pc:sldChg>
      <pc:sldChg chg="modSp mod">
        <pc:chgData name="BEAULIEU, SERGE" userId="173cfe8f-6478-45df-ac5e-87cc7e995dec" providerId="ADAL" clId="{5CE3AD16-CD63-4215-A735-92DD7756AE14}" dt="2023-02-15T20:29:05.208" v="2180" actId="207"/>
        <pc:sldMkLst>
          <pc:docMk/>
          <pc:sldMk cId="0" sldId="596"/>
        </pc:sldMkLst>
        <pc:spChg chg="mod">
          <ac:chgData name="BEAULIEU, SERGE" userId="173cfe8f-6478-45df-ac5e-87cc7e995dec" providerId="ADAL" clId="{5CE3AD16-CD63-4215-A735-92DD7756AE14}" dt="2023-02-15T20:29:05.208" v="2180" actId="207"/>
          <ac:spMkLst>
            <pc:docMk/>
            <pc:sldMk cId="0" sldId="596"/>
            <ac:spMk id="458757" creationId="{00000000-0000-0000-0000-000000000000}"/>
          </ac:spMkLst>
        </pc:spChg>
        <pc:spChg chg="mod">
          <ac:chgData name="BEAULIEU, SERGE" userId="173cfe8f-6478-45df-ac5e-87cc7e995dec" providerId="ADAL" clId="{5CE3AD16-CD63-4215-A735-92DD7756AE14}" dt="2023-02-15T20:29:00.744" v="2179" actId="207"/>
          <ac:spMkLst>
            <pc:docMk/>
            <pc:sldMk cId="0" sldId="596"/>
            <ac:spMk id="458761" creationId="{00000000-0000-0000-0000-000000000000}"/>
          </ac:spMkLst>
        </pc:spChg>
      </pc:sldChg>
      <pc:sldChg chg="modSp mod">
        <pc:chgData name="BEAULIEU, SERGE" userId="173cfe8f-6478-45df-ac5e-87cc7e995dec" providerId="ADAL" clId="{5CE3AD16-CD63-4215-A735-92DD7756AE14}" dt="2023-02-14T23:36:48.304" v="579" actId="207"/>
        <pc:sldMkLst>
          <pc:docMk/>
          <pc:sldMk cId="0" sldId="597"/>
        </pc:sldMkLst>
        <pc:spChg chg="mod">
          <ac:chgData name="BEAULIEU, SERGE" userId="173cfe8f-6478-45df-ac5e-87cc7e995dec" providerId="ADAL" clId="{5CE3AD16-CD63-4215-A735-92DD7756AE14}" dt="2023-02-14T23:36:48.304" v="579" actId="207"/>
          <ac:spMkLst>
            <pc:docMk/>
            <pc:sldMk cId="0" sldId="597"/>
            <ac:spMk id="5" creationId="{00000000-0000-0000-0000-000000000000}"/>
          </ac:spMkLst>
        </pc:spChg>
      </pc:sldChg>
      <pc:sldChg chg="modSp mod">
        <pc:chgData name="BEAULIEU, SERGE" userId="173cfe8f-6478-45df-ac5e-87cc7e995dec" providerId="ADAL" clId="{5CE3AD16-CD63-4215-A735-92DD7756AE14}" dt="2023-02-15T20:33:09.720" v="2183" actId="14100"/>
        <pc:sldMkLst>
          <pc:docMk/>
          <pc:sldMk cId="0" sldId="598"/>
        </pc:sldMkLst>
        <pc:spChg chg="mod">
          <ac:chgData name="BEAULIEU, SERGE" userId="173cfe8f-6478-45df-ac5e-87cc7e995dec" providerId="ADAL" clId="{5CE3AD16-CD63-4215-A735-92DD7756AE14}" dt="2023-02-14T23:38:23.293" v="583" actId="14100"/>
          <ac:spMkLst>
            <pc:docMk/>
            <pc:sldMk cId="0" sldId="598"/>
            <ac:spMk id="443398" creationId="{00000000-0000-0000-0000-000000000000}"/>
          </ac:spMkLst>
        </pc:spChg>
        <pc:grpChg chg="mod">
          <ac:chgData name="BEAULIEU, SERGE" userId="173cfe8f-6478-45df-ac5e-87cc7e995dec" providerId="ADAL" clId="{5CE3AD16-CD63-4215-A735-92DD7756AE14}" dt="2023-02-15T20:33:09.720" v="2183" actId="14100"/>
          <ac:grpSpMkLst>
            <pc:docMk/>
            <pc:sldMk cId="0" sldId="598"/>
            <ac:grpSpMk id="2" creationId="{00000000-0000-0000-0000-000000000000}"/>
          </ac:grpSpMkLst>
        </pc:grpChg>
      </pc:sldChg>
      <pc:sldChg chg="modSp mod">
        <pc:chgData name="BEAULIEU, SERGE" userId="173cfe8f-6478-45df-ac5e-87cc7e995dec" providerId="ADAL" clId="{5CE3AD16-CD63-4215-A735-92DD7756AE14}" dt="2023-02-14T23:41:47.606" v="587" actId="207"/>
        <pc:sldMkLst>
          <pc:docMk/>
          <pc:sldMk cId="0" sldId="606"/>
        </pc:sldMkLst>
        <pc:spChg chg="mod">
          <ac:chgData name="BEAULIEU, SERGE" userId="173cfe8f-6478-45df-ac5e-87cc7e995dec" providerId="ADAL" clId="{5CE3AD16-CD63-4215-A735-92DD7756AE14}" dt="2023-02-14T23:41:47.606" v="587" actId="207"/>
          <ac:spMkLst>
            <pc:docMk/>
            <pc:sldMk cId="0" sldId="606"/>
            <ac:spMk id="447493" creationId="{00000000-0000-0000-0000-000000000000}"/>
          </ac:spMkLst>
        </pc:spChg>
      </pc:sldChg>
      <pc:sldChg chg="modSp mod">
        <pc:chgData name="BEAULIEU, SERGE" userId="173cfe8f-6478-45df-ac5e-87cc7e995dec" providerId="ADAL" clId="{5CE3AD16-CD63-4215-A735-92DD7756AE14}" dt="2023-02-15T14:28:37.247" v="798" actId="14100"/>
        <pc:sldMkLst>
          <pc:docMk/>
          <pc:sldMk cId="0" sldId="607"/>
        </pc:sldMkLst>
        <pc:spChg chg="mod">
          <ac:chgData name="BEAULIEU, SERGE" userId="173cfe8f-6478-45df-ac5e-87cc7e995dec" providerId="ADAL" clId="{5CE3AD16-CD63-4215-A735-92DD7756AE14}" dt="2023-02-15T14:28:33.717" v="797" actId="255"/>
          <ac:spMkLst>
            <pc:docMk/>
            <pc:sldMk cId="0" sldId="607"/>
            <ac:spMk id="449542" creationId="{00000000-0000-0000-0000-000000000000}"/>
          </ac:spMkLst>
        </pc:spChg>
        <pc:picChg chg="mod">
          <ac:chgData name="BEAULIEU, SERGE" userId="173cfe8f-6478-45df-ac5e-87cc7e995dec" providerId="ADAL" clId="{5CE3AD16-CD63-4215-A735-92DD7756AE14}" dt="2023-02-15T14:28:37.247" v="798" actId="14100"/>
          <ac:picMkLst>
            <pc:docMk/>
            <pc:sldMk cId="0" sldId="607"/>
            <ac:picMk id="449540" creationId="{00000000-0000-0000-0000-000000000000}"/>
          </ac:picMkLst>
        </pc:picChg>
      </pc:sldChg>
      <pc:sldChg chg="addSp delSp modSp new mod ord setBg">
        <pc:chgData name="BEAULIEU, SERGE" userId="173cfe8f-6478-45df-ac5e-87cc7e995dec" providerId="ADAL" clId="{5CE3AD16-CD63-4215-A735-92DD7756AE14}" dt="2023-02-15T19:26:46.670" v="1568"/>
        <pc:sldMkLst>
          <pc:docMk/>
          <pc:sldMk cId="3886256139" sldId="608"/>
        </pc:sldMkLst>
        <pc:spChg chg="mod">
          <ac:chgData name="BEAULIEU, SERGE" userId="173cfe8f-6478-45df-ac5e-87cc7e995dec" providerId="ADAL" clId="{5CE3AD16-CD63-4215-A735-92DD7756AE14}" dt="2023-02-15T11:27:32.751" v="604" actId="27636"/>
          <ac:spMkLst>
            <pc:docMk/>
            <pc:sldMk cId="3886256139" sldId="608"/>
            <ac:spMk id="2" creationId="{DC937AE4-B28A-5DCC-F2A9-63349A37E6D2}"/>
          </ac:spMkLst>
        </pc:spChg>
        <pc:spChg chg="del">
          <ac:chgData name="BEAULIEU, SERGE" userId="173cfe8f-6478-45df-ac5e-87cc7e995dec" providerId="ADAL" clId="{5CE3AD16-CD63-4215-A735-92DD7756AE14}" dt="2023-02-15T11:26:50.791" v="601"/>
          <ac:spMkLst>
            <pc:docMk/>
            <pc:sldMk cId="3886256139" sldId="608"/>
            <ac:spMk id="3" creationId="{A2C739F2-D482-58B0-E5BA-D90E85C17FE8}"/>
          </ac:spMkLst>
        </pc:spChg>
        <pc:spChg chg="mod">
          <ac:chgData name="BEAULIEU, SERGE" userId="173cfe8f-6478-45df-ac5e-87cc7e995dec" providerId="ADAL" clId="{5CE3AD16-CD63-4215-A735-92DD7756AE14}" dt="2023-02-15T11:26:56.217" v="602" actId="26606"/>
          <ac:spMkLst>
            <pc:docMk/>
            <pc:sldMk cId="3886256139" sldId="608"/>
            <ac:spMk id="4" creationId="{53C459B2-417C-196A-F268-69BFBA678816}"/>
          </ac:spMkLst>
        </pc:spChg>
        <pc:spChg chg="add">
          <ac:chgData name="BEAULIEU, SERGE" userId="173cfe8f-6478-45df-ac5e-87cc7e995dec" providerId="ADAL" clId="{5CE3AD16-CD63-4215-A735-92DD7756AE14}" dt="2023-02-15T11:26:56.217" v="602" actId="26606"/>
          <ac:spMkLst>
            <pc:docMk/>
            <pc:sldMk cId="3886256139" sldId="608"/>
            <ac:spMk id="10" creationId="{A4AC5506-6312-4701-8D3C-40187889A947}"/>
          </ac:spMkLst>
        </pc:spChg>
        <pc:picChg chg="add mod">
          <ac:chgData name="BEAULIEU, SERGE" userId="173cfe8f-6478-45df-ac5e-87cc7e995dec" providerId="ADAL" clId="{5CE3AD16-CD63-4215-A735-92DD7756AE14}" dt="2023-02-15T11:26:56.217" v="602" actId="26606"/>
          <ac:picMkLst>
            <pc:docMk/>
            <pc:sldMk cId="3886256139" sldId="608"/>
            <ac:picMk id="5" creationId="{46B682FD-2A2D-AE72-3998-2D6D40D20D44}"/>
          </ac:picMkLst>
        </pc:picChg>
      </pc:sldChg>
      <pc:sldChg chg="addSp delSp modSp new mod setBg">
        <pc:chgData name="BEAULIEU, SERGE" userId="173cfe8f-6478-45df-ac5e-87cc7e995dec" providerId="ADAL" clId="{5CE3AD16-CD63-4215-A735-92DD7756AE14}" dt="2023-02-15T11:28:55.343" v="608" actId="27636"/>
        <pc:sldMkLst>
          <pc:docMk/>
          <pc:sldMk cId="2354459597" sldId="609"/>
        </pc:sldMkLst>
        <pc:spChg chg="mod">
          <ac:chgData name="BEAULIEU, SERGE" userId="173cfe8f-6478-45df-ac5e-87cc7e995dec" providerId="ADAL" clId="{5CE3AD16-CD63-4215-A735-92DD7756AE14}" dt="2023-02-15T11:28:55.343" v="608" actId="27636"/>
          <ac:spMkLst>
            <pc:docMk/>
            <pc:sldMk cId="2354459597" sldId="609"/>
            <ac:spMk id="2" creationId="{73C0BAAE-9FCB-0A73-E024-C18146EA0A15}"/>
          </ac:spMkLst>
        </pc:spChg>
        <pc:spChg chg="del">
          <ac:chgData name="BEAULIEU, SERGE" userId="173cfe8f-6478-45df-ac5e-87cc7e995dec" providerId="ADAL" clId="{5CE3AD16-CD63-4215-A735-92DD7756AE14}" dt="2023-02-15T11:28:18.353" v="605"/>
          <ac:spMkLst>
            <pc:docMk/>
            <pc:sldMk cId="2354459597" sldId="609"/>
            <ac:spMk id="3" creationId="{BC834866-F962-BA6C-A6C0-CC2B3CA93815}"/>
          </ac:spMkLst>
        </pc:spChg>
        <pc:spChg chg="mod">
          <ac:chgData name="BEAULIEU, SERGE" userId="173cfe8f-6478-45df-ac5e-87cc7e995dec" providerId="ADAL" clId="{5CE3AD16-CD63-4215-A735-92DD7756AE14}" dt="2023-02-15T11:28:21.390" v="606" actId="26606"/>
          <ac:spMkLst>
            <pc:docMk/>
            <pc:sldMk cId="2354459597" sldId="609"/>
            <ac:spMk id="4" creationId="{D9900790-92C3-389C-F2B4-9C5FA558C282}"/>
          </ac:spMkLst>
        </pc:spChg>
        <pc:spChg chg="add">
          <ac:chgData name="BEAULIEU, SERGE" userId="173cfe8f-6478-45df-ac5e-87cc7e995dec" providerId="ADAL" clId="{5CE3AD16-CD63-4215-A735-92DD7756AE14}" dt="2023-02-15T11:28:21.390" v="606" actId="26606"/>
          <ac:spMkLst>
            <pc:docMk/>
            <pc:sldMk cId="2354459597" sldId="609"/>
            <ac:spMk id="10" creationId="{A4AC5506-6312-4701-8D3C-40187889A947}"/>
          </ac:spMkLst>
        </pc:spChg>
        <pc:picChg chg="add mod">
          <ac:chgData name="BEAULIEU, SERGE" userId="173cfe8f-6478-45df-ac5e-87cc7e995dec" providerId="ADAL" clId="{5CE3AD16-CD63-4215-A735-92DD7756AE14}" dt="2023-02-15T11:28:21.390" v="606" actId="26606"/>
          <ac:picMkLst>
            <pc:docMk/>
            <pc:sldMk cId="2354459597" sldId="609"/>
            <ac:picMk id="5" creationId="{A350E30E-C4D7-F298-1039-167BC7612FF1}"/>
          </ac:picMkLst>
        </pc:picChg>
      </pc:sldChg>
      <pc:sldChg chg="addSp delSp modSp new mod ord setBg">
        <pc:chgData name="BEAULIEU, SERGE" userId="173cfe8f-6478-45df-ac5e-87cc7e995dec" providerId="ADAL" clId="{5CE3AD16-CD63-4215-A735-92DD7756AE14}" dt="2023-02-15T19:56:45.516" v="1745" actId="20577"/>
        <pc:sldMkLst>
          <pc:docMk/>
          <pc:sldMk cId="2236988418" sldId="610"/>
        </pc:sldMkLst>
        <pc:spChg chg="mod">
          <ac:chgData name="BEAULIEU, SERGE" userId="173cfe8f-6478-45df-ac5e-87cc7e995dec" providerId="ADAL" clId="{5CE3AD16-CD63-4215-A735-92DD7756AE14}" dt="2023-02-15T19:50:22.079" v="1679" actId="26606"/>
          <ac:spMkLst>
            <pc:docMk/>
            <pc:sldMk cId="2236988418" sldId="610"/>
            <ac:spMk id="2" creationId="{4BFEC1F7-D6BB-02F7-A8C9-371ADA58E330}"/>
          </ac:spMkLst>
        </pc:spChg>
        <pc:spChg chg="add del mod">
          <ac:chgData name="BEAULIEU, SERGE" userId="173cfe8f-6478-45df-ac5e-87cc7e995dec" providerId="ADAL" clId="{5CE3AD16-CD63-4215-A735-92DD7756AE14}" dt="2023-02-15T19:56:45.516" v="1745" actId="20577"/>
          <ac:spMkLst>
            <pc:docMk/>
            <pc:sldMk cId="2236988418" sldId="610"/>
            <ac:spMk id="3" creationId="{AE79BD89-F62F-2D21-500B-B5A6ECDF91E8}"/>
          </ac:spMkLst>
        </pc:spChg>
        <pc:spChg chg="mod">
          <ac:chgData name="BEAULIEU, SERGE" userId="173cfe8f-6478-45df-ac5e-87cc7e995dec" providerId="ADAL" clId="{5CE3AD16-CD63-4215-A735-92DD7756AE14}" dt="2023-02-15T19:50:22.079" v="1679" actId="26606"/>
          <ac:spMkLst>
            <pc:docMk/>
            <pc:sldMk cId="2236988418" sldId="610"/>
            <ac:spMk id="4" creationId="{A138C0AE-8FFE-26CA-5C0E-FA49DB3F7C1F}"/>
          </ac:spMkLst>
        </pc:spChg>
        <pc:spChg chg="add del">
          <ac:chgData name="BEAULIEU, SERGE" userId="173cfe8f-6478-45df-ac5e-87cc7e995dec" providerId="ADAL" clId="{5CE3AD16-CD63-4215-A735-92DD7756AE14}" dt="2023-02-15T19:50:22.079" v="1679" actId="26606"/>
          <ac:spMkLst>
            <pc:docMk/>
            <pc:sldMk cId="2236988418" sldId="610"/>
            <ac:spMk id="9" creationId="{907EF6B7-1338-4443-8C46-6A318D952DFD}"/>
          </ac:spMkLst>
        </pc:spChg>
        <pc:spChg chg="add del">
          <ac:chgData name="BEAULIEU, SERGE" userId="173cfe8f-6478-45df-ac5e-87cc7e995dec" providerId="ADAL" clId="{5CE3AD16-CD63-4215-A735-92DD7756AE14}" dt="2023-02-15T19:50:22.079" v="1679" actId="26606"/>
          <ac:spMkLst>
            <pc:docMk/>
            <pc:sldMk cId="2236988418" sldId="610"/>
            <ac:spMk id="11" creationId="{DAAE4CDD-124C-4DCF-9584-B6033B545DD5}"/>
          </ac:spMkLst>
        </pc:spChg>
        <pc:spChg chg="add del">
          <ac:chgData name="BEAULIEU, SERGE" userId="173cfe8f-6478-45df-ac5e-87cc7e995dec" providerId="ADAL" clId="{5CE3AD16-CD63-4215-A735-92DD7756AE14}" dt="2023-02-15T19:50:22.079" v="1679" actId="26606"/>
          <ac:spMkLst>
            <pc:docMk/>
            <pc:sldMk cId="2236988418" sldId="610"/>
            <ac:spMk id="13" creationId="{081E4A58-353D-44AE-B2FC-2A74E2E400F7}"/>
          </ac:spMkLst>
        </pc:spChg>
        <pc:spChg chg="add del">
          <ac:chgData name="BEAULIEU, SERGE" userId="173cfe8f-6478-45df-ac5e-87cc7e995dec" providerId="ADAL" clId="{5CE3AD16-CD63-4215-A735-92DD7756AE14}" dt="2023-02-15T19:50:22.079" v="1679" actId="26606"/>
          <ac:spMkLst>
            <pc:docMk/>
            <pc:sldMk cId="2236988418" sldId="610"/>
            <ac:spMk id="19" creationId="{B819A166-7571-4003-A6B8-B62034C3ED30}"/>
          </ac:spMkLst>
        </pc:spChg>
        <pc:graphicFrameChg chg="add del mod">
          <ac:chgData name="BEAULIEU, SERGE" userId="173cfe8f-6478-45df-ac5e-87cc7e995dec" providerId="ADAL" clId="{5CE3AD16-CD63-4215-A735-92DD7756AE14}" dt="2023-02-15T19:50:22.079" v="1679" actId="26606"/>
          <ac:graphicFrameMkLst>
            <pc:docMk/>
            <pc:sldMk cId="2236988418" sldId="610"/>
            <ac:graphicFrameMk id="15" creationId="{E78C30BF-35CD-32F1-20AF-339FB76E283E}"/>
          </ac:graphicFrameMkLst>
        </pc:graphicFrameChg>
      </pc:sldChg>
      <pc:sldChg chg="modSp new mod ord">
        <pc:chgData name="BEAULIEU, SERGE" userId="173cfe8f-6478-45df-ac5e-87cc7e995dec" providerId="ADAL" clId="{5CE3AD16-CD63-4215-A735-92DD7756AE14}" dt="2023-02-15T20:02:17.505" v="1800" actId="14100"/>
        <pc:sldMkLst>
          <pc:docMk/>
          <pc:sldMk cId="1777235920" sldId="611"/>
        </pc:sldMkLst>
        <pc:spChg chg="mod">
          <ac:chgData name="BEAULIEU, SERGE" userId="173cfe8f-6478-45df-ac5e-87cc7e995dec" providerId="ADAL" clId="{5CE3AD16-CD63-4215-A735-92DD7756AE14}" dt="2023-02-15T20:02:17.505" v="1800" actId="14100"/>
          <ac:spMkLst>
            <pc:docMk/>
            <pc:sldMk cId="1777235920" sldId="611"/>
            <ac:spMk id="2" creationId="{43EBF3D3-C92C-11B0-E17D-141550507B66}"/>
          </ac:spMkLst>
        </pc:spChg>
        <pc:spChg chg="mod">
          <ac:chgData name="BEAULIEU, SERGE" userId="173cfe8f-6478-45df-ac5e-87cc7e995dec" providerId="ADAL" clId="{5CE3AD16-CD63-4215-A735-92DD7756AE14}" dt="2023-02-15T19:26:12.310" v="1566" actId="27636"/>
          <ac:spMkLst>
            <pc:docMk/>
            <pc:sldMk cId="1777235920" sldId="611"/>
            <ac:spMk id="3" creationId="{D98DD1C6-D056-0596-7A2D-D311C7B5F2AC}"/>
          </ac:spMkLst>
        </pc:spChg>
      </pc:sldChg>
      <pc:sldChg chg="addSp modSp new mod ord setBg">
        <pc:chgData name="BEAULIEU, SERGE" userId="173cfe8f-6478-45df-ac5e-87cc7e995dec" providerId="ADAL" clId="{5CE3AD16-CD63-4215-A735-92DD7756AE14}" dt="2023-02-15T19:58:15.185" v="1759" actId="20577"/>
        <pc:sldMkLst>
          <pc:docMk/>
          <pc:sldMk cId="3820566591" sldId="612"/>
        </pc:sldMkLst>
        <pc:spChg chg="mod">
          <ac:chgData name="BEAULIEU, SERGE" userId="173cfe8f-6478-45df-ac5e-87cc7e995dec" providerId="ADAL" clId="{5CE3AD16-CD63-4215-A735-92DD7756AE14}" dt="2023-02-15T19:57:29.729" v="1754" actId="20577"/>
          <ac:spMkLst>
            <pc:docMk/>
            <pc:sldMk cId="3820566591" sldId="612"/>
            <ac:spMk id="2" creationId="{785F1B7A-8E97-2314-01AA-EE0C18CFD1CB}"/>
          </ac:spMkLst>
        </pc:spChg>
        <pc:spChg chg="mod">
          <ac:chgData name="BEAULIEU, SERGE" userId="173cfe8f-6478-45df-ac5e-87cc7e995dec" providerId="ADAL" clId="{5CE3AD16-CD63-4215-A735-92DD7756AE14}" dt="2023-02-15T19:58:15.185" v="1759" actId="20577"/>
          <ac:spMkLst>
            <pc:docMk/>
            <pc:sldMk cId="3820566591" sldId="612"/>
            <ac:spMk id="3" creationId="{E2FD010E-F4DE-B581-1D04-8EFDB8E3AE04}"/>
          </ac:spMkLst>
        </pc:spChg>
        <pc:spChg chg="mod">
          <ac:chgData name="BEAULIEU, SERGE" userId="173cfe8f-6478-45df-ac5e-87cc7e995dec" providerId="ADAL" clId="{5CE3AD16-CD63-4215-A735-92DD7756AE14}" dt="2023-02-15T19:57:13.800" v="1749" actId="26606"/>
          <ac:spMkLst>
            <pc:docMk/>
            <pc:sldMk cId="3820566591" sldId="612"/>
            <ac:spMk id="4" creationId="{89446AC8-7C8B-8DE1-BEB5-39E243DDDCB1}"/>
          </ac:spMkLst>
        </pc:spChg>
        <pc:spChg chg="add">
          <ac:chgData name="BEAULIEU, SERGE" userId="173cfe8f-6478-45df-ac5e-87cc7e995dec" providerId="ADAL" clId="{5CE3AD16-CD63-4215-A735-92DD7756AE14}" dt="2023-02-15T19:57:13.800" v="1749" actId="26606"/>
          <ac:spMkLst>
            <pc:docMk/>
            <pc:sldMk cId="3820566591" sldId="612"/>
            <ac:spMk id="9" creationId="{6A1473A6-3F22-483E-8A30-80B9D2B14592}"/>
          </ac:spMkLst>
        </pc:spChg>
        <pc:grpChg chg="add">
          <ac:chgData name="BEAULIEU, SERGE" userId="173cfe8f-6478-45df-ac5e-87cc7e995dec" providerId="ADAL" clId="{5CE3AD16-CD63-4215-A735-92DD7756AE14}" dt="2023-02-15T19:57:13.800" v="1749" actId="26606"/>
          <ac:grpSpMkLst>
            <pc:docMk/>
            <pc:sldMk cId="3820566591" sldId="612"/>
            <ac:grpSpMk id="11" creationId="{AA1375E3-3E53-4D75-BAB7-E5929BFCB25F}"/>
          </ac:grpSpMkLst>
        </pc:grpChg>
      </pc:sldChg>
      <pc:sldChg chg="addSp delSp modSp new mod ord setBg setClrOvrMap">
        <pc:chgData name="BEAULIEU, SERGE" userId="173cfe8f-6478-45df-ac5e-87cc7e995dec" providerId="ADAL" clId="{5CE3AD16-CD63-4215-A735-92DD7756AE14}" dt="2023-02-15T19:28:06.215" v="1572"/>
        <pc:sldMkLst>
          <pc:docMk/>
          <pc:sldMk cId="2415940527" sldId="613"/>
        </pc:sldMkLst>
        <pc:spChg chg="mod ord">
          <ac:chgData name="BEAULIEU, SERGE" userId="173cfe8f-6478-45df-ac5e-87cc7e995dec" providerId="ADAL" clId="{5CE3AD16-CD63-4215-A735-92DD7756AE14}" dt="2023-02-15T18:17:06.963" v="866" actId="14100"/>
          <ac:spMkLst>
            <pc:docMk/>
            <pc:sldMk cId="2415940527" sldId="613"/>
            <ac:spMk id="2" creationId="{EF1030C4-969E-20E3-CFAA-02E3EFAC5AF5}"/>
          </ac:spMkLst>
        </pc:spChg>
        <pc:spChg chg="add del">
          <ac:chgData name="BEAULIEU, SERGE" userId="173cfe8f-6478-45df-ac5e-87cc7e995dec" providerId="ADAL" clId="{5CE3AD16-CD63-4215-A735-92DD7756AE14}" dt="2023-02-15T18:12:34.427" v="846"/>
          <ac:spMkLst>
            <pc:docMk/>
            <pc:sldMk cId="2415940527" sldId="613"/>
            <ac:spMk id="3" creationId="{B9C52C55-A978-3F17-E3D2-878CE6BF04E8}"/>
          </ac:spMkLst>
        </pc:spChg>
        <pc:spChg chg="mod ord">
          <ac:chgData name="BEAULIEU, SERGE" userId="173cfe8f-6478-45df-ac5e-87cc7e995dec" providerId="ADAL" clId="{5CE3AD16-CD63-4215-A735-92DD7756AE14}" dt="2023-02-15T18:12:39.093" v="847" actId="26606"/>
          <ac:spMkLst>
            <pc:docMk/>
            <pc:sldMk cId="2415940527" sldId="613"/>
            <ac:spMk id="4" creationId="{63C5FB9B-55EC-40D0-3563-025E544D5DBD}"/>
          </ac:spMkLst>
        </pc:spChg>
        <pc:spChg chg="add del mod">
          <ac:chgData name="BEAULIEU, SERGE" userId="173cfe8f-6478-45df-ac5e-87cc7e995dec" providerId="ADAL" clId="{5CE3AD16-CD63-4215-A735-92DD7756AE14}" dt="2023-02-15T18:12:28.988" v="844" actId="26606"/>
          <ac:spMkLst>
            <pc:docMk/>
            <pc:sldMk cId="2415940527" sldId="613"/>
            <ac:spMk id="9" creationId="{AB9D70B7-8D72-5459-EEF6-11715E39F6FF}"/>
          </ac:spMkLst>
        </pc:spChg>
        <pc:spChg chg="add del">
          <ac:chgData name="BEAULIEU, SERGE" userId="173cfe8f-6478-45df-ac5e-87cc7e995dec" providerId="ADAL" clId="{5CE3AD16-CD63-4215-A735-92DD7756AE14}" dt="2023-02-15T18:12:28.988" v="844" actId="26606"/>
          <ac:spMkLst>
            <pc:docMk/>
            <pc:sldMk cId="2415940527" sldId="613"/>
            <ac:spMk id="12" creationId="{79BB35BC-D5C2-4C8B-A22A-A71E6191913B}"/>
          </ac:spMkLst>
        </pc:spChg>
        <pc:spChg chg="add del">
          <ac:chgData name="BEAULIEU, SERGE" userId="173cfe8f-6478-45df-ac5e-87cc7e995dec" providerId="ADAL" clId="{5CE3AD16-CD63-4215-A735-92DD7756AE14}" dt="2023-02-15T18:12:20.009" v="838" actId="26606"/>
          <ac:spMkLst>
            <pc:docMk/>
            <pc:sldMk cId="2415940527" sldId="613"/>
            <ac:spMk id="17" creationId="{460B0EFB-53ED-4F35-B05D-F658EA021C65}"/>
          </ac:spMkLst>
        </pc:spChg>
        <pc:spChg chg="add del">
          <ac:chgData name="BEAULIEU, SERGE" userId="173cfe8f-6478-45df-ac5e-87cc7e995dec" providerId="ADAL" clId="{5CE3AD16-CD63-4215-A735-92DD7756AE14}" dt="2023-02-15T18:12:20.009" v="838" actId="26606"/>
          <ac:spMkLst>
            <pc:docMk/>
            <pc:sldMk cId="2415940527" sldId="613"/>
            <ac:spMk id="19" creationId="{835EF3DD-7D43-4A27-8967-A92FD8CC9365}"/>
          </ac:spMkLst>
        </pc:spChg>
        <pc:spChg chg="add del">
          <ac:chgData name="BEAULIEU, SERGE" userId="173cfe8f-6478-45df-ac5e-87cc7e995dec" providerId="ADAL" clId="{5CE3AD16-CD63-4215-A735-92DD7756AE14}" dt="2023-02-15T18:12:22.304" v="840" actId="26606"/>
          <ac:spMkLst>
            <pc:docMk/>
            <pc:sldMk cId="2415940527" sldId="613"/>
            <ac:spMk id="21" creationId="{2C6334C2-F73F-4B3B-A626-DD5F69DF6ED0}"/>
          </ac:spMkLst>
        </pc:spChg>
        <pc:spChg chg="add del">
          <ac:chgData name="BEAULIEU, SERGE" userId="173cfe8f-6478-45df-ac5e-87cc7e995dec" providerId="ADAL" clId="{5CE3AD16-CD63-4215-A735-92DD7756AE14}" dt="2023-02-15T18:12:27.636" v="842" actId="26606"/>
          <ac:spMkLst>
            <pc:docMk/>
            <pc:sldMk cId="2415940527" sldId="613"/>
            <ac:spMk id="23" creationId="{B9951BD9-0868-4CDB-ACD6-9C4209B5E412}"/>
          </ac:spMkLst>
        </pc:spChg>
        <pc:picChg chg="add mod">
          <ac:chgData name="BEAULIEU, SERGE" userId="173cfe8f-6478-45df-ac5e-87cc7e995dec" providerId="ADAL" clId="{5CE3AD16-CD63-4215-A735-92DD7756AE14}" dt="2023-02-15T18:17:14.123" v="868" actId="14100"/>
          <ac:picMkLst>
            <pc:docMk/>
            <pc:sldMk cId="2415940527" sldId="613"/>
            <ac:picMk id="5" creationId="{A9B4B1F0-95C9-2421-3788-22E4D7419988}"/>
          </ac:picMkLst>
        </pc:picChg>
      </pc:sldChg>
      <pc:sldChg chg="addSp delSp modSp new mod ord setBg">
        <pc:chgData name="BEAULIEU, SERGE" userId="173cfe8f-6478-45df-ac5e-87cc7e995dec" providerId="ADAL" clId="{5CE3AD16-CD63-4215-A735-92DD7756AE14}" dt="2023-02-15T19:37:53.868" v="1647"/>
        <pc:sldMkLst>
          <pc:docMk/>
          <pc:sldMk cId="3856903769" sldId="614"/>
        </pc:sldMkLst>
        <pc:spChg chg="mod">
          <ac:chgData name="BEAULIEU, SERGE" userId="173cfe8f-6478-45df-ac5e-87cc7e995dec" providerId="ADAL" clId="{5CE3AD16-CD63-4215-A735-92DD7756AE14}" dt="2023-02-15T19:00:53.915" v="1328" actId="20577"/>
          <ac:spMkLst>
            <pc:docMk/>
            <pc:sldMk cId="3856903769" sldId="614"/>
            <ac:spMk id="2" creationId="{20813D57-CF22-CDE0-3AC4-C70E26569F92}"/>
          </ac:spMkLst>
        </pc:spChg>
        <pc:spChg chg="del">
          <ac:chgData name="BEAULIEU, SERGE" userId="173cfe8f-6478-45df-ac5e-87cc7e995dec" providerId="ADAL" clId="{5CE3AD16-CD63-4215-A735-92DD7756AE14}" dt="2023-02-15T19:00:08.257" v="1290"/>
          <ac:spMkLst>
            <pc:docMk/>
            <pc:sldMk cId="3856903769" sldId="614"/>
            <ac:spMk id="3" creationId="{E3295FD8-3341-C140-6B0B-2173863E4DE7}"/>
          </ac:spMkLst>
        </pc:spChg>
        <pc:spChg chg="mod">
          <ac:chgData name="BEAULIEU, SERGE" userId="173cfe8f-6478-45df-ac5e-87cc7e995dec" providerId="ADAL" clId="{5CE3AD16-CD63-4215-A735-92DD7756AE14}" dt="2023-02-15T19:00:27.101" v="1293" actId="26606"/>
          <ac:spMkLst>
            <pc:docMk/>
            <pc:sldMk cId="3856903769" sldId="614"/>
            <ac:spMk id="4" creationId="{6C198D25-F52F-8945-8163-D15ECDA320A6}"/>
          </ac:spMkLst>
        </pc:spChg>
        <pc:spChg chg="add mod">
          <ac:chgData name="BEAULIEU, SERGE" userId="173cfe8f-6478-45df-ac5e-87cc7e995dec" providerId="ADAL" clId="{5CE3AD16-CD63-4215-A735-92DD7756AE14}" dt="2023-02-15T19:00:14.655" v="1292" actId="14100"/>
          <ac:spMkLst>
            <pc:docMk/>
            <pc:sldMk cId="3856903769" sldId="614"/>
            <ac:spMk id="6" creationId="{D2B029C7-1761-3D59-73BA-9205DF35C0A5}"/>
          </ac:spMkLst>
        </pc:spChg>
        <pc:spChg chg="add">
          <ac:chgData name="BEAULIEU, SERGE" userId="173cfe8f-6478-45df-ac5e-87cc7e995dec" providerId="ADAL" clId="{5CE3AD16-CD63-4215-A735-92DD7756AE14}" dt="2023-02-15T19:00:27.101" v="1293" actId="26606"/>
          <ac:spMkLst>
            <pc:docMk/>
            <pc:sldMk cId="3856903769" sldId="614"/>
            <ac:spMk id="11" creationId="{D4771268-CB57-404A-9271-370EB28F6090}"/>
          </ac:spMkLst>
        </pc:spChg>
        <pc:graphicFrameChg chg="add mod ord modGraphic">
          <ac:chgData name="BEAULIEU, SERGE" userId="173cfe8f-6478-45df-ac5e-87cc7e995dec" providerId="ADAL" clId="{5CE3AD16-CD63-4215-A735-92DD7756AE14}" dt="2023-02-15T19:12:01.947" v="1342" actId="14100"/>
          <ac:graphicFrameMkLst>
            <pc:docMk/>
            <pc:sldMk cId="3856903769" sldId="614"/>
            <ac:graphicFrameMk id="5" creationId="{B988D623-46C0-3EB2-2D83-3A415C62F2A3}"/>
          </ac:graphicFrameMkLst>
        </pc:graphicFrameChg>
      </pc:sldChg>
      <pc:sldChg chg="addSp delSp modSp new mod ord setBg">
        <pc:chgData name="BEAULIEU, SERGE" userId="173cfe8f-6478-45df-ac5e-87cc7e995dec" providerId="ADAL" clId="{5CE3AD16-CD63-4215-A735-92DD7756AE14}" dt="2023-02-15T19:34:38.294" v="1603"/>
        <pc:sldMkLst>
          <pc:docMk/>
          <pc:sldMk cId="2723257077" sldId="615"/>
        </pc:sldMkLst>
        <pc:spChg chg="mod">
          <ac:chgData name="BEAULIEU, SERGE" userId="173cfe8f-6478-45df-ac5e-87cc7e995dec" providerId="ADAL" clId="{5CE3AD16-CD63-4215-A735-92DD7756AE14}" dt="2023-02-15T18:29:29.483" v="972" actId="14100"/>
          <ac:spMkLst>
            <pc:docMk/>
            <pc:sldMk cId="2723257077" sldId="615"/>
            <ac:spMk id="2" creationId="{5392CE52-1FA9-32EF-0302-C1C25BE661A1}"/>
          </ac:spMkLst>
        </pc:spChg>
        <pc:spChg chg="del">
          <ac:chgData name="BEAULIEU, SERGE" userId="173cfe8f-6478-45df-ac5e-87cc7e995dec" providerId="ADAL" clId="{5CE3AD16-CD63-4215-A735-92DD7756AE14}" dt="2023-02-15T18:28:24.688" v="965"/>
          <ac:spMkLst>
            <pc:docMk/>
            <pc:sldMk cId="2723257077" sldId="615"/>
            <ac:spMk id="3" creationId="{486670CB-4A10-92E9-6A42-2AC3931CFF54}"/>
          </ac:spMkLst>
        </pc:spChg>
        <pc:spChg chg="mod">
          <ac:chgData name="BEAULIEU, SERGE" userId="173cfe8f-6478-45df-ac5e-87cc7e995dec" providerId="ADAL" clId="{5CE3AD16-CD63-4215-A735-92DD7756AE14}" dt="2023-02-15T18:28:45.057" v="966" actId="26606"/>
          <ac:spMkLst>
            <pc:docMk/>
            <pc:sldMk cId="2723257077" sldId="615"/>
            <ac:spMk id="4" creationId="{BD7EB1EC-CE66-75F4-3CB5-4B48E98BA2EC}"/>
          </ac:spMkLst>
        </pc:spChg>
        <pc:picChg chg="add mod">
          <ac:chgData name="BEAULIEU, SERGE" userId="173cfe8f-6478-45df-ac5e-87cc7e995dec" providerId="ADAL" clId="{5CE3AD16-CD63-4215-A735-92DD7756AE14}" dt="2023-02-15T18:57:30.323" v="1286" actId="14100"/>
          <ac:picMkLst>
            <pc:docMk/>
            <pc:sldMk cId="2723257077" sldId="615"/>
            <ac:picMk id="5" creationId="{4A9E31A3-AA76-7CA0-3D7A-7C53D563D061}"/>
          </ac:picMkLst>
        </pc:picChg>
      </pc:sldChg>
      <pc:sldChg chg="addSp delSp modSp new mod ord setBg">
        <pc:chgData name="BEAULIEU, SERGE" userId="173cfe8f-6478-45df-ac5e-87cc7e995dec" providerId="ADAL" clId="{5CE3AD16-CD63-4215-A735-92DD7756AE14}" dt="2023-02-15T19:36:15.014" v="1609"/>
        <pc:sldMkLst>
          <pc:docMk/>
          <pc:sldMk cId="1409046546" sldId="616"/>
        </pc:sldMkLst>
        <pc:spChg chg="mod">
          <ac:chgData name="BEAULIEU, SERGE" userId="173cfe8f-6478-45df-ac5e-87cc7e995dec" providerId="ADAL" clId="{5CE3AD16-CD63-4215-A735-92DD7756AE14}" dt="2023-02-15T18:54:42.203" v="1279" actId="14100"/>
          <ac:spMkLst>
            <pc:docMk/>
            <pc:sldMk cId="1409046546" sldId="616"/>
            <ac:spMk id="2" creationId="{BA8709A4-E74B-3EC3-9DE2-A0DE919120CD}"/>
          </ac:spMkLst>
        </pc:spChg>
        <pc:spChg chg="del">
          <ac:chgData name="BEAULIEU, SERGE" userId="173cfe8f-6478-45df-ac5e-87cc7e995dec" providerId="ADAL" clId="{5CE3AD16-CD63-4215-A735-92DD7756AE14}" dt="2023-02-15T18:53:58.686" v="1270"/>
          <ac:spMkLst>
            <pc:docMk/>
            <pc:sldMk cId="1409046546" sldId="616"/>
            <ac:spMk id="3" creationId="{02E32820-8C4A-9A6A-252B-729F7690E0A9}"/>
          </ac:spMkLst>
        </pc:spChg>
        <pc:spChg chg="mod">
          <ac:chgData name="BEAULIEU, SERGE" userId="173cfe8f-6478-45df-ac5e-87cc7e995dec" providerId="ADAL" clId="{5CE3AD16-CD63-4215-A735-92DD7756AE14}" dt="2023-02-15T18:54:08.675" v="1271" actId="26606"/>
          <ac:spMkLst>
            <pc:docMk/>
            <pc:sldMk cId="1409046546" sldId="616"/>
            <ac:spMk id="4" creationId="{85C7F751-F955-9072-5536-7D4217DC6571}"/>
          </ac:spMkLst>
        </pc:spChg>
        <pc:spChg chg="add">
          <ac:chgData name="BEAULIEU, SERGE" userId="173cfe8f-6478-45df-ac5e-87cc7e995dec" providerId="ADAL" clId="{5CE3AD16-CD63-4215-A735-92DD7756AE14}" dt="2023-02-15T18:54:08.675" v="1271" actId="26606"/>
          <ac:spMkLst>
            <pc:docMk/>
            <pc:sldMk cId="1409046546" sldId="616"/>
            <ac:spMk id="10" creationId="{D4771268-CB57-404A-9271-370EB28F6090}"/>
          </ac:spMkLst>
        </pc:spChg>
        <pc:picChg chg="add mod">
          <ac:chgData name="BEAULIEU, SERGE" userId="173cfe8f-6478-45df-ac5e-87cc7e995dec" providerId="ADAL" clId="{5CE3AD16-CD63-4215-A735-92DD7756AE14}" dt="2023-02-15T18:57:42.690" v="1289" actId="14100"/>
          <ac:picMkLst>
            <pc:docMk/>
            <pc:sldMk cId="1409046546" sldId="616"/>
            <ac:picMk id="5" creationId="{80014FCF-0E7A-70B3-3E87-4CC7688B3B98}"/>
          </ac:picMkLst>
        </pc:picChg>
      </pc:sldChg>
      <pc:sldChg chg="addSp delSp modSp new del">
        <pc:chgData name="BEAULIEU, SERGE" userId="173cfe8f-6478-45df-ac5e-87cc7e995dec" providerId="ADAL" clId="{5CE3AD16-CD63-4215-A735-92DD7756AE14}" dt="2023-02-15T20:00:39.101" v="1793" actId="47"/>
        <pc:sldMkLst>
          <pc:docMk/>
          <pc:sldMk cId="3881052152" sldId="617"/>
        </pc:sldMkLst>
        <pc:spChg chg="add del">
          <ac:chgData name="BEAULIEU, SERGE" userId="173cfe8f-6478-45df-ac5e-87cc7e995dec" providerId="ADAL" clId="{5CE3AD16-CD63-4215-A735-92DD7756AE14}" dt="2023-02-15T19:46:37.489" v="1663"/>
          <ac:spMkLst>
            <pc:docMk/>
            <pc:sldMk cId="3881052152" sldId="617"/>
            <ac:spMk id="3" creationId="{2F630088-18A7-F1D0-C0B8-EB5687F83F7E}"/>
          </ac:spMkLst>
        </pc:spChg>
        <pc:picChg chg="add del mod">
          <ac:chgData name="BEAULIEU, SERGE" userId="173cfe8f-6478-45df-ac5e-87cc7e995dec" providerId="ADAL" clId="{5CE3AD16-CD63-4215-A735-92DD7756AE14}" dt="2023-02-15T19:46:37.489" v="1663"/>
          <ac:picMkLst>
            <pc:docMk/>
            <pc:sldMk cId="3881052152" sldId="617"/>
            <ac:picMk id="5" creationId="{4352427C-A0B6-D8E2-18E2-F11DBC471801}"/>
          </ac:picMkLst>
        </pc:picChg>
      </pc:sldChg>
      <pc:sldChg chg="new del">
        <pc:chgData name="BEAULIEU, SERGE" userId="173cfe8f-6478-45df-ac5e-87cc7e995dec" providerId="ADAL" clId="{5CE3AD16-CD63-4215-A735-92DD7756AE14}" dt="2023-02-15T20:00:41.191" v="1794" actId="47"/>
        <pc:sldMkLst>
          <pc:docMk/>
          <pc:sldMk cId="1629993922" sldId="618"/>
        </pc:sldMkLst>
      </pc:sldChg>
      <pc:sldChg chg="add ord">
        <pc:chgData name="BEAULIEU, SERGE" userId="173cfe8f-6478-45df-ac5e-87cc7e995dec" providerId="ADAL" clId="{5CE3AD16-CD63-4215-A735-92DD7756AE14}" dt="2023-02-15T19:30:44.846" v="1584"/>
        <pc:sldMkLst>
          <pc:docMk/>
          <pc:sldMk cId="1215740872" sldId="619"/>
        </pc:sldMkLst>
      </pc:sldChg>
      <pc:sldChg chg="add ord">
        <pc:chgData name="BEAULIEU, SERGE" userId="173cfe8f-6478-45df-ac5e-87cc7e995dec" providerId="ADAL" clId="{5CE3AD16-CD63-4215-A735-92DD7756AE14}" dt="2023-02-15T19:38:54.165" v="1649"/>
        <pc:sldMkLst>
          <pc:docMk/>
          <pc:sldMk cId="3159530605" sldId="620"/>
        </pc:sldMkLst>
      </pc:sldChg>
      <pc:sldChg chg="add ord">
        <pc:chgData name="BEAULIEU, SERGE" userId="173cfe8f-6478-45df-ac5e-87cc7e995dec" providerId="ADAL" clId="{5CE3AD16-CD63-4215-A735-92DD7756AE14}" dt="2023-02-15T19:39:04.876" v="1651"/>
        <pc:sldMkLst>
          <pc:docMk/>
          <pc:sldMk cId="1599727751" sldId="621"/>
        </pc:sldMkLst>
      </pc:sldChg>
      <pc:sldChg chg="add ord">
        <pc:chgData name="BEAULIEU, SERGE" userId="173cfe8f-6478-45df-ac5e-87cc7e995dec" providerId="ADAL" clId="{5CE3AD16-CD63-4215-A735-92DD7756AE14}" dt="2023-02-15T19:39:17.029" v="1653"/>
        <pc:sldMkLst>
          <pc:docMk/>
          <pc:sldMk cId="2591350027" sldId="622"/>
        </pc:sldMkLst>
      </pc:sldChg>
      <pc:sldChg chg="addSp modSp add mod ord setBg">
        <pc:chgData name="BEAULIEU, SERGE" userId="173cfe8f-6478-45df-ac5e-87cc7e995dec" providerId="ADAL" clId="{5CE3AD16-CD63-4215-A735-92DD7756AE14}" dt="2023-02-15T19:56:21.136" v="1737" actId="20577"/>
        <pc:sldMkLst>
          <pc:docMk/>
          <pc:sldMk cId="723789472" sldId="623"/>
        </pc:sldMkLst>
        <pc:spChg chg="mod">
          <ac:chgData name="BEAULIEU, SERGE" userId="173cfe8f-6478-45df-ac5e-87cc7e995dec" providerId="ADAL" clId="{5CE3AD16-CD63-4215-A735-92DD7756AE14}" dt="2023-02-15T19:51:54.918" v="1696" actId="14100"/>
          <ac:spMkLst>
            <pc:docMk/>
            <pc:sldMk cId="723789472" sldId="623"/>
            <ac:spMk id="2" creationId="{4BFEC1F7-D6BB-02F7-A8C9-371ADA58E330}"/>
          </ac:spMkLst>
        </pc:spChg>
        <pc:spChg chg="mod">
          <ac:chgData name="BEAULIEU, SERGE" userId="173cfe8f-6478-45df-ac5e-87cc7e995dec" providerId="ADAL" clId="{5CE3AD16-CD63-4215-A735-92DD7756AE14}" dt="2023-02-15T19:56:21.136" v="1737" actId="20577"/>
          <ac:spMkLst>
            <pc:docMk/>
            <pc:sldMk cId="723789472" sldId="623"/>
            <ac:spMk id="3" creationId="{AE79BD89-F62F-2D21-500B-B5A6ECDF91E8}"/>
          </ac:spMkLst>
        </pc:spChg>
        <pc:spChg chg="mod">
          <ac:chgData name="BEAULIEU, SERGE" userId="173cfe8f-6478-45df-ac5e-87cc7e995dec" providerId="ADAL" clId="{5CE3AD16-CD63-4215-A735-92DD7756AE14}" dt="2023-02-15T19:51:45.615" v="1694" actId="26606"/>
          <ac:spMkLst>
            <pc:docMk/>
            <pc:sldMk cId="723789472" sldId="623"/>
            <ac:spMk id="4" creationId="{A138C0AE-8FFE-26CA-5C0E-FA49DB3F7C1F}"/>
          </ac:spMkLst>
        </pc:spChg>
        <pc:spChg chg="add">
          <ac:chgData name="BEAULIEU, SERGE" userId="173cfe8f-6478-45df-ac5e-87cc7e995dec" providerId="ADAL" clId="{5CE3AD16-CD63-4215-A735-92DD7756AE14}" dt="2023-02-15T19:51:45.615" v="1694" actId="26606"/>
          <ac:spMkLst>
            <pc:docMk/>
            <pc:sldMk cId="723789472" sldId="623"/>
            <ac:spMk id="9" creationId="{907EF6B7-1338-4443-8C46-6A318D952DFD}"/>
          </ac:spMkLst>
        </pc:spChg>
        <pc:spChg chg="add">
          <ac:chgData name="BEAULIEU, SERGE" userId="173cfe8f-6478-45df-ac5e-87cc7e995dec" providerId="ADAL" clId="{5CE3AD16-CD63-4215-A735-92DD7756AE14}" dt="2023-02-15T19:51:45.615" v="1694" actId="26606"/>
          <ac:spMkLst>
            <pc:docMk/>
            <pc:sldMk cId="723789472" sldId="623"/>
            <ac:spMk id="11" creationId="{DAAE4CDD-124C-4DCF-9584-B6033B545DD5}"/>
          </ac:spMkLst>
        </pc:spChg>
        <pc:spChg chg="add">
          <ac:chgData name="BEAULIEU, SERGE" userId="173cfe8f-6478-45df-ac5e-87cc7e995dec" providerId="ADAL" clId="{5CE3AD16-CD63-4215-A735-92DD7756AE14}" dt="2023-02-15T19:51:45.615" v="1694" actId="26606"/>
          <ac:spMkLst>
            <pc:docMk/>
            <pc:sldMk cId="723789472" sldId="623"/>
            <ac:spMk id="13" creationId="{081E4A58-353D-44AE-B2FC-2A74E2E400F7}"/>
          </ac:spMkLst>
        </pc:spChg>
      </pc:sldChg>
      <pc:sldChg chg="addSp modSp add mod setBg">
        <pc:chgData name="BEAULIEU, SERGE" userId="173cfe8f-6478-45df-ac5e-87cc7e995dec" providerId="ADAL" clId="{5CE3AD16-CD63-4215-A735-92DD7756AE14}" dt="2023-02-15T19:57:00.065" v="1748" actId="14100"/>
        <pc:sldMkLst>
          <pc:docMk/>
          <pc:sldMk cId="1730168888" sldId="624"/>
        </pc:sldMkLst>
        <pc:spChg chg="mod">
          <ac:chgData name="BEAULIEU, SERGE" userId="173cfe8f-6478-45df-ac5e-87cc7e995dec" providerId="ADAL" clId="{5CE3AD16-CD63-4215-A735-92DD7756AE14}" dt="2023-02-15T19:54:36.698" v="1718" actId="14100"/>
          <ac:spMkLst>
            <pc:docMk/>
            <pc:sldMk cId="1730168888" sldId="624"/>
            <ac:spMk id="2" creationId="{4BFEC1F7-D6BB-02F7-A8C9-371ADA58E330}"/>
          </ac:spMkLst>
        </pc:spChg>
        <pc:spChg chg="mod">
          <ac:chgData name="BEAULIEU, SERGE" userId="173cfe8f-6478-45df-ac5e-87cc7e995dec" providerId="ADAL" clId="{5CE3AD16-CD63-4215-A735-92DD7756AE14}" dt="2023-02-15T19:57:00.065" v="1748" actId="14100"/>
          <ac:spMkLst>
            <pc:docMk/>
            <pc:sldMk cId="1730168888" sldId="624"/>
            <ac:spMk id="3" creationId="{AE79BD89-F62F-2D21-500B-B5A6ECDF91E8}"/>
          </ac:spMkLst>
        </pc:spChg>
        <pc:spChg chg="mod">
          <ac:chgData name="BEAULIEU, SERGE" userId="173cfe8f-6478-45df-ac5e-87cc7e995dec" providerId="ADAL" clId="{5CE3AD16-CD63-4215-A735-92DD7756AE14}" dt="2023-02-15T19:54:29.553" v="1716" actId="26606"/>
          <ac:spMkLst>
            <pc:docMk/>
            <pc:sldMk cId="1730168888" sldId="624"/>
            <ac:spMk id="4" creationId="{A138C0AE-8FFE-26CA-5C0E-FA49DB3F7C1F}"/>
          </ac:spMkLst>
        </pc:spChg>
        <pc:spChg chg="add">
          <ac:chgData name="BEAULIEU, SERGE" userId="173cfe8f-6478-45df-ac5e-87cc7e995dec" providerId="ADAL" clId="{5CE3AD16-CD63-4215-A735-92DD7756AE14}" dt="2023-02-15T19:54:29.553" v="1716" actId="26606"/>
          <ac:spMkLst>
            <pc:docMk/>
            <pc:sldMk cId="1730168888" sldId="624"/>
            <ac:spMk id="9" creationId="{907EF6B7-1338-4443-8C46-6A318D952DFD}"/>
          </ac:spMkLst>
        </pc:spChg>
        <pc:spChg chg="add">
          <ac:chgData name="BEAULIEU, SERGE" userId="173cfe8f-6478-45df-ac5e-87cc7e995dec" providerId="ADAL" clId="{5CE3AD16-CD63-4215-A735-92DD7756AE14}" dt="2023-02-15T19:54:29.553" v="1716" actId="26606"/>
          <ac:spMkLst>
            <pc:docMk/>
            <pc:sldMk cId="1730168888" sldId="624"/>
            <ac:spMk id="11" creationId="{DAAE4CDD-124C-4DCF-9584-B6033B545DD5}"/>
          </ac:spMkLst>
        </pc:spChg>
        <pc:spChg chg="add">
          <ac:chgData name="BEAULIEU, SERGE" userId="173cfe8f-6478-45df-ac5e-87cc7e995dec" providerId="ADAL" clId="{5CE3AD16-CD63-4215-A735-92DD7756AE14}" dt="2023-02-15T19:54:29.553" v="1716" actId="26606"/>
          <ac:spMkLst>
            <pc:docMk/>
            <pc:sldMk cId="1730168888" sldId="624"/>
            <ac:spMk id="13" creationId="{081E4A58-353D-44AE-B2FC-2A74E2E400F7}"/>
          </ac:spMkLst>
        </pc:spChg>
      </pc:sldChg>
      <pc:sldChg chg="addSp modSp add mod setBg">
        <pc:chgData name="BEAULIEU, SERGE" userId="173cfe8f-6478-45df-ac5e-87cc7e995dec" providerId="ADAL" clId="{5CE3AD16-CD63-4215-A735-92DD7756AE14}" dt="2023-02-15T20:01:42.956" v="1799" actId="20577"/>
        <pc:sldMkLst>
          <pc:docMk/>
          <pc:sldMk cId="1054396552" sldId="625"/>
        </pc:sldMkLst>
        <pc:spChg chg="mod">
          <ac:chgData name="BEAULIEU, SERGE" userId="173cfe8f-6478-45df-ac5e-87cc7e995dec" providerId="ADAL" clId="{5CE3AD16-CD63-4215-A735-92DD7756AE14}" dt="2023-02-15T19:55:56.538" v="1732" actId="14100"/>
          <ac:spMkLst>
            <pc:docMk/>
            <pc:sldMk cId="1054396552" sldId="625"/>
            <ac:spMk id="2" creationId="{4BFEC1F7-D6BB-02F7-A8C9-371ADA58E330}"/>
          </ac:spMkLst>
        </pc:spChg>
        <pc:spChg chg="mod">
          <ac:chgData name="BEAULIEU, SERGE" userId="173cfe8f-6478-45df-ac5e-87cc7e995dec" providerId="ADAL" clId="{5CE3AD16-CD63-4215-A735-92DD7756AE14}" dt="2023-02-15T20:01:42.956" v="1799" actId="20577"/>
          <ac:spMkLst>
            <pc:docMk/>
            <pc:sldMk cId="1054396552" sldId="625"/>
            <ac:spMk id="3" creationId="{AE79BD89-F62F-2D21-500B-B5A6ECDF91E8}"/>
          </ac:spMkLst>
        </pc:spChg>
        <pc:spChg chg="mod">
          <ac:chgData name="BEAULIEU, SERGE" userId="173cfe8f-6478-45df-ac5e-87cc7e995dec" providerId="ADAL" clId="{5CE3AD16-CD63-4215-A735-92DD7756AE14}" dt="2023-02-15T19:55:44.739" v="1729" actId="26606"/>
          <ac:spMkLst>
            <pc:docMk/>
            <pc:sldMk cId="1054396552" sldId="625"/>
            <ac:spMk id="4" creationId="{A138C0AE-8FFE-26CA-5C0E-FA49DB3F7C1F}"/>
          </ac:spMkLst>
        </pc:spChg>
        <pc:spChg chg="add">
          <ac:chgData name="BEAULIEU, SERGE" userId="173cfe8f-6478-45df-ac5e-87cc7e995dec" providerId="ADAL" clId="{5CE3AD16-CD63-4215-A735-92DD7756AE14}" dt="2023-02-15T19:55:44.739" v="1729" actId="26606"/>
          <ac:spMkLst>
            <pc:docMk/>
            <pc:sldMk cId="1054396552" sldId="625"/>
            <ac:spMk id="9" creationId="{907EF6B7-1338-4443-8C46-6A318D952DFD}"/>
          </ac:spMkLst>
        </pc:spChg>
        <pc:spChg chg="add">
          <ac:chgData name="BEAULIEU, SERGE" userId="173cfe8f-6478-45df-ac5e-87cc7e995dec" providerId="ADAL" clId="{5CE3AD16-CD63-4215-A735-92DD7756AE14}" dt="2023-02-15T19:55:44.739" v="1729" actId="26606"/>
          <ac:spMkLst>
            <pc:docMk/>
            <pc:sldMk cId="1054396552" sldId="625"/>
            <ac:spMk id="11" creationId="{DAAE4CDD-124C-4DCF-9584-B6033B545DD5}"/>
          </ac:spMkLst>
        </pc:spChg>
        <pc:spChg chg="add">
          <ac:chgData name="BEAULIEU, SERGE" userId="173cfe8f-6478-45df-ac5e-87cc7e995dec" providerId="ADAL" clId="{5CE3AD16-CD63-4215-A735-92DD7756AE14}" dt="2023-02-15T19:55:44.739" v="1729" actId="26606"/>
          <ac:spMkLst>
            <pc:docMk/>
            <pc:sldMk cId="1054396552" sldId="625"/>
            <ac:spMk id="13" creationId="{081E4A58-353D-44AE-B2FC-2A74E2E400F7}"/>
          </ac:spMkLst>
        </pc:spChg>
      </pc:sldChg>
      <pc:sldChg chg="addSp modSp add mod setBg">
        <pc:chgData name="BEAULIEU, SERGE" userId="173cfe8f-6478-45df-ac5e-87cc7e995dec" providerId="ADAL" clId="{5CE3AD16-CD63-4215-A735-92DD7756AE14}" dt="2023-02-15T19:58:55.304" v="1769" actId="255"/>
        <pc:sldMkLst>
          <pc:docMk/>
          <pc:sldMk cId="973378416" sldId="626"/>
        </pc:sldMkLst>
        <pc:spChg chg="mod">
          <ac:chgData name="BEAULIEU, SERGE" userId="173cfe8f-6478-45df-ac5e-87cc7e995dec" providerId="ADAL" clId="{5CE3AD16-CD63-4215-A735-92DD7756AE14}" dt="2023-02-15T19:58:40.333" v="1762" actId="20577"/>
          <ac:spMkLst>
            <pc:docMk/>
            <pc:sldMk cId="973378416" sldId="626"/>
            <ac:spMk id="2" creationId="{785F1B7A-8E97-2314-01AA-EE0C18CFD1CB}"/>
          </ac:spMkLst>
        </pc:spChg>
        <pc:spChg chg="mod">
          <ac:chgData name="BEAULIEU, SERGE" userId="173cfe8f-6478-45df-ac5e-87cc7e995dec" providerId="ADAL" clId="{5CE3AD16-CD63-4215-A735-92DD7756AE14}" dt="2023-02-15T19:58:55.304" v="1769" actId="255"/>
          <ac:spMkLst>
            <pc:docMk/>
            <pc:sldMk cId="973378416" sldId="626"/>
            <ac:spMk id="3" creationId="{E2FD010E-F4DE-B581-1D04-8EFDB8E3AE04}"/>
          </ac:spMkLst>
        </pc:spChg>
        <pc:spChg chg="mod">
          <ac:chgData name="BEAULIEU, SERGE" userId="173cfe8f-6478-45df-ac5e-87cc7e995dec" providerId="ADAL" clId="{5CE3AD16-CD63-4215-A735-92DD7756AE14}" dt="2023-02-15T19:58:32.667" v="1760" actId="26606"/>
          <ac:spMkLst>
            <pc:docMk/>
            <pc:sldMk cId="973378416" sldId="626"/>
            <ac:spMk id="4" creationId="{89446AC8-7C8B-8DE1-BEB5-39E243DDDCB1}"/>
          </ac:spMkLst>
        </pc:spChg>
        <pc:spChg chg="add">
          <ac:chgData name="BEAULIEU, SERGE" userId="173cfe8f-6478-45df-ac5e-87cc7e995dec" providerId="ADAL" clId="{5CE3AD16-CD63-4215-A735-92DD7756AE14}" dt="2023-02-15T19:58:32.667" v="1760" actId="26606"/>
          <ac:spMkLst>
            <pc:docMk/>
            <pc:sldMk cId="973378416" sldId="626"/>
            <ac:spMk id="9" creationId="{6A1473A6-3F22-483E-8A30-80B9D2B14592}"/>
          </ac:spMkLst>
        </pc:spChg>
        <pc:grpChg chg="add">
          <ac:chgData name="BEAULIEU, SERGE" userId="173cfe8f-6478-45df-ac5e-87cc7e995dec" providerId="ADAL" clId="{5CE3AD16-CD63-4215-A735-92DD7756AE14}" dt="2023-02-15T19:58:32.667" v="1760" actId="26606"/>
          <ac:grpSpMkLst>
            <pc:docMk/>
            <pc:sldMk cId="973378416" sldId="626"/>
            <ac:grpSpMk id="11" creationId="{AA1375E3-3E53-4D75-BAB7-E5929BFCB25F}"/>
          </ac:grpSpMkLst>
        </pc:grpChg>
      </pc:sldChg>
      <pc:sldChg chg="addSp modSp add mod setBg">
        <pc:chgData name="BEAULIEU, SERGE" userId="173cfe8f-6478-45df-ac5e-87cc7e995dec" providerId="ADAL" clId="{5CE3AD16-CD63-4215-A735-92DD7756AE14}" dt="2023-02-15T19:59:27.962" v="1777" actId="113"/>
        <pc:sldMkLst>
          <pc:docMk/>
          <pc:sldMk cId="3878064731" sldId="627"/>
        </pc:sldMkLst>
        <pc:spChg chg="mod">
          <ac:chgData name="BEAULIEU, SERGE" userId="173cfe8f-6478-45df-ac5e-87cc7e995dec" providerId="ADAL" clId="{5CE3AD16-CD63-4215-A735-92DD7756AE14}" dt="2023-02-15T19:59:10.574" v="1772" actId="20577"/>
          <ac:spMkLst>
            <pc:docMk/>
            <pc:sldMk cId="3878064731" sldId="627"/>
            <ac:spMk id="2" creationId="{785F1B7A-8E97-2314-01AA-EE0C18CFD1CB}"/>
          </ac:spMkLst>
        </pc:spChg>
        <pc:spChg chg="mod">
          <ac:chgData name="BEAULIEU, SERGE" userId="173cfe8f-6478-45df-ac5e-87cc7e995dec" providerId="ADAL" clId="{5CE3AD16-CD63-4215-A735-92DD7756AE14}" dt="2023-02-15T19:59:27.962" v="1777" actId="113"/>
          <ac:spMkLst>
            <pc:docMk/>
            <pc:sldMk cId="3878064731" sldId="627"/>
            <ac:spMk id="3" creationId="{E2FD010E-F4DE-B581-1D04-8EFDB8E3AE04}"/>
          </ac:spMkLst>
        </pc:spChg>
        <pc:spChg chg="mod">
          <ac:chgData name="BEAULIEU, SERGE" userId="173cfe8f-6478-45df-ac5e-87cc7e995dec" providerId="ADAL" clId="{5CE3AD16-CD63-4215-A735-92DD7756AE14}" dt="2023-02-15T19:59:04.041" v="1770" actId="26606"/>
          <ac:spMkLst>
            <pc:docMk/>
            <pc:sldMk cId="3878064731" sldId="627"/>
            <ac:spMk id="4" creationId="{89446AC8-7C8B-8DE1-BEB5-39E243DDDCB1}"/>
          </ac:spMkLst>
        </pc:spChg>
        <pc:spChg chg="add">
          <ac:chgData name="BEAULIEU, SERGE" userId="173cfe8f-6478-45df-ac5e-87cc7e995dec" providerId="ADAL" clId="{5CE3AD16-CD63-4215-A735-92DD7756AE14}" dt="2023-02-15T19:59:04.041" v="1770" actId="26606"/>
          <ac:spMkLst>
            <pc:docMk/>
            <pc:sldMk cId="3878064731" sldId="627"/>
            <ac:spMk id="9" creationId="{6A1473A6-3F22-483E-8A30-80B9D2B14592}"/>
          </ac:spMkLst>
        </pc:spChg>
        <pc:grpChg chg="add">
          <ac:chgData name="BEAULIEU, SERGE" userId="173cfe8f-6478-45df-ac5e-87cc7e995dec" providerId="ADAL" clId="{5CE3AD16-CD63-4215-A735-92DD7756AE14}" dt="2023-02-15T19:59:04.041" v="1770" actId="26606"/>
          <ac:grpSpMkLst>
            <pc:docMk/>
            <pc:sldMk cId="3878064731" sldId="627"/>
            <ac:grpSpMk id="11" creationId="{AA1375E3-3E53-4D75-BAB7-E5929BFCB25F}"/>
          </ac:grpSpMkLst>
        </pc:grpChg>
      </pc:sldChg>
      <pc:sldChg chg="addSp modSp add mod setBg">
        <pc:chgData name="BEAULIEU, SERGE" userId="173cfe8f-6478-45df-ac5e-87cc7e995dec" providerId="ADAL" clId="{5CE3AD16-CD63-4215-A735-92DD7756AE14}" dt="2023-02-15T20:00:21.249" v="1792" actId="14100"/>
        <pc:sldMkLst>
          <pc:docMk/>
          <pc:sldMk cId="1108805212" sldId="628"/>
        </pc:sldMkLst>
        <pc:spChg chg="mod">
          <ac:chgData name="BEAULIEU, SERGE" userId="173cfe8f-6478-45df-ac5e-87cc7e995dec" providerId="ADAL" clId="{5CE3AD16-CD63-4215-A735-92DD7756AE14}" dt="2023-02-15T19:59:43.535" v="1780" actId="20577"/>
          <ac:spMkLst>
            <pc:docMk/>
            <pc:sldMk cId="1108805212" sldId="628"/>
            <ac:spMk id="2" creationId="{785F1B7A-8E97-2314-01AA-EE0C18CFD1CB}"/>
          </ac:spMkLst>
        </pc:spChg>
        <pc:spChg chg="mod">
          <ac:chgData name="BEAULIEU, SERGE" userId="173cfe8f-6478-45df-ac5e-87cc7e995dec" providerId="ADAL" clId="{5CE3AD16-CD63-4215-A735-92DD7756AE14}" dt="2023-02-15T20:00:21.249" v="1792" actId="14100"/>
          <ac:spMkLst>
            <pc:docMk/>
            <pc:sldMk cId="1108805212" sldId="628"/>
            <ac:spMk id="3" creationId="{E2FD010E-F4DE-B581-1D04-8EFDB8E3AE04}"/>
          </ac:spMkLst>
        </pc:spChg>
        <pc:spChg chg="mod">
          <ac:chgData name="BEAULIEU, SERGE" userId="173cfe8f-6478-45df-ac5e-87cc7e995dec" providerId="ADAL" clId="{5CE3AD16-CD63-4215-A735-92DD7756AE14}" dt="2023-02-15T19:59:35.808" v="1778" actId="26606"/>
          <ac:spMkLst>
            <pc:docMk/>
            <pc:sldMk cId="1108805212" sldId="628"/>
            <ac:spMk id="4" creationId="{89446AC8-7C8B-8DE1-BEB5-39E243DDDCB1}"/>
          </ac:spMkLst>
        </pc:spChg>
        <pc:spChg chg="add">
          <ac:chgData name="BEAULIEU, SERGE" userId="173cfe8f-6478-45df-ac5e-87cc7e995dec" providerId="ADAL" clId="{5CE3AD16-CD63-4215-A735-92DD7756AE14}" dt="2023-02-15T19:59:35.808" v="1778" actId="26606"/>
          <ac:spMkLst>
            <pc:docMk/>
            <pc:sldMk cId="1108805212" sldId="628"/>
            <ac:spMk id="9" creationId="{6A1473A6-3F22-483E-8A30-80B9D2B14592}"/>
          </ac:spMkLst>
        </pc:spChg>
        <pc:grpChg chg="add">
          <ac:chgData name="BEAULIEU, SERGE" userId="173cfe8f-6478-45df-ac5e-87cc7e995dec" providerId="ADAL" clId="{5CE3AD16-CD63-4215-A735-92DD7756AE14}" dt="2023-02-15T19:59:35.808" v="1778" actId="26606"/>
          <ac:grpSpMkLst>
            <pc:docMk/>
            <pc:sldMk cId="1108805212" sldId="628"/>
            <ac:grpSpMk id="11" creationId="{AA1375E3-3E53-4D75-BAB7-E5929BFCB25F}"/>
          </ac:grpSpMkLst>
        </pc:grpChg>
      </pc:sldChg>
      <pc:sldChg chg="addSp delSp modSp new mod setBg">
        <pc:chgData name="BEAULIEU, SERGE" userId="173cfe8f-6478-45df-ac5e-87cc7e995dec" providerId="ADAL" clId="{5CE3AD16-CD63-4215-A735-92DD7756AE14}" dt="2023-02-15T21:10:15.462" v="2678" actId="20577"/>
        <pc:sldMkLst>
          <pc:docMk/>
          <pc:sldMk cId="2734320168" sldId="629"/>
        </pc:sldMkLst>
        <pc:spChg chg="mod">
          <ac:chgData name="BEAULIEU, SERGE" userId="173cfe8f-6478-45df-ac5e-87cc7e995dec" providerId="ADAL" clId="{5CE3AD16-CD63-4215-A735-92DD7756AE14}" dt="2023-02-15T20:47:05.296" v="2530" actId="1076"/>
          <ac:spMkLst>
            <pc:docMk/>
            <pc:sldMk cId="2734320168" sldId="629"/>
            <ac:spMk id="2" creationId="{1D6C0C7A-7C01-9DD6-E847-FC44934A9048}"/>
          </ac:spMkLst>
        </pc:spChg>
        <pc:spChg chg="del">
          <ac:chgData name="BEAULIEU, SERGE" userId="173cfe8f-6478-45df-ac5e-87cc7e995dec" providerId="ADAL" clId="{5CE3AD16-CD63-4215-A735-92DD7756AE14}" dt="2023-02-15T20:39:22.111" v="2221"/>
          <ac:spMkLst>
            <pc:docMk/>
            <pc:sldMk cId="2734320168" sldId="629"/>
            <ac:spMk id="3" creationId="{D7BE4CEB-2412-FA56-C708-22B7B275EA6C}"/>
          </ac:spMkLst>
        </pc:spChg>
        <pc:spChg chg="mod ord">
          <ac:chgData name="BEAULIEU, SERGE" userId="173cfe8f-6478-45df-ac5e-87cc7e995dec" providerId="ADAL" clId="{5CE3AD16-CD63-4215-A735-92DD7756AE14}" dt="2023-02-15T20:46:50.259" v="2529" actId="26606"/>
          <ac:spMkLst>
            <pc:docMk/>
            <pc:sldMk cId="2734320168" sldId="629"/>
            <ac:spMk id="4" creationId="{FBEAF76B-B8AB-C05F-06A1-8026A89AD182}"/>
          </ac:spMkLst>
        </pc:spChg>
        <pc:spChg chg="add mod">
          <ac:chgData name="BEAULIEU, SERGE" userId="173cfe8f-6478-45df-ac5e-87cc7e995dec" providerId="ADAL" clId="{5CE3AD16-CD63-4215-A735-92DD7756AE14}" dt="2023-02-15T21:10:15.462" v="2678" actId="20577"/>
          <ac:spMkLst>
            <pc:docMk/>
            <pc:sldMk cId="2734320168" sldId="629"/>
            <ac:spMk id="9" creationId="{F59184A8-F63E-F826-79A9-BBD2C396DED5}"/>
          </ac:spMkLst>
        </pc:spChg>
        <pc:spChg chg="add del">
          <ac:chgData name="BEAULIEU, SERGE" userId="173cfe8f-6478-45df-ac5e-87cc7e995dec" providerId="ADAL" clId="{5CE3AD16-CD63-4215-A735-92DD7756AE14}" dt="2023-02-15T20:46:50.259" v="2529" actId="26606"/>
          <ac:spMkLst>
            <pc:docMk/>
            <pc:sldMk cId="2734320168" sldId="629"/>
            <ac:spMk id="12" creationId="{D009D6D5-DAC2-4A8B-A17A-E206B9012D09}"/>
          </ac:spMkLst>
        </pc:spChg>
        <pc:spChg chg="add">
          <ac:chgData name="BEAULIEU, SERGE" userId="173cfe8f-6478-45df-ac5e-87cc7e995dec" providerId="ADAL" clId="{5CE3AD16-CD63-4215-A735-92DD7756AE14}" dt="2023-02-15T20:46:50.259" v="2529" actId="26606"/>
          <ac:spMkLst>
            <pc:docMk/>
            <pc:sldMk cId="2734320168" sldId="629"/>
            <ac:spMk id="17" creationId="{D009D6D5-DAC2-4A8B-A17A-E206B9012D09}"/>
          </ac:spMkLst>
        </pc:spChg>
        <pc:picChg chg="add del mod">
          <ac:chgData name="BEAULIEU, SERGE" userId="173cfe8f-6478-45df-ac5e-87cc7e995dec" providerId="ADAL" clId="{5CE3AD16-CD63-4215-A735-92DD7756AE14}" dt="2023-02-15T20:41:53.789" v="2427" actId="21"/>
          <ac:picMkLst>
            <pc:docMk/>
            <pc:sldMk cId="2734320168" sldId="629"/>
            <ac:picMk id="5" creationId="{A6A3797B-3808-05A5-D5FC-1085822812F5}"/>
          </ac:picMkLst>
        </pc:picChg>
        <pc:picChg chg="add mod">
          <ac:chgData name="BEAULIEU, SERGE" userId="173cfe8f-6478-45df-ac5e-87cc7e995dec" providerId="ADAL" clId="{5CE3AD16-CD63-4215-A735-92DD7756AE14}" dt="2023-02-15T20:46:50.259" v="2529" actId="26606"/>
          <ac:picMkLst>
            <pc:docMk/>
            <pc:sldMk cId="2734320168" sldId="629"/>
            <ac:picMk id="6" creationId="{C367F21B-393E-9B9F-C0FC-89873C518174}"/>
          </ac:picMkLst>
        </pc:picChg>
      </pc:sldChg>
      <pc:sldChg chg="modSp new mod">
        <pc:chgData name="BEAULIEU, SERGE" userId="173cfe8f-6478-45df-ac5e-87cc7e995dec" providerId="ADAL" clId="{5CE3AD16-CD63-4215-A735-92DD7756AE14}" dt="2023-02-15T21:00:41.521" v="2672" actId="14100"/>
        <pc:sldMkLst>
          <pc:docMk/>
          <pc:sldMk cId="1094575281" sldId="630"/>
        </pc:sldMkLst>
        <pc:spChg chg="mod">
          <ac:chgData name="BEAULIEU, SERGE" userId="173cfe8f-6478-45df-ac5e-87cc7e995dec" providerId="ADAL" clId="{5CE3AD16-CD63-4215-A735-92DD7756AE14}" dt="2023-02-15T20:58:04.856" v="2658" actId="14100"/>
          <ac:spMkLst>
            <pc:docMk/>
            <pc:sldMk cId="1094575281" sldId="630"/>
            <ac:spMk id="2" creationId="{A4032F37-B987-3869-FDCD-333121B80566}"/>
          </ac:spMkLst>
        </pc:spChg>
        <pc:spChg chg="mod">
          <ac:chgData name="BEAULIEU, SERGE" userId="173cfe8f-6478-45df-ac5e-87cc7e995dec" providerId="ADAL" clId="{5CE3AD16-CD63-4215-A735-92DD7756AE14}" dt="2023-02-15T21:00:41.521" v="2672" actId="14100"/>
          <ac:spMkLst>
            <pc:docMk/>
            <pc:sldMk cId="1094575281" sldId="630"/>
            <ac:spMk id="3" creationId="{6001BE3D-8906-B4E7-A80B-801D532178D5}"/>
          </ac:spMkLst>
        </pc:spChg>
      </pc:sldChg>
      <pc:sldChg chg="addSp modSp mod setBg">
        <pc:chgData name="BEAULIEU, SERGE" userId="173cfe8f-6478-45df-ac5e-87cc7e995dec" providerId="ADAL" clId="{5CE3AD16-CD63-4215-A735-92DD7756AE14}" dt="2023-02-15T20:15:28.082" v="1818" actId="26606"/>
        <pc:sldMkLst>
          <pc:docMk/>
          <pc:sldMk cId="1108852363" sldId="687"/>
        </pc:sldMkLst>
        <pc:spChg chg="mod ord">
          <ac:chgData name="BEAULIEU, SERGE" userId="173cfe8f-6478-45df-ac5e-87cc7e995dec" providerId="ADAL" clId="{5CE3AD16-CD63-4215-A735-92DD7756AE14}" dt="2023-02-15T20:15:28.082" v="1818" actId="26606"/>
          <ac:spMkLst>
            <pc:docMk/>
            <pc:sldMk cId="1108852363" sldId="687"/>
            <ac:spMk id="2" creationId="{00000000-0000-0000-0000-000000000000}"/>
          </ac:spMkLst>
        </pc:spChg>
        <pc:spChg chg="add">
          <ac:chgData name="BEAULIEU, SERGE" userId="173cfe8f-6478-45df-ac5e-87cc7e995dec" providerId="ADAL" clId="{5CE3AD16-CD63-4215-A735-92DD7756AE14}" dt="2023-02-15T20:15:28.082" v="1818" actId="26606"/>
          <ac:spMkLst>
            <pc:docMk/>
            <pc:sldMk cId="1108852363" sldId="687"/>
            <ac:spMk id="8" creationId="{87CC2527-562A-4F69-B487-4371E5B243E7}"/>
          </ac:spMkLst>
        </pc:spChg>
        <pc:picChg chg="add mod">
          <ac:chgData name="BEAULIEU, SERGE" userId="173cfe8f-6478-45df-ac5e-87cc7e995dec" providerId="ADAL" clId="{5CE3AD16-CD63-4215-A735-92DD7756AE14}" dt="2023-02-15T20:15:28.082" v="1818" actId="26606"/>
          <ac:picMkLst>
            <pc:docMk/>
            <pc:sldMk cId="1108852363" sldId="687"/>
            <ac:picMk id="3" creationId="{72B512D3-59ED-2BA3-FDBF-0C0A6FA1E22B}"/>
          </ac:picMkLst>
        </pc:picChg>
        <pc:cxnChg chg="add">
          <ac:chgData name="BEAULIEU, SERGE" userId="173cfe8f-6478-45df-ac5e-87cc7e995dec" providerId="ADAL" clId="{5CE3AD16-CD63-4215-A735-92DD7756AE14}" dt="2023-02-15T20:15:28.082" v="1818" actId="26606"/>
          <ac:cxnSpMkLst>
            <pc:docMk/>
            <pc:sldMk cId="1108852363" sldId="687"/>
            <ac:cxnSpMk id="10" creationId="{BCDAEC91-5BCE-4B55-9CC0-43EF94CB734B}"/>
          </ac:cxnSpMkLst>
        </pc:cxnChg>
      </pc:sldChg>
      <pc:sldChg chg="addSp modSp new mod setBg">
        <pc:chgData name="BEAULIEU, SERGE" userId="173cfe8f-6478-45df-ac5e-87cc7e995dec" providerId="ADAL" clId="{5CE3AD16-CD63-4215-A735-92DD7756AE14}" dt="2023-02-17T15:08:36.383" v="3398" actId="14100"/>
        <pc:sldMkLst>
          <pc:docMk/>
          <pc:sldMk cId="13656520" sldId="688"/>
        </pc:sldMkLst>
        <pc:spChg chg="mod">
          <ac:chgData name="BEAULIEU, SERGE" userId="173cfe8f-6478-45df-ac5e-87cc7e995dec" providerId="ADAL" clId="{5CE3AD16-CD63-4215-A735-92DD7756AE14}" dt="2023-02-17T15:08:17.451" v="3395" actId="20577"/>
          <ac:spMkLst>
            <pc:docMk/>
            <pc:sldMk cId="13656520" sldId="688"/>
            <ac:spMk id="2" creationId="{28543CAC-84E5-C0C4-0297-38F58D0D1513}"/>
          </ac:spMkLst>
        </pc:spChg>
        <pc:spChg chg="mod">
          <ac:chgData name="BEAULIEU, SERGE" userId="173cfe8f-6478-45df-ac5e-87cc7e995dec" providerId="ADAL" clId="{5CE3AD16-CD63-4215-A735-92DD7756AE14}" dt="2023-02-17T15:08:36.383" v="3398" actId="14100"/>
          <ac:spMkLst>
            <pc:docMk/>
            <pc:sldMk cId="13656520" sldId="688"/>
            <ac:spMk id="3" creationId="{AC34704C-E219-08C1-A394-59B56533D0EF}"/>
          </ac:spMkLst>
        </pc:spChg>
        <pc:spChg chg="mod">
          <ac:chgData name="BEAULIEU, SERGE" userId="173cfe8f-6478-45df-ac5e-87cc7e995dec" providerId="ADAL" clId="{5CE3AD16-CD63-4215-A735-92DD7756AE14}" dt="2023-02-17T15:07:22.357" v="3358" actId="26606"/>
          <ac:spMkLst>
            <pc:docMk/>
            <pc:sldMk cId="13656520" sldId="688"/>
            <ac:spMk id="4" creationId="{F6E0E37B-CA73-E763-6051-141502C8F0BD}"/>
          </ac:spMkLst>
        </pc:spChg>
        <pc:spChg chg="add">
          <ac:chgData name="BEAULIEU, SERGE" userId="173cfe8f-6478-45df-ac5e-87cc7e995dec" providerId="ADAL" clId="{5CE3AD16-CD63-4215-A735-92DD7756AE14}" dt="2023-02-17T15:07:22.357" v="3358" actId="26606"/>
          <ac:spMkLst>
            <pc:docMk/>
            <pc:sldMk cId="13656520" sldId="688"/>
            <ac:spMk id="10" creationId="{2C61293E-6EBE-43EF-A52C-9BEBFD7679D4}"/>
          </ac:spMkLst>
        </pc:spChg>
        <pc:spChg chg="add">
          <ac:chgData name="BEAULIEU, SERGE" userId="173cfe8f-6478-45df-ac5e-87cc7e995dec" providerId="ADAL" clId="{5CE3AD16-CD63-4215-A735-92DD7756AE14}" dt="2023-02-17T15:07:22.357" v="3358" actId="26606"/>
          <ac:spMkLst>
            <pc:docMk/>
            <pc:sldMk cId="13656520" sldId="688"/>
            <ac:spMk id="12" creationId="{21540236-BFD5-4A9D-8840-4703E7F76825}"/>
          </ac:spMkLst>
        </pc:spChg>
        <pc:picChg chg="add">
          <ac:chgData name="BEAULIEU, SERGE" userId="173cfe8f-6478-45df-ac5e-87cc7e995dec" providerId="ADAL" clId="{5CE3AD16-CD63-4215-A735-92DD7756AE14}" dt="2023-02-17T15:07:22.357" v="3358" actId="26606"/>
          <ac:picMkLst>
            <pc:docMk/>
            <pc:sldMk cId="13656520" sldId="688"/>
            <ac:picMk id="6" creationId="{AF6C93E3-58AF-DF3B-46A7-518C4895A23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A5E583-448B-47DE-BA00-9864DA7EA29C}"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B205785B-4328-42D5-AA18-48FF54C72104}">
      <dgm:prSet/>
      <dgm:spPr/>
      <dgm:t>
        <a:bodyPr/>
        <a:lstStyle/>
        <a:p>
          <a:r>
            <a:rPr lang="fr-CA" b="1" dirty="0"/>
            <a:t>Maintenir nos campagnes de réduction du bruit en milieu de travail</a:t>
          </a:r>
          <a:endParaRPr lang="en-US" b="1" dirty="0"/>
        </a:p>
      </dgm:t>
    </dgm:pt>
    <dgm:pt modelId="{771A6D99-19B0-43AF-A8C0-4D3E102DD73A}" type="parTrans" cxnId="{6325607A-F912-4AF2-B2EF-AE42A55E6217}">
      <dgm:prSet/>
      <dgm:spPr/>
      <dgm:t>
        <a:bodyPr/>
        <a:lstStyle/>
        <a:p>
          <a:endParaRPr lang="en-US"/>
        </a:p>
      </dgm:t>
    </dgm:pt>
    <dgm:pt modelId="{95FD3E6A-17E4-4D51-9E7F-076FF7DE2717}" type="sibTrans" cxnId="{6325607A-F912-4AF2-B2EF-AE42A55E6217}">
      <dgm:prSet/>
      <dgm:spPr/>
      <dgm:t>
        <a:bodyPr/>
        <a:lstStyle/>
        <a:p>
          <a:endParaRPr lang="en-US"/>
        </a:p>
      </dgm:t>
    </dgm:pt>
    <dgm:pt modelId="{FE3C342D-2060-40E0-99AA-D382DF43717B}">
      <dgm:prSet/>
      <dgm:spPr/>
      <dgm:t>
        <a:bodyPr/>
        <a:lstStyle/>
        <a:p>
          <a:r>
            <a:rPr lang="fr-CA" b="1" dirty="0"/>
            <a:t>Le cours </a:t>
          </a:r>
          <a:r>
            <a:rPr lang="fr-CA" b="1" i="1" dirty="0"/>
            <a:t>Alerte aux décibels</a:t>
          </a:r>
          <a:r>
            <a:rPr lang="fr-CA" b="1" dirty="0"/>
            <a:t> propose un plan d’action et porte ses fruits lorsque l’on y met nos efforts</a:t>
          </a:r>
          <a:endParaRPr lang="en-US" b="1" dirty="0"/>
        </a:p>
      </dgm:t>
    </dgm:pt>
    <dgm:pt modelId="{49D61D75-6736-4D54-94A9-8B0B19240750}" type="parTrans" cxnId="{D244E3FF-2C01-48CF-A467-CD1BEFE72B70}">
      <dgm:prSet/>
      <dgm:spPr/>
      <dgm:t>
        <a:bodyPr/>
        <a:lstStyle/>
        <a:p>
          <a:endParaRPr lang="en-US"/>
        </a:p>
      </dgm:t>
    </dgm:pt>
    <dgm:pt modelId="{A8018CDD-FDB5-4FCD-B58E-EF78E12C50ED}" type="sibTrans" cxnId="{D244E3FF-2C01-48CF-A467-CD1BEFE72B70}">
      <dgm:prSet/>
      <dgm:spPr/>
      <dgm:t>
        <a:bodyPr/>
        <a:lstStyle/>
        <a:p>
          <a:endParaRPr lang="en-US"/>
        </a:p>
      </dgm:t>
    </dgm:pt>
    <dgm:pt modelId="{9C6FF6F0-1C2E-484B-A42A-25EF11541D49}">
      <dgm:prSet/>
      <dgm:spPr/>
      <dgm:t>
        <a:bodyPr/>
        <a:lstStyle/>
        <a:p>
          <a:r>
            <a:rPr lang="fr-CA" b="1" dirty="0"/>
            <a:t>À nous de porter ce dossier de prévention… afin d’améliorer la situation catastrophique dans laquelle nous sommes </a:t>
          </a:r>
          <a:endParaRPr lang="en-US" b="1" dirty="0"/>
        </a:p>
      </dgm:t>
    </dgm:pt>
    <dgm:pt modelId="{0B1D2107-5D52-48B3-A0D0-87EF7F788BA9}" type="parTrans" cxnId="{497DA7F2-34DB-43BE-BB49-516F1809E9A2}">
      <dgm:prSet/>
      <dgm:spPr/>
      <dgm:t>
        <a:bodyPr/>
        <a:lstStyle/>
        <a:p>
          <a:endParaRPr lang="en-US"/>
        </a:p>
      </dgm:t>
    </dgm:pt>
    <dgm:pt modelId="{3476E819-DD4A-438D-BA66-4EA327ACE4B9}" type="sibTrans" cxnId="{497DA7F2-34DB-43BE-BB49-516F1809E9A2}">
      <dgm:prSet/>
      <dgm:spPr/>
      <dgm:t>
        <a:bodyPr/>
        <a:lstStyle/>
        <a:p>
          <a:endParaRPr lang="en-US"/>
        </a:p>
      </dgm:t>
    </dgm:pt>
    <dgm:pt modelId="{7D3AD2F9-9B27-41DA-BEFC-C3BC4A934308}" type="pres">
      <dgm:prSet presAssocID="{2FA5E583-448B-47DE-BA00-9864DA7EA29C}" presName="vert0" presStyleCnt="0">
        <dgm:presLayoutVars>
          <dgm:dir/>
          <dgm:animOne val="branch"/>
          <dgm:animLvl val="lvl"/>
        </dgm:presLayoutVars>
      </dgm:prSet>
      <dgm:spPr/>
    </dgm:pt>
    <dgm:pt modelId="{09A73C4A-4E3D-4F8E-8D29-68547D1E4A4D}" type="pres">
      <dgm:prSet presAssocID="{B205785B-4328-42D5-AA18-48FF54C72104}" presName="thickLine" presStyleLbl="alignNode1" presStyleIdx="0" presStyleCnt="3"/>
      <dgm:spPr/>
    </dgm:pt>
    <dgm:pt modelId="{C3348EC2-A466-4D5F-9ED4-93C4F9B6ACD7}" type="pres">
      <dgm:prSet presAssocID="{B205785B-4328-42D5-AA18-48FF54C72104}" presName="horz1" presStyleCnt="0"/>
      <dgm:spPr/>
    </dgm:pt>
    <dgm:pt modelId="{9A873D62-8BC5-472B-AE1A-CECD3D03E20D}" type="pres">
      <dgm:prSet presAssocID="{B205785B-4328-42D5-AA18-48FF54C72104}" presName="tx1" presStyleLbl="revTx" presStyleIdx="0" presStyleCnt="3"/>
      <dgm:spPr/>
    </dgm:pt>
    <dgm:pt modelId="{9B844625-7B8A-48D1-B89A-F9551ECC10CE}" type="pres">
      <dgm:prSet presAssocID="{B205785B-4328-42D5-AA18-48FF54C72104}" presName="vert1" presStyleCnt="0"/>
      <dgm:spPr/>
    </dgm:pt>
    <dgm:pt modelId="{1FE1B2F6-59E6-4261-BC0C-A5FA251146DE}" type="pres">
      <dgm:prSet presAssocID="{FE3C342D-2060-40E0-99AA-D382DF43717B}" presName="thickLine" presStyleLbl="alignNode1" presStyleIdx="1" presStyleCnt="3"/>
      <dgm:spPr/>
    </dgm:pt>
    <dgm:pt modelId="{0DA6E7DF-7D23-4FFA-A564-DCDB1CFE4846}" type="pres">
      <dgm:prSet presAssocID="{FE3C342D-2060-40E0-99AA-D382DF43717B}" presName="horz1" presStyleCnt="0"/>
      <dgm:spPr/>
    </dgm:pt>
    <dgm:pt modelId="{0F4B551B-9310-4514-A917-A44AD2FCD40D}" type="pres">
      <dgm:prSet presAssocID="{FE3C342D-2060-40E0-99AA-D382DF43717B}" presName="tx1" presStyleLbl="revTx" presStyleIdx="1" presStyleCnt="3"/>
      <dgm:spPr/>
    </dgm:pt>
    <dgm:pt modelId="{ECFF1652-8D7C-4776-AF2E-294C4A2ED893}" type="pres">
      <dgm:prSet presAssocID="{FE3C342D-2060-40E0-99AA-D382DF43717B}" presName="vert1" presStyleCnt="0"/>
      <dgm:spPr/>
    </dgm:pt>
    <dgm:pt modelId="{1A071E1A-C8A5-4F5E-AA3B-F3A375DA578B}" type="pres">
      <dgm:prSet presAssocID="{9C6FF6F0-1C2E-484B-A42A-25EF11541D49}" presName="thickLine" presStyleLbl="alignNode1" presStyleIdx="2" presStyleCnt="3"/>
      <dgm:spPr/>
    </dgm:pt>
    <dgm:pt modelId="{B58DEB96-C8D0-4373-931E-3CFC0E3E2829}" type="pres">
      <dgm:prSet presAssocID="{9C6FF6F0-1C2E-484B-A42A-25EF11541D49}" presName="horz1" presStyleCnt="0"/>
      <dgm:spPr/>
    </dgm:pt>
    <dgm:pt modelId="{1CCB7B61-FC6A-4DD4-AD29-E982413DD9BF}" type="pres">
      <dgm:prSet presAssocID="{9C6FF6F0-1C2E-484B-A42A-25EF11541D49}" presName="tx1" presStyleLbl="revTx" presStyleIdx="2" presStyleCnt="3"/>
      <dgm:spPr/>
    </dgm:pt>
    <dgm:pt modelId="{9DA12C66-662C-4C3C-9129-F808DB7D9C42}" type="pres">
      <dgm:prSet presAssocID="{9C6FF6F0-1C2E-484B-A42A-25EF11541D49}" presName="vert1" presStyleCnt="0"/>
      <dgm:spPr/>
    </dgm:pt>
  </dgm:ptLst>
  <dgm:cxnLst>
    <dgm:cxn modelId="{9304A124-D297-4094-BB96-8A2139DA234E}" type="presOf" srcId="{9C6FF6F0-1C2E-484B-A42A-25EF11541D49}" destId="{1CCB7B61-FC6A-4DD4-AD29-E982413DD9BF}" srcOrd="0" destOrd="0" presId="urn:microsoft.com/office/officeart/2008/layout/LinedList"/>
    <dgm:cxn modelId="{A616A932-CE64-4FF4-8B21-A34C295A6F96}" type="presOf" srcId="{B205785B-4328-42D5-AA18-48FF54C72104}" destId="{9A873D62-8BC5-472B-AE1A-CECD3D03E20D}" srcOrd="0" destOrd="0" presId="urn:microsoft.com/office/officeart/2008/layout/LinedList"/>
    <dgm:cxn modelId="{B3CDB15F-D0A8-4216-9218-31669CF80947}" type="presOf" srcId="{FE3C342D-2060-40E0-99AA-D382DF43717B}" destId="{0F4B551B-9310-4514-A917-A44AD2FCD40D}" srcOrd="0" destOrd="0" presId="urn:microsoft.com/office/officeart/2008/layout/LinedList"/>
    <dgm:cxn modelId="{EA66F866-4DCF-4CCB-AC69-AE6C132D3CA6}" type="presOf" srcId="{2FA5E583-448B-47DE-BA00-9864DA7EA29C}" destId="{7D3AD2F9-9B27-41DA-BEFC-C3BC4A934308}" srcOrd="0" destOrd="0" presId="urn:microsoft.com/office/officeart/2008/layout/LinedList"/>
    <dgm:cxn modelId="{6325607A-F912-4AF2-B2EF-AE42A55E6217}" srcId="{2FA5E583-448B-47DE-BA00-9864DA7EA29C}" destId="{B205785B-4328-42D5-AA18-48FF54C72104}" srcOrd="0" destOrd="0" parTransId="{771A6D99-19B0-43AF-A8C0-4D3E102DD73A}" sibTransId="{95FD3E6A-17E4-4D51-9E7F-076FF7DE2717}"/>
    <dgm:cxn modelId="{497DA7F2-34DB-43BE-BB49-516F1809E9A2}" srcId="{2FA5E583-448B-47DE-BA00-9864DA7EA29C}" destId="{9C6FF6F0-1C2E-484B-A42A-25EF11541D49}" srcOrd="2" destOrd="0" parTransId="{0B1D2107-5D52-48B3-A0D0-87EF7F788BA9}" sibTransId="{3476E819-DD4A-438D-BA66-4EA327ACE4B9}"/>
    <dgm:cxn modelId="{D244E3FF-2C01-48CF-A467-CD1BEFE72B70}" srcId="{2FA5E583-448B-47DE-BA00-9864DA7EA29C}" destId="{FE3C342D-2060-40E0-99AA-D382DF43717B}" srcOrd="1" destOrd="0" parTransId="{49D61D75-6736-4D54-94A9-8B0B19240750}" sibTransId="{A8018CDD-FDB5-4FCD-B58E-EF78E12C50ED}"/>
    <dgm:cxn modelId="{40FA8D40-AFE2-48C7-8AFD-E45A29A74611}" type="presParOf" srcId="{7D3AD2F9-9B27-41DA-BEFC-C3BC4A934308}" destId="{09A73C4A-4E3D-4F8E-8D29-68547D1E4A4D}" srcOrd="0" destOrd="0" presId="urn:microsoft.com/office/officeart/2008/layout/LinedList"/>
    <dgm:cxn modelId="{B8277217-54CF-42E7-9D40-18824D0D9FCC}" type="presParOf" srcId="{7D3AD2F9-9B27-41DA-BEFC-C3BC4A934308}" destId="{C3348EC2-A466-4D5F-9ED4-93C4F9B6ACD7}" srcOrd="1" destOrd="0" presId="urn:microsoft.com/office/officeart/2008/layout/LinedList"/>
    <dgm:cxn modelId="{9C83250D-2F4F-453A-AD0E-437B716E48DF}" type="presParOf" srcId="{C3348EC2-A466-4D5F-9ED4-93C4F9B6ACD7}" destId="{9A873D62-8BC5-472B-AE1A-CECD3D03E20D}" srcOrd="0" destOrd="0" presId="urn:microsoft.com/office/officeart/2008/layout/LinedList"/>
    <dgm:cxn modelId="{CD7E1660-828C-45C6-9FEC-A32CF183030F}" type="presParOf" srcId="{C3348EC2-A466-4D5F-9ED4-93C4F9B6ACD7}" destId="{9B844625-7B8A-48D1-B89A-F9551ECC10CE}" srcOrd="1" destOrd="0" presId="urn:microsoft.com/office/officeart/2008/layout/LinedList"/>
    <dgm:cxn modelId="{F24D409A-1536-40BD-9E4A-BD5E75D04796}" type="presParOf" srcId="{7D3AD2F9-9B27-41DA-BEFC-C3BC4A934308}" destId="{1FE1B2F6-59E6-4261-BC0C-A5FA251146DE}" srcOrd="2" destOrd="0" presId="urn:microsoft.com/office/officeart/2008/layout/LinedList"/>
    <dgm:cxn modelId="{38439282-F548-43FC-98DD-00DB5FB8B1B0}" type="presParOf" srcId="{7D3AD2F9-9B27-41DA-BEFC-C3BC4A934308}" destId="{0DA6E7DF-7D23-4FFA-A564-DCDB1CFE4846}" srcOrd="3" destOrd="0" presId="urn:microsoft.com/office/officeart/2008/layout/LinedList"/>
    <dgm:cxn modelId="{0F7EF87D-D33E-411F-9A38-C40652F7E9A7}" type="presParOf" srcId="{0DA6E7DF-7D23-4FFA-A564-DCDB1CFE4846}" destId="{0F4B551B-9310-4514-A917-A44AD2FCD40D}" srcOrd="0" destOrd="0" presId="urn:microsoft.com/office/officeart/2008/layout/LinedList"/>
    <dgm:cxn modelId="{6A28F922-FA11-4C41-B485-65A37B37FE2A}" type="presParOf" srcId="{0DA6E7DF-7D23-4FFA-A564-DCDB1CFE4846}" destId="{ECFF1652-8D7C-4776-AF2E-294C4A2ED893}" srcOrd="1" destOrd="0" presId="urn:microsoft.com/office/officeart/2008/layout/LinedList"/>
    <dgm:cxn modelId="{1EED293C-11B2-4F47-A771-29AFA60DBBD5}" type="presParOf" srcId="{7D3AD2F9-9B27-41DA-BEFC-C3BC4A934308}" destId="{1A071E1A-C8A5-4F5E-AA3B-F3A375DA578B}" srcOrd="4" destOrd="0" presId="urn:microsoft.com/office/officeart/2008/layout/LinedList"/>
    <dgm:cxn modelId="{C05142B6-0500-4118-8929-CEC7CF990732}" type="presParOf" srcId="{7D3AD2F9-9B27-41DA-BEFC-C3BC4A934308}" destId="{B58DEB96-C8D0-4373-931E-3CFC0E3E2829}" srcOrd="5" destOrd="0" presId="urn:microsoft.com/office/officeart/2008/layout/LinedList"/>
    <dgm:cxn modelId="{E8C739B8-D78B-4EAE-8460-C6BFD665A20D}" type="presParOf" srcId="{B58DEB96-C8D0-4373-931E-3CFC0E3E2829}" destId="{1CCB7B61-FC6A-4DD4-AD29-E982413DD9BF}" srcOrd="0" destOrd="0" presId="urn:microsoft.com/office/officeart/2008/layout/LinedList"/>
    <dgm:cxn modelId="{7C3F33ED-4CE8-45F1-B423-AA0B670365EC}" type="presParOf" srcId="{B58DEB96-C8D0-4373-931E-3CFC0E3E2829}" destId="{9DA12C66-662C-4C3C-9129-F808DB7D9C4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A73C4A-4E3D-4F8E-8D29-68547D1E4A4D}">
      <dsp:nvSpPr>
        <dsp:cNvPr id="0" name=""/>
        <dsp:cNvSpPr/>
      </dsp:nvSpPr>
      <dsp:spPr>
        <a:xfrm>
          <a:off x="0" y="3066"/>
          <a:ext cx="71940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873D62-8BC5-472B-AE1A-CECD3D03E20D}">
      <dsp:nvSpPr>
        <dsp:cNvPr id="0" name=""/>
        <dsp:cNvSpPr/>
      </dsp:nvSpPr>
      <dsp:spPr>
        <a:xfrm>
          <a:off x="0" y="3066"/>
          <a:ext cx="7194000" cy="2091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fr-CA" sz="3200" b="1" kern="1200" dirty="0"/>
            <a:t>Maintenir nos campagnes de réduction du bruit en milieu de travail</a:t>
          </a:r>
          <a:endParaRPr lang="en-US" sz="3200" b="1" kern="1200" dirty="0"/>
        </a:p>
      </dsp:txBody>
      <dsp:txXfrm>
        <a:off x="0" y="3066"/>
        <a:ext cx="7194000" cy="2091214"/>
      </dsp:txXfrm>
    </dsp:sp>
    <dsp:sp modelId="{1FE1B2F6-59E6-4261-BC0C-A5FA251146DE}">
      <dsp:nvSpPr>
        <dsp:cNvPr id="0" name=""/>
        <dsp:cNvSpPr/>
      </dsp:nvSpPr>
      <dsp:spPr>
        <a:xfrm>
          <a:off x="0" y="2094280"/>
          <a:ext cx="7194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4B551B-9310-4514-A917-A44AD2FCD40D}">
      <dsp:nvSpPr>
        <dsp:cNvPr id="0" name=""/>
        <dsp:cNvSpPr/>
      </dsp:nvSpPr>
      <dsp:spPr>
        <a:xfrm>
          <a:off x="0" y="2094280"/>
          <a:ext cx="7194000" cy="2091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fr-CA" sz="3200" b="1" kern="1200" dirty="0"/>
            <a:t>Le cours </a:t>
          </a:r>
          <a:r>
            <a:rPr lang="fr-CA" sz="3200" b="1" i="1" kern="1200" dirty="0"/>
            <a:t>Alerte aux décibels</a:t>
          </a:r>
          <a:r>
            <a:rPr lang="fr-CA" sz="3200" b="1" kern="1200" dirty="0"/>
            <a:t> propose un plan d’action et porte ses fruits lorsque l’on y met nos efforts</a:t>
          </a:r>
          <a:endParaRPr lang="en-US" sz="3200" b="1" kern="1200" dirty="0"/>
        </a:p>
      </dsp:txBody>
      <dsp:txXfrm>
        <a:off x="0" y="2094280"/>
        <a:ext cx="7194000" cy="2091214"/>
      </dsp:txXfrm>
    </dsp:sp>
    <dsp:sp modelId="{1A071E1A-C8A5-4F5E-AA3B-F3A375DA578B}">
      <dsp:nvSpPr>
        <dsp:cNvPr id="0" name=""/>
        <dsp:cNvSpPr/>
      </dsp:nvSpPr>
      <dsp:spPr>
        <a:xfrm>
          <a:off x="0" y="4185495"/>
          <a:ext cx="71940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CB7B61-FC6A-4DD4-AD29-E982413DD9BF}">
      <dsp:nvSpPr>
        <dsp:cNvPr id="0" name=""/>
        <dsp:cNvSpPr/>
      </dsp:nvSpPr>
      <dsp:spPr>
        <a:xfrm>
          <a:off x="0" y="4185495"/>
          <a:ext cx="7194000" cy="2091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fr-CA" sz="3200" b="1" kern="1200" dirty="0"/>
            <a:t>À nous de porter ce dossier de prévention… afin d’améliorer la situation catastrophique dans laquelle nous sommes </a:t>
          </a:r>
          <a:endParaRPr lang="en-US" sz="3200" b="1" kern="1200" dirty="0"/>
        </a:p>
      </dsp:txBody>
      <dsp:txXfrm>
        <a:off x="0" y="4185495"/>
        <a:ext cx="7194000" cy="209121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340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0"/>
            <a:ext cx="2971800" cy="463408"/>
          </a:xfrm>
          <a:prstGeom prst="rect">
            <a:avLst/>
          </a:prstGeom>
        </p:spPr>
        <p:txBody>
          <a:bodyPr vert="horz" lIns="91440" tIns="45720" rIns="91440" bIns="45720" rtlCol="0"/>
          <a:lstStyle>
            <a:lvl1pPr algn="r">
              <a:defRPr sz="1200"/>
            </a:lvl1pPr>
          </a:lstStyle>
          <a:p>
            <a:fld id="{35C398A7-5A99-474C-A67B-E2751516497E}" type="datetimeFigureOut">
              <a:rPr lang="fr-CA" smtClean="0"/>
              <a:t>2023-02-17</a:t>
            </a:fld>
            <a:endParaRPr lang="fr-CA"/>
          </a:p>
        </p:txBody>
      </p:sp>
      <p:sp>
        <p:nvSpPr>
          <p:cNvPr id="4" name="Espace réservé du pied de page 3"/>
          <p:cNvSpPr>
            <a:spLocks noGrp="1"/>
          </p:cNvSpPr>
          <p:nvPr>
            <p:ph type="ftr" sz="quarter" idx="2"/>
          </p:nvPr>
        </p:nvSpPr>
        <p:spPr>
          <a:xfrm>
            <a:off x="0" y="8772669"/>
            <a:ext cx="2971800" cy="463407"/>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772669"/>
            <a:ext cx="2971800" cy="463407"/>
          </a:xfrm>
          <a:prstGeom prst="rect">
            <a:avLst/>
          </a:prstGeom>
        </p:spPr>
        <p:txBody>
          <a:bodyPr vert="horz" lIns="91440" tIns="45720" rIns="91440" bIns="45720" rtlCol="0" anchor="b"/>
          <a:lstStyle>
            <a:lvl1pPr algn="r">
              <a:defRPr sz="1200"/>
            </a:lvl1pPr>
          </a:lstStyle>
          <a:p>
            <a:fld id="{084DF02E-47BB-48F4-895C-82C044D30A38}" type="slidenum">
              <a:rPr lang="fr-CA" smtClean="0"/>
              <a:t>‹N°›</a:t>
            </a:fld>
            <a:endParaRPr lang="fr-CA"/>
          </a:p>
        </p:txBody>
      </p:sp>
    </p:spTree>
    <p:extLst>
      <p:ext uri="{BB962C8B-B14F-4D97-AF65-F5344CB8AC3E}">
        <p14:creationId xmlns:p14="http://schemas.microsoft.com/office/powerpoint/2010/main" val="9869698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340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63408"/>
          </a:xfrm>
          <a:prstGeom prst="rect">
            <a:avLst/>
          </a:prstGeom>
        </p:spPr>
        <p:txBody>
          <a:bodyPr vert="horz" lIns="91440" tIns="45720" rIns="91440" bIns="45720" rtlCol="0"/>
          <a:lstStyle>
            <a:lvl1pPr algn="r">
              <a:defRPr sz="1200"/>
            </a:lvl1pPr>
          </a:lstStyle>
          <a:p>
            <a:fld id="{21688E7D-9573-4557-A09E-02C92B19F3B6}" type="datetimeFigureOut">
              <a:rPr lang="fr-CA" smtClean="0"/>
              <a:t>2023-02-17</a:t>
            </a:fld>
            <a:endParaRPr lang="fr-CA"/>
          </a:p>
        </p:txBody>
      </p:sp>
      <p:sp>
        <p:nvSpPr>
          <p:cNvPr id="4" name="Espace réservé de l'image des diapositives 3"/>
          <p:cNvSpPr>
            <a:spLocks noGrp="1" noRot="1" noChangeAspect="1"/>
          </p:cNvSpPr>
          <p:nvPr>
            <p:ph type="sldImg" idx="2"/>
          </p:nvPr>
        </p:nvSpPr>
        <p:spPr>
          <a:xfrm>
            <a:off x="658813" y="1154113"/>
            <a:ext cx="5540375" cy="311785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444861"/>
            <a:ext cx="5486400" cy="3636705"/>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772669"/>
            <a:ext cx="2971800" cy="46340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772669"/>
            <a:ext cx="2971800" cy="463407"/>
          </a:xfrm>
          <a:prstGeom prst="rect">
            <a:avLst/>
          </a:prstGeom>
        </p:spPr>
        <p:txBody>
          <a:bodyPr vert="horz" lIns="91440" tIns="45720" rIns="91440" bIns="45720" rtlCol="0" anchor="b"/>
          <a:lstStyle>
            <a:lvl1pPr algn="r">
              <a:defRPr sz="1200"/>
            </a:lvl1pPr>
          </a:lstStyle>
          <a:p>
            <a:fld id="{154BD2DB-CFBC-47EF-85E8-467357EE702B}" type="slidenum">
              <a:rPr lang="fr-CA" smtClean="0"/>
              <a:t>‹N°›</a:t>
            </a:fld>
            <a:endParaRPr lang="fr-CA"/>
          </a:p>
        </p:txBody>
      </p:sp>
    </p:spTree>
    <p:extLst>
      <p:ext uri="{BB962C8B-B14F-4D97-AF65-F5344CB8AC3E}">
        <p14:creationId xmlns:p14="http://schemas.microsoft.com/office/powerpoint/2010/main" val="2343203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3846B5-FB0A-4C26-BA2B-D3D700F90BC4}" type="slidenum">
              <a:rPr lang="fr-CA"/>
              <a:pPr/>
              <a:t>7</a:t>
            </a:fld>
            <a:endParaRPr lang="fr-CA"/>
          </a:p>
        </p:txBody>
      </p:sp>
      <p:sp>
        <p:nvSpPr>
          <p:cNvPr id="440322" name="Rectangle 2"/>
          <p:cNvSpPr>
            <a:spLocks noGrp="1" noRot="1" noChangeAspect="1" noChangeArrowheads="1" noTextEdit="1"/>
          </p:cNvSpPr>
          <p:nvPr>
            <p:ph type="sldImg"/>
          </p:nvPr>
        </p:nvSpPr>
        <p:spPr>
          <a:xfrm>
            <a:off x="422275" y="714375"/>
            <a:ext cx="6472238" cy="3641725"/>
          </a:xfrm>
          <a:ln/>
        </p:spPr>
      </p:sp>
      <p:sp>
        <p:nvSpPr>
          <p:cNvPr id="440323" name="Rectangle 3"/>
          <p:cNvSpPr>
            <a:spLocks noGrp="1" noChangeArrowheads="1"/>
          </p:cNvSpPr>
          <p:nvPr>
            <p:ph type="body" idx="1"/>
          </p:nvPr>
        </p:nvSpPr>
        <p:spPr>
          <a:xfrm>
            <a:off x="976313" y="4595813"/>
            <a:ext cx="5365750" cy="4276725"/>
          </a:xfrm>
        </p:spPr>
        <p:txBody>
          <a:bodyPr/>
          <a:lstStyle/>
          <a:p>
            <a:endParaRPr lang="fr-FR"/>
          </a:p>
        </p:txBody>
      </p:sp>
    </p:spTree>
    <p:extLst>
      <p:ext uri="{BB962C8B-B14F-4D97-AF65-F5344CB8AC3E}">
        <p14:creationId xmlns:p14="http://schemas.microsoft.com/office/powerpoint/2010/main" val="2543820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8B1E8A-1510-4BD1-8254-F6A405141884}" type="slidenum">
              <a:rPr lang="fr-CA"/>
              <a:pPr/>
              <a:t>9</a:t>
            </a:fld>
            <a:endParaRPr lang="fr-CA"/>
          </a:p>
        </p:txBody>
      </p:sp>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2130522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6D3FFF-FFDD-4089-AA15-2F1F4302F891}" type="slidenum">
              <a:rPr lang="fr-CA"/>
              <a:pPr/>
              <a:t>10</a:t>
            </a:fld>
            <a:endParaRPr lang="fr-CA"/>
          </a:p>
        </p:txBody>
      </p:sp>
      <p:sp>
        <p:nvSpPr>
          <p:cNvPr id="284674" name="Rectangle 2"/>
          <p:cNvSpPr>
            <a:spLocks noGrp="1" noRot="1" noChangeAspect="1" noChangeArrowheads="1" noTextEdit="1"/>
          </p:cNvSpPr>
          <p:nvPr>
            <p:ph type="sldImg"/>
          </p:nvPr>
        </p:nvSpPr>
        <p:spPr>
          <a:ln/>
        </p:spPr>
      </p:sp>
      <p:sp>
        <p:nvSpPr>
          <p:cNvPr id="284675"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4195654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840F2E-B8F5-47D6-8FA7-222864FA8848}" type="slidenum">
              <a:rPr lang="fr-CA"/>
              <a:pPr/>
              <a:t>11</a:t>
            </a:fld>
            <a:endParaRPr lang="fr-CA"/>
          </a:p>
        </p:txBody>
      </p:sp>
      <p:sp>
        <p:nvSpPr>
          <p:cNvPr id="286722" name="Rectangle 2"/>
          <p:cNvSpPr>
            <a:spLocks noGrp="1" noRot="1" noChangeAspect="1" noChangeArrowheads="1" noTextEdit="1"/>
          </p:cNvSpPr>
          <p:nvPr>
            <p:ph type="sldImg"/>
          </p:nvPr>
        </p:nvSpPr>
        <p:spPr>
          <a:ln/>
        </p:spPr>
      </p:sp>
      <p:sp>
        <p:nvSpPr>
          <p:cNvPr id="286723"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575180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9DA70A-9069-476A-927A-0FAC375F87BF}" type="slidenum">
              <a:rPr lang="fr-CA"/>
              <a:pPr/>
              <a:t>12</a:t>
            </a:fld>
            <a:endParaRPr lang="fr-CA"/>
          </a:p>
        </p:txBody>
      </p:sp>
      <p:sp>
        <p:nvSpPr>
          <p:cNvPr id="330754" name="Rectangle 2"/>
          <p:cNvSpPr>
            <a:spLocks noGrp="1" noRot="1" noChangeAspect="1" noChangeArrowheads="1" noTextEdit="1"/>
          </p:cNvSpPr>
          <p:nvPr>
            <p:ph type="sldImg"/>
          </p:nvPr>
        </p:nvSpPr>
        <p:spPr>
          <a:ln/>
        </p:spPr>
      </p:sp>
      <p:sp>
        <p:nvSpPr>
          <p:cNvPr id="330755"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177206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46BE7F-0F44-4BD9-B135-3C8313B007EF}" type="slidenum">
              <a:rPr lang="fr-CA"/>
              <a:pPr/>
              <a:t>31</a:t>
            </a:fld>
            <a:endParaRPr lang="fr-CA"/>
          </a:p>
        </p:txBody>
      </p:sp>
      <p:sp>
        <p:nvSpPr>
          <p:cNvPr id="459778" name="Rectangle 2"/>
          <p:cNvSpPr>
            <a:spLocks noGrp="1" noRot="1" noChangeAspect="1" noChangeArrowheads="1" noTextEdit="1"/>
          </p:cNvSpPr>
          <p:nvPr>
            <p:ph type="sldImg"/>
          </p:nvPr>
        </p:nvSpPr>
        <p:spPr>
          <a:ln/>
        </p:spPr>
      </p:sp>
      <p:sp>
        <p:nvSpPr>
          <p:cNvPr id="459779"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2250119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C9E368-7D1B-4892-8B18-A36A113DF285}" type="slidenum">
              <a:rPr lang="fr-CA"/>
              <a:pPr/>
              <a:t>33</a:t>
            </a:fld>
            <a:endParaRPr lang="fr-CA"/>
          </a:p>
        </p:txBody>
      </p:sp>
      <p:sp>
        <p:nvSpPr>
          <p:cNvPr id="444418" name="Rectangle 2"/>
          <p:cNvSpPr>
            <a:spLocks noGrp="1" noRot="1" noChangeAspect="1" noChangeArrowheads="1" noTextEdit="1"/>
          </p:cNvSpPr>
          <p:nvPr>
            <p:ph type="sldImg"/>
          </p:nvPr>
        </p:nvSpPr>
        <p:spPr>
          <a:ln/>
        </p:spPr>
      </p:sp>
      <p:sp>
        <p:nvSpPr>
          <p:cNvPr id="444419"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3442294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06102D-C20A-4F3C-B1D8-1BC97709A7E2}" type="slidenum">
              <a:rPr lang="fr-CA"/>
              <a:pPr/>
              <a:t>35</a:t>
            </a:fld>
            <a:endParaRPr lang="fr-CA"/>
          </a:p>
        </p:txBody>
      </p:sp>
      <p:sp>
        <p:nvSpPr>
          <p:cNvPr id="448514" name="Rectangle 2"/>
          <p:cNvSpPr>
            <a:spLocks noGrp="1" noRot="1" noChangeAspect="1" noChangeArrowheads="1" noTextEdit="1"/>
          </p:cNvSpPr>
          <p:nvPr>
            <p:ph type="sldImg"/>
          </p:nvPr>
        </p:nvSpPr>
        <p:spPr>
          <a:ln/>
        </p:spPr>
      </p:sp>
      <p:sp>
        <p:nvSpPr>
          <p:cNvPr id="448515"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3048096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C3A13E-3DA8-4F1A-9575-E5AA38437E5E}" type="slidenum">
              <a:rPr lang="fr-CA"/>
              <a:pPr/>
              <a:t>36</a:t>
            </a:fld>
            <a:endParaRPr lang="fr-CA"/>
          </a:p>
        </p:txBody>
      </p:sp>
      <p:sp>
        <p:nvSpPr>
          <p:cNvPr id="450562" name="Rectangle 2"/>
          <p:cNvSpPr>
            <a:spLocks noGrp="1" noRot="1" noChangeAspect="1" noChangeArrowheads="1" noTextEdit="1"/>
          </p:cNvSpPr>
          <p:nvPr>
            <p:ph type="sldImg"/>
          </p:nvPr>
        </p:nvSpPr>
        <p:spPr>
          <a:ln/>
        </p:spPr>
      </p:sp>
      <p:sp>
        <p:nvSpPr>
          <p:cNvPr id="450563"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20286872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8" name="Imag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38" t="5459" r="12170" b="17281"/>
          <a:stretch/>
        </p:blipFill>
        <p:spPr>
          <a:xfrm>
            <a:off x="-111384" y="-12700"/>
            <a:ext cx="4143738" cy="6883400"/>
          </a:xfrm>
          <a:prstGeom prst="rect">
            <a:avLst/>
          </a:prstGeom>
        </p:spPr>
      </p:pic>
      <p:sp>
        <p:nvSpPr>
          <p:cNvPr id="2" name="Titre 1"/>
          <p:cNvSpPr>
            <a:spLocks noGrp="1"/>
          </p:cNvSpPr>
          <p:nvPr>
            <p:ph type="ctrTitle"/>
          </p:nvPr>
        </p:nvSpPr>
        <p:spPr>
          <a:xfrm>
            <a:off x="4038600" y="1122363"/>
            <a:ext cx="6629400" cy="2387600"/>
          </a:xfrm>
        </p:spPr>
        <p:txBody>
          <a:bodyPr anchor="b"/>
          <a:lstStyle>
            <a:lvl1pPr algn="ctr">
              <a:defRPr sz="6000"/>
            </a:lvl1pPr>
          </a:lstStyle>
          <a:p>
            <a:r>
              <a:rPr lang="fr-FR" dirty="0"/>
              <a:t>Modifiez le style du titre</a:t>
            </a:r>
            <a:endParaRPr lang="fr-CA" dirty="0"/>
          </a:p>
        </p:txBody>
      </p:sp>
      <p:sp>
        <p:nvSpPr>
          <p:cNvPr id="3" name="Sous-titre 2"/>
          <p:cNvSpPr>
            <a:spLocks noGrp="1"/>
          </p:cNvSpPr>
          <p:nvPr>
            <p:ph type="subTitle" idx="1"/>
          </p:nvPr>
        </p:nvSpPr>
        <p:spPr>
          <a:xfrm>
            <a:off x="4038600" y="3602038"/>
            <a:ext cx="66294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p:cNvSpPr>
            <a:spLocks noGrp="1"/>
          </p:cNvSpPr>
          <p:nvPr>
            <p:ph type="dt" sz="half" idx="10"/>
          </p:nvPr>
        </p:nvSpPr>
        <p:spPr/>
        <p:txBody>
          <a:bodyPr/>
          <a:lstStyle/>
          <a:p>
            <a:fld id="{A81FD2E2-77DE-4610-B42C-7222AADF8421}" type="datetime1">
              <a:rPr lang="fr-CA" smtClean="0"/>
              <a:t>2023-02-17</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3101B508-B952-414E-AEB1-D48B5C65E2A2}" type="slidenum">
              <a:rPr lang="fr-CA" smtClean="0"/>
              <a:t>‹N°›</a:t>
            </a:fld>
            <a:endParaRPr lang="fr-CA"/>
          </a:p>
        </p:txBody>
      </p:sp>
      <p:cxnSp>
        <p:nvCxnSpPr>
          <p:cNvPr id="10" name="Connecteur droit 9"/>
          <p:cNvCxnSpPr/>
          <p:nvPr userDrawn="1"/>
        </p:nvCxnSpPr>
        <p:spPr>
          <a:xfrm>
            <a:off x="2725445" y="6277183"/>
            <a:ext cx="1306909" cy="0"/>
          </a:xfrm>
          <a:prstGeom prst="line">
            <a:avLst/>
          </a:prstGeom>
          <a:ln w="3175">
            <a:solidFill>
              <a:srgbClr val="E62B27"/>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userDrawn="1"/>
        </p:nvCxnSpPr>
        <p:spPr>
          <a:xfrm>
            <a:off x="-111384" y="6277183"/>
            <a:ext cx="794965" cy="0"/>
          </a:xfrm>
          <a:prstGeom prst="line">
            <a:avLst/>
          </a:prstGeom>
          <a:ln w="3175">
            <a:solidFill>
              <a:srgbClr val="E62B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7433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Modifiez le style du titre</a:t>
            </a:r>
            <a:endParaRPr lang="fr-CA" dirty="0"/>
          </a:p>
        </p:txBody>
      </p:sp>
      <p:sp>
        <p:nvSpPr>
          <p:cNvPr id="3" name="Espace réservé du contenu 2"/>
          <p:cNvSpPr>
            <a:spLocks noGrp="1"/>
          </p:cNvSpPr>
          <p:nvPr>
            <p:ph sz="half" idx="1"/>
          </p:nvPr>
        </p:nvSpPr>
        <p:spPr>
          <a:xfrm>
            <a:off x="838200" y="1825625"/>
            <a:ext cx="3784600" cy="4351338"/>
          </a:xfrm>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4" name="Espace réservé du contenu 3"/>
          <p:cNvSpPr>
            <a:spLocks noGrp="1"/>
          </p:cNvSpPr>
          <p:nvPr>
            <p:ph sz="half" idx="2"/>
          </p:nvPr>
        </p:nvSpPr>
        <p:spPr>
          <a:xfrm>
            <a:off x="4826000" y="1825625"/>
            <a:ext cx="6527800" cy="4351338"/>
          </a:xfrm>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5" name="Espace réservé de la date 4"/>
          <p:cNvSpPr>
            <a:spLocks noGrp="1"/>
          </p:cNvSpPr>
          <p:nvPr>
            <p:ph type="dt" sz="half" idx="10"/>
          </p:nvPr>
        </p:nvSpPr>
        <p:spPr/>
        <p:txBody>
          <a:bodyPr/>
          <a:lstStyle/>
          <a:p>
            <a:fld id="{223CA524-C78B-4827-92D2-C49B4D6C9AB8}" type="datetime1">
              <a:rPr lang="fr-CA" smtClean="0"/>
              <a:t>2023-02-17</a:t>
            </a:fld>
            <a:endParaRPr lang="fr-CA" dirty="0"/>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3101B508-B952-414E-AEB1-D48B5C65E2A2}" type="slidenum">
              <a:rPr lang="fr-CA" smtClean="0"/>
              <a:t>‹N°›</a:t>
            </a:fld>
            <a:endParaRPr lang="fr-CA"/>
          </a:p>
        </p:txBody>
      </p:sp>
    </p:spTree>
    <p:extLst>
      <p:ext uri="{BB962C8B-B14F-4D97-AF65-F5344CB8AC3E}">
        <p14:creationId xmlns:p14="http://schemas.microsoft.com/office/powerpoint/2010/main" val="2074290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atin typeface="+mn-lt"/>
              </a:defRPr>
            </a:lvl1pPr>
          </a:lstStyle>
          <a:p>
            <a:r>
              <a:rPr lang="fr-FR" dirty="0"/>
              <a:t>Modifiez le style du titre</a:t>
            </a:r>
            <a:endParaRPr lang="fr-CA" dirty="0"/>
          </a:p>
        </p:txBody>
      </p:sp>
      <p:sp>
        <p:nvSpPr>
          <p:cNvPr id="3" name="Espace réservé du contenu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4" name="Espace réservé de la date 3"/>
          <p:cNvSpPr>
            <a:spLocks noGrp="1"/>
          </p:cNvSpPr>
          <p:nvPr>
            <p:ph type="dt" sz="half" idx="10"/>
          </p:nvPr>
        </p:nvSpPr>
        <p:spPr/>
        <p:txBody>
          <a:bodyPr/>
          <a:lstStyle/>
          <a:p>
            <a:fld id="{CFD80746-7EA9-4451-BB40-B159A7FBB24A}" type="datetime1">
              <a:rPr lang="fr-CA" smtClean="0"/>
              <a:t>2023-02-17</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3101B508-B952-414E-AEB1-D48B5C65E2A2}" type="slidenum">
              <a:rPr lang="fr-CA" smtClean="0"/>
              <a:t>‹N°›</a:t>
            </a:fld>
            <a:endParaRPr lang="fr-CA"/>
          </a:p>
        </p:txBody>
      </p:sp>
    </p:spTree>
    <p:extLst>
      <p:ext uri="{BB962C8B-B14F-4D97-AF65-F5344CB8AC3E}">
        <p14:creationId xmlns:p14="http://schemas.microsoft.com/office/powerpoint/2010/main" val="1943768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Triangle isocèle 6"/>
          <p:cNvSpPr/>
          <p:nvPr userDrawn="1"/>
        </p:nvSpPr>
        <p:spPr>
          <a:xfrm rot="4666397">
            <a:off x="2343987" y="-3101516"/>
            <a:ext cx="9011512" cy="12824632"/>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A"/>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E70086AF-35F6-4642-AEFA-D2D5E79C1C39}" type="datetime1">
              <a:rPr lang="fr-CA" smtClean="0"/>
              <a:t>2023-02-17</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3101B508-B952-414E-AEB1-D48B5C65E2A2}" type="slidenum">
              <a:rPr lang="fr-CA" smtClean="0"/>
              <a:t>‹N°›</a:t>
            </a:fld>
            <a:endParaRPr lang="fr-CA"/>
          </a:p>
        </p:txBody>
      </p:sp>
    </p:spTree>
    <p:extLst>
      <p:ext uri="{BB962C8B-B14F-4D97-AF65-F5344CB8AC3E}">
        <p14:creationId xmlns:p14="http://schemas.microsoft.com/office/powerpoint/2010/main" val="4183032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Modifiez les styles du texte du masque</a:t>
            </a:r>
          </a:p>
        </p:txBody>
      </p:sp>
      <p:sp>
        <p:nvSpPr>
          <p:cNvPr id="4" name="Espace réservé du contenu 3"/>
          <p:cNvSpPr>
            <a:spLocks noGrp="1"/>
          </p:cNvSpPr>
          <p:nvPr>
            <p:ph sz="half" idx="2"/>
          </p:nvPr>
        </p:nvSpPr>
        <p:spPr>
          <a:xfrm>
            <a:off x="839788" y="2505075"/>
            <a:ext cx="5157787" cy="3684588"/>
          </a:xfrm>
        </p:spPr>
        <p:txBody>
          <a:bodyPr>
            <a:normAutofit/>
          </a:bodyPr>
          <a:lstStyle>
            <a:lvl1pPr>
              <a:defRPr sz="2400"/>
            </a:lvl1pPr>
            <a:lvl2pPr>
              <a:defRPr sz="2000"/>
            </a:lvl2pPr>
            <a:lvl3pPr>
              <a:defRPr sz="1800"/>
            </a:lvl3pPr>
            <a:lvl4pPr>
              <a:defRPr sz="1600"/>
            </a:lvl4pPr>
            <a:lvl5pPr>
              <a:defRPr sz="16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5" name="Espace réservé du texte 4"/>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p:cNvSpPr>
            <a:spLocks noGrp="1"/>
          </p:cNvSpPr>
          <p:nvPr>
            <p:ph type="dt" sz="half" idx="10"/>
          </p:nvPr>
        </p:nvSpPr>
        <p:spPr/>
        <p:txBody>
          <a:bodyPr/>
          <a:lstStyle/>
          <a:p>
            <a:fld id="{91E6D9BA-3CC7-4067-9FB4-3CA353385DD4}" type="datetime1">
              <a:rPr lang="fr-CA" smtClean="0"/>
              <a:t>2023-02-17</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3101B508-B952-414E-AEB1-D48B5C65E2A2}" type="slidenum">
              <a:rPr lang="fr-CA" smtClean="0"/>
              <a:t>‹N°›</a:t>
            </a:fld>
            <a:endParaRPr lang="fr-CA"/>
          </a:p>
        </p:txBody>
      </p:sp>
    </p:spTree>
    <p:extLst>
      <p:ext uri="{BB962C8B-B14F-4D97-AF65-F5344CB8AC3E}">
        <p14:creationId xmlns:p14="http://schemas.microsoft.com/office/powerpoint/2010/main" val="13967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e la date 2"/>
          <p:cNvSpPr>
            <a:spLocks noGrp="1"/>
          </p:cNvSpPr>
          <p:nvPr>
            <p:ph type="dt" sz="half" idx="10"/>
          </p:nvPr>
        </p:nvSpPr>
        <p:spPr/>
        <p:txBody>
          <a:bodyPr/>
          <a:lstStyle/>
          <a:p>
            <a:fld id="{2942FF5B-2389-4C7E-B7E9-0CE497AD68A0}" type="datetime1">
              <a:rPr lang="fr-CA" smtClean="0"/>
              <a:t>2023-02-17</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3101B508-B952-414E-AEB1-D48B5C65E2A2}" type="slidenum">
              <a:rPr lang="fr-CA" smtClean="0"/>
              <a:t>‹N°›</a:t>
            </a:fld>
            <a:endParaRPr lang="fr-CA"/>
          </a:p>
        </p:txBody>
      </p:sp>
    </p:spTree>
    <p:extLst>
      <p:ext uri="{BB962C8B-B14F-4D97-AF65-F5344CB8AC3E}">
        <p14:creationId xmlns:p14="http://schemas.microsoft.com/office/powerpoint/2010/main" val="4006362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C5BF943-09F1-49CB-9069-FC15BD117825}" type="datetime1">
              <a:rPr lang="fr-CA" smtClean="0"/>
              <a:t>2023-02-17</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3101B508-B952-414E-AEB1-D48B5C65E2A2}" type="slidenum">
              <a:rPr lang="fr-CA" smtClean="0"/>
              <a:t>‹N°›</a:t>
            </a:fld>
            <a:endParaRPr lang="fr-CA"/>
          </a:p>
        </p:txBody>
      </p:sp>
    </p:spTree>
    <p:extLst>
      <p:ext uri="{BB962C8B-B14F-4D97-AF65-F5344CB8AC3E}">
        <p14:creationId xmlns:p14="http://schemas.microsoft.com/office/powerpoint/2010/main" val="240170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350AD3F3-DFC3-408E-8046-5F0B56C1898F}" type="datetime1">
              <a:rPr lang="fr-CA" smtClean="0"/>
              <a:t>2023-02-17</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3101B508-B952-414E-AEB1-D48B5C65E2A2}" type="slidenum">
              <a:rPr lang="fr-CA" smtClean="0"/>
              <a:t>‹N°›</a:t>
            </a:fld>
            <a:endParaRPr lang="fr-CA"/>
          </a:p>
        </p:txBody>
      </p:sp>
    </p:spTree>
    <p:extLst>
      <p:ext uri="{BB962C8B-B14F-4D97-AF65-F5344CB8AC3E}">
        <p14:creationId xmlns:p14="http://schemas.microsoft.com/office/powerpoint/2010/main" val="2991499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CA58D8EB-4078-4FBE-912C-9A71125FDBBB}" type="datetime1">
              <a:rPr lang="fr-CA" smtClean="0"/>
              <a:t>2023-02-17</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3101B508-B952-414E-AEB1-D48B5C65E2A2}" type="slidenum">
              <a:rPr lang="fr-CA" smtClean="0"/>
              <a:t>‹N°›</a:t>
            </a:fld>
            <a:endParaRPr lang="fr-CA"/>
          </a:p>
        </p:txBody>
      </p:sp>
      <p:sp>
        <p:nvSpPr>
          <p:cNvPr id="8" name="Espace réservé du titre 1"/>
          <p:cNvSpPr>
            <a:spLocks noGrp="1"/>
          </p:cNvSpPr>
          <p:nvPr>
            <p:ph type="title"/>
          </p:nvPr>
        </p:nvSpPr>
        <p:spPr>
          <a:xfrm>
            <a:off x="838200" y="365125"/>
            <a:ext cx="10515600" cy="1325563"/>
          </a:xfrm>
          <a:prstGeom prst="rect">
            <a:avLst/>
          </a:prstGeom>
          <a:ln>
            <a:noFill/>
          </a:ln>
        </p:spPr>
        <p:txBody>
          <a:bodyPr vert="horz" lIns="91440" tIns="45720" rIns="91440" bIns="45720" rtlCol="0" anchor="b" anchorCtr="0">
            <a:normAutofit/>
          </a:bodyPr>
          <a:lstStyle/>
          <a:p>
            <a:r>
              <a:rPr lang="fr-FR" dirty="0"/>
              <a:t>Modifiez le style du titre</a:t>
            </a:r>
            <a:endParaRPr lang="fr-CA" dirty="0"/>
          </a:p>
        </p:txBody>
      </p:sp>
      <p:sp>
        <p:nvSpPr>
          <p:cNvPr id="9" name="Espace réservé du texte 2"/>
          <p:cNvSpPr>
            <a:spLocks noGrp="1"/>
          </p:cNvSpPr>
          <p:nvPr>
            <p:ph idx="13"/>
          </p:nvPr>
        </p:nvSpPr>
        <p:spPr>
          <a:xfrm>
            <a:off x="4910666" y="1825625"/>
            <a:ext cx="6443133" cy="4351338"/>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10" name="Espace réservé pour une image  2"/>
          <p:cNvSpPr>
            <a:spLocks noGrp="1"/>
          </p:cNvSpPr>
          <p:nvPr>
            <p:ph type="pic" idx="1"/>
          </p:nvPr>
        </p:nvSpPr>
        <p:spPr>
          <a:xfrm>
            <a:off x="838200" y="1825625"/>
            <a:ext cx="3962400" cy="4351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dirty="0"/>
          </a:p>
        </p:txBody>
      </p:sp>
    </p:spTree>
    <p:extLst>
      <p:ext uri="{BB962C8B-B14F-4D97-AF65-F5344CB8AC3E}">
        <p14:creationId xmlns:p14="http://schemas.microsoft.com/office/powerpoint/2010/main" val="1795385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a:ln>
            <a:noFill/>
          </a:ln>
        </p:spPr>
        <p:txBody>
          <a:bodyPr vert="horz" lIns="91440" tIns="45720" rIns="91440" bIns="45720" rtlCol="0" anchor="b" anchorCtr="0">
            <a:normAutofit/>
          </a:bodyPr>
          <a:lstStyle/>
          <a:p>
            <a:r>
              <a:rPr lang="fr-FR" dirty="0"/>
              <a:t>Modifiez le style du titre</a:t>
            </a:r>
            <a:endParaRPr lang="fr-CA" dirty="0"/>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grpSp>
        <p:nvGrpSpPr>
          <p:cNvPr id="10" name="Groupe 9"/>
          <p:cNvGrpSpPr/>
          <p:nvPr userDrawn="1"/>
        </p:nvGrpSpPr>
        <p:grpSpPr>
          <a:xfrm>
            <a:off x="101468" y="6298936"/>
            <a:ext cx="559064" cy="559064"/>
            <a:chOff x="313266" y="6344807"/>
            <a:chExt cx="512537" cy="512537"/>
          </a:xfrm>
        </p:grpSpPr>
        <p:sp>
          <p:nvSpPr>
            <p:cNvPr id="8" name="Rectangle 7"/>
            <p:cNvSpPr/>
            <p:nvPr userDrawn="1"/>
          </p:nvSpPr>
          <p:spPr>
            <a:xfrm>
              <a:off x="313266" y="6344807"/>
              <a:ext cx="512537" cy="512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chemeClr val="bg1"/>
                </a:solidFill>
              </a:endParaRPr>
            </a:p>
          </p:txBody>
        </p:sp>
        <p:pic>
          <p:nvPicPr>
            <p:cNvPr id="9" name="Image 8"/>
            <p:cNvPicPr>
              <a:picLocks noChangeAspect="1"/>
            </p:cNvPicPr>
            <p:nvPr userDrawn="1"/>
          </p:nvPicPr>
          <p:blipFill rotWithShape="1">
            <a:blip r:embed="rId11" cstate="print">
              <a:extLst>
                <a:ext uri="{28A0092B-C50C-407E-A947-70E740481C1C}">
                  <a14:useLocalDpi xmlns:a14="http://schemas.microsoft.com/office/drawing/2010/main" val="0"/>
                </a:ext>
              </a:extLst>
            </a:blip>
            <a:srcRect r="67075"/>
            <a:stretch/>
          </p:blipFill>
          <p:spPr>
            <a:xfrm>
              <a:off x="487149" y="6403039"/>
              <a:ext cx="164771" cy="396073"/>
            </a:xfrm>
            <a:prstGeom prst="rect">
              <a:avLst/>
            </a:prstGeom>
          </p:spPr>
        </p:pic>
      </p:gr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fld id="{9032B7D2-FB55-476E-B081-DBF7565F291B}" type="datetime1">
              <a:rPr lang="fr-CA" smtClean="0"/>
              <a:pPr/>
              <a:t>2023-02-17</a:t>
            </a:fld>
            <a:endParaRPr lang="fr-CA"/>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n-lt"/>
              </a:defRPr>
            </a:lvl1pPr>
          </a:lstStyle>
          <a:p>
            <a:endParaRPr lang="fr-CA"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fld id="{3101B508-B952-414E-AEB1-D48B5C65E2A2}" type="slidenum">
              <a:rPr lang="fr-CA" smtClean="0"/>
              <a:pPr/>
              <a:t>‹N°›</a:t>
            </a:fld>
            <a:endParaRPr lang="fr-CA"/>
          </a:p>
        </p:txBody>
      </p:sp>
      <p:cxnSp>
        <p:nvCxnSpPr>
          <p:cNvPr id="13" name="Connecteur droit 12"/>
          <p:cNvCxnSpPr/>
          <p:nvPr userDrawn="1"/>
        </p:nvCxnSpPr>
        <p:spPr>
          <a:xfrm>
            <a:off x="0" y="6274856"/>
            <a:ext cx="12192000" cy="0"/>
          </a:xfrm>
          <a:prstGeom prst="line">
            <a:avLst/>
          </a:prstGeom>
          <a:ln w="3175">
            <a:solidFill>
              <a:srgbClr val="E62B27"/>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4689898"/>
      </p:ext>
    </p:extLst>
  </p:cSld>
  <p:clrMap bg1="lt1" tx1="dk1" bg2="lt2" tx2="dk2" accent1="accent1" accent2="accent2" accent3="accent3" accent4="accent4" accent5="accent5" accent6="accent6" hlink="hlink" folHlink="folHlink"/>
  <p:sldLayoutIdLst>
    <p:sldLayoutId id="2147483851" r:id="rId1"/>
    <p:sldLayoutId id="2147483854" r:id="rId2"/>
    <p:sldLayoutId id="2147483852" r:id="rId3"/>
    <p:sldLayoutId id="2147483853" r:id="rId4"/>
    <p:sldLayoutId id="2147483855" r:id="rId5"/>
    <p:sldLayoutId id="2147483856" r:id="rId6"/>
    <p:sldLayoutId id="2147483857" r:id="rId7"/>
    <p:sldLayoutId id="2147483859" r:id="rId8"/>
    <p:sldLayoutId id="2147483858" r:id="rId9"/>
  </p:sldLayoutIdLst>
  <p:hf hdr="0" ftr="0" dt="0"/>
  <p:txStyles>
    <p:titleStyle>
      <a:lvl1pPr algn="l" defTabSz="914400" rtl="0" eaLnBrk="1" latinLnBrk="0" hangingPunct="1">
        <a:lnSpc>
          <a:spcPct val="90000"/>
        </a:lnSpc>
        <a:spcBef>
          <a:spcPct val="0"/>
        </a:spcBef>
        <a:buNone/>
        <a:defRPr sz="4400" b="1" kern="1200">
          <a:solidFill>
            <a:srgbClr val="E62B27"/>
          </a:solidFill>
          <a:latin typeface="+mn-lt"/>
          <a:ea typeface="+mj-ea"/>
          <a:cs typeface="+mj-cs"/>
        </a:defRPr>
      </a:lvl1pPr>
    </p:titleStyle>
    <p:bodyStyle>
      <a:lvl1pPr marL="514350" indent="-514350" algn="l" defTabSz="914400" rtl="0" eaLnBrk="1" latinLnBrk="0" hangingPunct="1">
        <a:lnSpc>
          <a:spcPct val="90000"/>
        </a:lnSpc>
        <a:spcBef>
          <a:spcPts val="1000"/>
        </a:spcBef>
        <a:buClr>
          <a:srgbClr val="E62B27"/>
        </a:buClr>
        <a:buFont typeface="Tw Cen MT" panose="020B0602020104020603" pitchFamily="34" charset="0"/>
        <a:buChar char="&gt;"/>
        <a:defRPr sz="2800" kern="1200">
          <a:solidFill>
            <a:schemeClr val="tx1"/>
          </a:solidFill>
          <a:latin typeface="+mn-lt"/>
          <a:ea typeface="+mn-ea"/>
          <a:cs typeface="+mn-cs"/>
        </a:defRPr>
      </a:lvl1pPr>
      <a:lvl2pPr marL="914400" indent="-457200" algn="l" defTabSz="914400" rtl="0" eaLnBrk="1" latinLnBrk="0" hangingPunct="1">
        <a:lnSpc>
          <a:spcPct val="90000"/>
        </a:lnSpc>
        <a:spcBef>
          <a:spcPts val="500"/>
        </a:spcBef>
        <a:buClr>
          <a:srgbClr val="E62B27"/>
        </a:buClr>
        <a:buFont typeface="Tw Cen MT" panose="020B0602020104020603" pitchFamily="34" charset="0"/>
        <a:buChar char="&gt;"/>
        <a:defRPr sz="2400" kern="1200">
          <a:solidFill>
            <a:schemeClr val="tx1"/>
          </a:solidFill>
          <a:latin typeface="+mn-lt"/>
          <a:ea typeface="+mn-ea"/>
          <a:cs typeface="+mn-cs"/>
        </a:defRPr>
      </a:lvl2pPr>
      <a:lvl3pPr marL="1371600" indent="-457200" algn="l" defTabSz="914400" rtl="0" eaLnBrk="1" latinLnBrk="0" hangingPunct="1">
        <a:lnSpc>
          <a:spcPct val="90000"/>
        </a:lnSpc>
        <a:spcBef>
          <a:spcPts val="500"/>
        </a:spcBef>
        <a:buClr>
          <a:srgbClr val="E62B27"/>
        </a:buClr>
        <a:buFont typeface="Tw Cen MT" panose="020B0602020104020603" pitchFamily="34" charset="0"/>
        <a:buChar char="&gt;"/>
        <a:defRPr sz="2000" kern="1200">
          <a:solidFill>
            <a:schemeClr val="tx1"/>
          </a:solidFill>
          <a:latin typeface="+mn-lt"/>
          <a:ea typeface="+mn-ea"/>
          <a:cs typeface="+mn-cs"/>
        </a:defRPr>
      </a:lvl3pPr>
      <a:lvl4pPr marL="1714500" indent="-342900" algn="l" defTabSz="914400" rtl="0" eaLnBrk="1" latinLnBrk="0" hangingPunct="1">
        <a:lnSpc>
          <a:spcPct val="90000"/>
        </a:lnSpc>
        <a:spcBef>
          <a:spcPts val="500"/>
        </a:spcBef>
        <a:buClr>
          <a:srgbClr val="E62B27"/>
        </a:buClr>
        <a:buFont typeface="Tw Cen MT" panose="020B0602020104020603" pitchFamily="34" charset="0"/>
        <a:buChar char="&gt;"/>
        <a:defRPr sz="1800" kern="1200">
          <a:solidFill>
            <a:schemeClr val="tx1"/>
          </a:solidFill>
          <a:latin typeface="+mn-lt"/>
          <a:ea typeface="+mn-ea"/>
          <a:cs typeface="+mn-cs"/>
        </a:defRPr>
      </a:lvl4pPr>
      <a:lvl5pPr marL="2171700" indent="-342900" algn="l" defTabSz="914400" rtl="0" eaLnBrk="1" latinLnBrk="0" hangingPunct="1">
        <a:lnSpc>
          <a:spcPct val="90000"/>
        </a:lnSpc>
        <a:spcBef>
          <a:spcPts val="500"/>
        </a:spcBef>
        <a:buClr>
          <a:srgbClr val="E62B27"/>
        </a:buClr>
        <a:buFont typeface="Tw Cen MT" panose="020B0602020104020603" pitchFamily="34" charset="0"/>
        <a:buChar char="&g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amp;ehk=yXRuNtc4GbUbkeW3z5dg6g&amp;pid=OfficeInsert"/><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amp;ehk=ttxuB1Ok6kmpjrcw8HMh4Q&amp;pid=OfficeInsert"/><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oleObject" Target="../embeddings/oleObject2.bin"/><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496235" y="484094"/>
            <a:ext cx="7857565" cy="1965726"/>
          </a:xfrm>
        </p:spPr>
        <p:txBody>
          <a:bodyPr>
            <a:normAutofit/>
          </a:bodyPr>
          <a:lstStyle/>
          <a:p>
            <a:r>
              <a:rPr lang="fr-CA" dirty="0"/>
              <a:t>La lutte au bruit en milieu travail en 2023</a:t>
            </a:r>
          </a:p>
        </p:txBody>
      </p:sp>
      <p:sp>
        <p:nvSpPr>
          <p:cNvPr id="3" name="Sous-titre 2"/>
          <p:cNvSpPr>
            <a:spLocks noGrp="1"/>
          </p:cNvSpPr>
          <p:nvPr>
            <p:ph type="subTitle" idx="1"/>
          </p:nvPr>
        </p:nvSpPr>
        <p:spPr>
          <a:xfrm>
            <a:off x="3496235" y="3010486"/>
            <a:ext cx="8531642" cy="3010485"/>
          </a:xfrm>
        </p:spPr>
        <p:txBody>
          <a:bodyPr>
            <a:normAutofit/>
          </a:bodyPr>
          <a:lstStyle/>
          <a:p>
            <a:r>
              <a:rPr lang="fr-CA" sz="3200" b="1" dirty="0"/>
              <a:t>Présentation de Serge Beaulieu</a:t>
            </a:r>
          </a:p>
          <a:p>
            <a:r>
              <a:rPr lang="fr-CA" sz="3200" b="1" dirty="0"/>
              <a:t>Conférence en Santé et sécurité du travail</a:t>
            </a:r>
          </a:p>
          <a:p>
            <a:r>
              <a:rPr lang="fr-CA" sz="3200" b="1" dirty="0"/>
              <a:t>UEDN</a:t>
            </a:r>
          </a:p>
          <a:p>
            <a:r>
              <a:rPr lang="fr-CA" sz="3200" b="1" dirty="0"/>
              <a:t>11 mars 2023</a:t>
            </a:r>
          </a:p>
        </p:txBody>
      </p:sp>
      <p:sp>
        <p:nvSpPr>
          <p:cNvPr id="4" name="Espace réservé du numéro de diapositive 3"/>
          <p:cNvSpPr>
            <a:spLocks noGrp="1"/>
          </p:cNvSpPr>
          <p:nvPr>
            <p:ph type="sldNum" sz="quarter" idx="12"/>
          </p:nvPr>
        </p:nvSpPr>
        <p:spPr/>
        <p:txBody>
          <a:bodyPr/>
          <a:lstStyle/>
          <a:p>
            <a:fld id="{3101B508-B952-414E-AEB1-D48B5C65E2A2}" type="slidenum">
              <a:rPr lang="fr-CA" smtClean="0"/>
              <a:t>1</a:t>
            </a:fld>
            <a:endParaRPr lang="fr-CA"/>
          </a:p>
        </p:txBody>
      </p:sp>
    </p:spTree>
    <p:extLst>
      <p:ext uri="{BB962C8B-B14F-4D97-AF65-F5344CB8AC3E}">
        <p14:creationId xmlns:p14="http://schemas.microsoft.com/office/powerpoint/2010/main" val="1568127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semnorm"/>
          <p:cNvPicPr>
            <a:picLocks noChangeAspect="1" noChangeArrowheads="1"/>
          </p:cNvPicPr>
          <p:nvPr/>
        </p:nvPicPr>
        <p:blipFill>
          <a:blip r:embed="rId3" cstate="print"/>
          <a:srcRect/>
          <a:stretch>
            <a:fillRect/>
          </a:stretch>
        </p:blipFill>
        <p:spPr bwMode="auto">
          <a:xfrm>
            <a:off x="2351089" y="908051"/>
            <a:ext cx="7489825" cy="5129213"/>
          </a:xfrm>
          <a:prstGeom prst="rect">
            <a:avLst/>
          </a:prstGeom>
          <a:noFill/>
        </p:spPr>
      </p:pic>
      <p:sp>
        <p:nvSpPr>
          <p:cNvPr id="104451" name="Rectangle 3"/>
          <p:cNvSpPr>
            <a:spLocks noChangeArrowheads="1"/>
          </p:cNvSpPr>
          <p:nvPr/>
        </p:nvSpPr>
        <p:spPr bwMode="auto">
          <a:xfrm>
            <a:off x="1905000" y="228600"/>
            <a:ext cx="8382000" cy="533400"/>
          </a:xfrm>
          <a:prstGeom prst="rect">
            <a:avLst/>
          </a:prstGeom>
          <a:noFill/>
          <a:ln w="9525" algn="ctr">
            <a:noFill/>
            <a:miter lim="800000"/>
            <a:headEnd/>
            <a:tailEnd/>
          </a:ln>
          <a:effectLst/>
        </p:spPr>
        <p:txBody>
          <a:bodyPr anchor="ctr"/>
          <a:lstStyle/>
          <a:p>
            <a:pPr algn="ctr"/>
            <a:r>
              <a:rPr lang="fr-CA" sz="3600" b="1" dirty="0">
                <a:solidFill>
                  <a:schemeClr val="tx2"/>
                </a:solidFill>
              </a:rPr>
              <a:t>Oreille interne normale</a:t>
            </a:r>
          </a:p>
        </p:txBody>
      </p:sp>
      <p:sp>
        <p:nvSpPr>
          <p:cNvPr id="104452" name="Text Box 4"/>
          <p:cNvSpPr txBox="1">
            <a:spLocks noChangeArrowheads="1"/>
          </p:cNvSpPr>
          <p:nvPr/>
        </p:nvSpPr>
        <p:spPr bwMode="auto">
          <a:xfrm>
            <a:off x="9067801" y="6324600"/>
            <a:ext cx="1287463" cy="274638"/>
          </a:xfrm>
          <a:prstGeom prst="rect">
            <a:avLst/>
          </a:prstGeom>
          <a:noFill/>
          <a:ln w="9525">
            <a:noFill/>
            <a:miter lim="800000"/>
            <a:headEnd/>
            <a:tailEnd/>
          </a:ln>
          <a:effectLst/>
        </p:spPr>
        <p:txBody>
          <a:bodyPr wrap="none">
            <a:spAutoFit/>
          </a:bodyPr>
          <a:lstStyle/>
          <a:p>
            <a:pPr eaLnBrk="0" hangingPunct="0"/>
            <a:r>
              <a:rPr lang="fr-FR" sz="1200">
                <a:latin typeface="Times New Roman" charset="0"/>
              </a:rPr>
              <a:t>(Pujol et al, 1999)</a:t>
            </a:r>
          </a:p>
        </p:txBody>
      </p:sp>
    </p:spTree>
    <p:extLst>
      <p:ext uri="{BB962C8B-B14F-4D97-AF65-F5344CB8AC3E}">
        <p14:creationId xmlns:p14="http://schemas.microsoft.com/office/powerpoint/2010/main" val="198856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Trcils"/>
          <p:cNvPicPr>
            <a:picLocks noChangeAspect="1" noChangeArrowheads="1"/>
          </p:cNvPicPr>
          <p:nvPr/>
        </p:nvPicPr>
        <p:blipFill>
          <a:blip r:embed="rId3" cstate="print"/>
          <a:srcRect/>
          <a:stretch>
            <a:fillRect/>
          </a:stretch>
        </p:blipFill>
        <p:spPr bwMode="auto">
          <a:xfrm>
            <a:off x="2514599" y="548680"/>
            <a:ext cx="7328647" cy="5489049"/>
          </a:xfrm>
          <a:prstGeom prst="rect">
            <a:avLst/>
          </a:prstGeom>
          <a:noFill/>
        </p:spPr>
      </p:pic>
      <p:sp>
        <p:nvSpPr>
          <p:cNvPr id="106499" name="Text Box 3"/>
          <p:cNvSpPr txBox="1">
            <a:spLocks noChangeArrowheads="1"/>
          </p:cNvSpPr>
          <p:nvPr/>
        </p:nvSpPr>
        <p:spPr bwMode="auto">
          <a:xfrm>
            <a:off x="9067801" y="6583364"/>
            <a:ext cx="1287463" cy="274637"/>
          </a:xfrm>
          <a:prstGeom prst="rect">
            <a:avLst/>
          </a:prstGeom>
          <a:noFill/>
          <a:ln w="9525">
            <a:noFill/>
            <a:miter lim="800000"/>
            <a:headEnd/>
            <a:tailEnd/>
          </a:ln>
          <a:effectLst/>
        </p:spPr>
        <p:txBody>
          <a:bodyPr wrap="none">
            <a:spAutoFit/>
          </a:bodyPr>
          <a:lstStyle/>
          <a:p>
            <a:pPr eaLnBrk="0" hangingPunct="0"/>
            <a:r>
              <a:rPr lang="fr-FR" sz="1200">
                <a:latin typeface="Times New Roman" charset="0"/>
              </a:rPr>
              <a:t>(Pujol et al, 1999)</a:t>
            </a:r>
          </a:p>
        </p:txBody>
      </p:sp>
      <p:sp>
        <p:nvSpPr>
          <p:cNvPr id="6" name="Rectangle 4"/>
          <p:cNvSpPr>
            <a:spLocks noChangeArrowheads="1"/>
          </p:cNvSpPr>
          <p:nvPr/>
        </p:nvSpPr>
        <p:spPr bwMode="auto">
          <a:xfrm>
            <a:off x="1703512" y="0"/>
            <a:ext cx="8784976" cy="596900"/>
          </a:xfrm>
          <a:prstGeom prst="rect">
            <a:avLst/>
          </a:prstGeom>
          <a:noFill/>
          <a:ln w="9525" algn="ctr">
            <a:noFill/>
            <a:miter lim="800000"/>
            <a:headEnd/>
            <a:tailEnd/>
          </a:ln>
          <a:effectLst/>
        </p:spPr>
        <p:txBody>
          <a:bodyPr anchor="ctr"/>
          <a:lstStyle/>
          <a:p>
            <a:pPr algn="ctr"/>
            <a:r>
              <a:rPr lang="fr-CA" sz="2800" b="1" dirty="0">
                <a:solidFill>
                  <a:schemeClr val="tx2"/>
                </a:solidFill>
              </a:rPr>
              <a:t>Une cellule ciliée suite à une exposition au bruit</a:t>
            </a:r>
          </a:p>
        </p:txBody>
      </p:sp>
    </p:spTree>
    <p:extLst>
      <p:ext uri="{BB962C8B-B14F-4D97-AF65-F5344CB8AC3E}">
        <p14:creationId xmlns:p14="http://schemas.microsoft.com/office/powerpoint/2010/main" val="3823235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Trcils2"/>
          <p:cNvPicPr>
            <a:picLocks noChangeAspect="1" noChangeArrowheads="1"/>
          </p:cNvPicPr>
          <p:nvPr/>
        </p:nvPicPr>
        <p:blipFill>
          <a:blip r:embed="rId3" cstate="print"/>
          <a:srcRect/>
          <a:stretch>
            <a:fillRect/>
          </a:stretch>
        </p:blipFill>
        <p:spPr bwMode="auto">
          <a:xfrm>
            <a:off x="2783541" y="1012850"/>
            <a:ext cx="6952130" cy="5092115"/>
          </a:xfrm>
          <a:prstGeom prst="rect">
            <a:avLst/>
          </a:prstGeom>
          <a:noFill/>
        </p:spPr>
      </p:pic>
      <p:sp>
        <p:nvSpPr>
          <p:cNvPr id="107523" name="Text Box 3"/>
          <p:cNvSpPr txBox="1">
            <a:spLocks noChangeArrowheads="1"/>
          </p:cNvSpPr>
          <p:nvPr/>
        </p:nvSpPr>
        <p:spPr bwMode="auto">
          <a:xfrm>
            <a:off x="9067801" y="6583364"/>
            <a:ext cx="1287463" cy="274637"/>
          </a:xfrm>
          <a:prstGeom prst="rect">
            <a:avLst/>
          </a:prstGeom>
          <a:noFill/>
          <a:ln w="9525">
            <a:noFill/>
            <a:miter lim="800000"/>
            <a:headEnd/>
            <a:tailEnd/>
          </a:ln>
          <a:effectLst/>
        </p:spPr>
        <p:txBody>
          <a:bodyPr wrap="none">
            <a:spAutoFit/>
          </a:bodyPr>
          <a:lstStyle/>
          <a:p>
            <a:pPr algn="l"/>
            <a:r>
              <a:rPr lang="fr-FR" sz="1200"/>
              <a:t>(Pujol et al, 1999)</a:t>
            </a:r>
          </a:p>
        </p:txBody>
      </p:sp>
      <p:sp>
        <p:nvSpPr>
          <p:cNvPr id="4" name="Rectangle 6"/>
          <p:cNvSpPr>
            <a:spLocks noChangeArrowheads="1"/>
          </p:cNvSpPr>
          <p:nvPr/>
        </p:nvSpPr>
        <p:spPr bwMode="auto">
          <a:xfrm>
            <a:off x="1524000" y="228600"/>
            <a:ext cx="9144000" cy="533400"/>
          </a:xfrm>
          <a:prstGeom prst="rect">
            <a:avLst/>
          </a:prstGeom>
          <a:noFill/>
          <a:ln w="9525">
            <a:noFill/>
            <a:miter lim="800000"/>
            <a:headEnd/>
            <a:tailEnd/>
          </a:ln>
          <a:effectLst/>
        </p:spPr>
        <p:txBody>
          <a:bodyPr lIns="92075" tIns="46038" rIns="92075" bIns="46038" anchor="b"/>
          <a:lstStyle/>
          <a:p>
            <a:pPr algn="ctr"/>
            <a:r>
              <a:rPr lang="fr-CA" sz="2800" b="1" dirty="0">
                <a:solidFill>
                  <a:schemeClr val="tx2"/>
                </a:solidFill>
                <a:latin typeface="+mj-lt"/>
                <a:ea typeface="+mj-ea"/>
                <a:cs typeface="+mj-cs"/>
              </a:rPr>
              <a:t>Fatigue pathologique, perte auditive permanente</a:t>
            </a:r>
          </a:p>
        </p:txBody>
      </p:sp>
    </p:spTree>
    <p:extLst>
      <p:ext uri="{BB962C8B-B14F-4D97-AF65-F5344CB8AC3E}">
        <p14:creationId xmlns:p14="http://schemas.microsoft.com/office/powerpoint/2010/main" val="132093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939240"/>
          </a:xfrm>
        </p:spPr>
        <p:txBody>
          <a:bodyPr/>
          <a:lstStyle/>
          <a:p>
            <a:r>
              <a:rPr lang="fr-CA" dirty="0"/>
              <a:t>Des irritants additionnels</a:t>
            </a:r>
          </a:p>
        </p:txBody>
      </p:sp>
      <p:sp>
        <p:nvSpPr>
          <p:cNvPr id="3" name="Espace réservé du contenu 2"/>
          <p:cNvSpPr>
            <a:spLocks noGrp="1"/>
          </p:cNvSpPr>
          <p:nvPr>
            <p:ph idx="1"/>
          </p:nvPr>
        </p:nvSpPr>
        <p:spPr>
          <a:xfrm>
            <a:off x="838200" y="1842247"/>
            <a:ext cx="10941424" cy="4334716"/>
          </a:xfrm>
        </p:spPr>
        <p:txBody>
          <a:bodyPr/>
          <a:lstStyle/>
          <a:p>
            <a:r>
              <a:rPr lang="fr-CA" sz="4400" dirty="0"/>
              <a:t>Les effets ototoxiques</a:t>
            </a:r>
          </a:p>
          <a:p>
            <a:pPr lvl="1"/>
            <a:r>
              <a:rPr lang="fr-CA" sz="3600" dirty="0"/>
              <a:t>Les produits chimiques</a:t>
            </a:r>
          </a:p>
          <a:p>
            <a:pPr lvl="1"/>
            <a:r>
              <a:rPr lang="fr-CA" sz="3600" dirty="0"/>
              <a:t>Le toluène</a:t>
            </a:r>
          </a:p>
          <a:p>
            <a:pPr lvl="1"/>
            <a:r>
              <a:rPr lang="fr-CA" sz="3600" dirty="0"/>
              <a:t>Le styrène</a:t>
            </a:r>
          </a:p>
          <a:p>
            <a:pPr lvl="1"/>
            <a:r>
              <a:rPr lang="fr-CA" sz="3600" dirty="0"/>
              <a:t>Le trichloréthylène</a:t>
            </a:r>
          </a:p>
          <a:p>
            <a:pPr lvl="1"/>
            <a:r>
              <a:rPr lang="fr-CA" sz="3600" dirty="0"/>
              <a:t>Le plomb</a:t>
            </a:r>
          </a:p>
          <a:p>
            <a:endParaRPr lang="fr-CA" dirty="0"/>
          </a:p>
        </p:txBody>
      </p:sp>
      <p:sp>
        <p:nvSpPr>
          <p:cNvPr id="4" name="Espace réservé du numéro de diapositive 3"/>
          <p:cNvSpPr>
            <a:spLocks noGrp="1"/>
          </p:cNvSpPr>
          <p:nvPr>
            <p:ph type="sldNum" sz="quarter" idx="12"/>
          </p:nvPr>
        </p:nvSpPr>
        <p:spPr/>
        <p:txBody>
          <a:bodyPr/>
          <a:lstStyle/>
          <a:p>
            <a:fld id="{3101B508-B952-414E-AEB1-D48B5C65E2A2}" type="slidenum">
              <a:rPr lang="fr-CA" smtClean="0"/>
              <a:t>13</a:t>
            </a:fld>
            <a:endParaRPr lang="fr-CA"/>
          </a:p>
        </p:txBody>
      </p:sp>
      <p:pic>
        <p:nvPicPr>
          <p:cNvPr id="7" name="Image 6"/>
          <p:cNvPicPr>
            <a:picLocks noChangeAspect="1"/>
          </p:cNvPicPr>
          <p:nvPr/>
        </p:nvPicPr>
        <p:blipFill>
          <a:blip r:embed="rId2"/>
          <a:stretch>
            <a:fillRect/>
          </a:stretch>
        </p:blipFill>
        <p:spPr>
          <a:xfrm>
            <a:off x="6719484" y="3361765"/>
            <a:ext cx="5060140" cy="2528047"/>
          </a:xfrm>
          <a:prstGeom prst="rect">
            <a:avLst/>
          </a:prstGeom>
        </p:spPr>
      </p:pic>
    </p:spTree>
    <p:extLst>
      <p:ext uri="{BB962C8B-B14F-4D97-AF65-F5344CB8AC3E}">
        <p14:creationId xmlns:p14="http://schemas.microsoft.com/office/powerpoint/2010/main" val="3215802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939240"/>
          </a:xfrm>
        </p:spPr>
        <p:txBody>
          <a:bodyPr/>
          <a:lstStyle/>
          <a:p>
            <a:r>
              <a:rPr lang="fr-CA" dirty="0"/>
              <a:t>Des irritants additionnels</a:t>
            </a:r>
          </a:p>
        </p:txBody>
      </p:sp>
      <p:sp>
        <p:nvSpPr>
          <p:cNvPr id="3" name="Espace réservé du contenu 2"/>
          <p:cNvSpPr>
            <a:spLocks noGrp="1"/>
          </p:cNvSpPr>
          <p:nvPr>
            <p:ph idx="1"/>
          </p:nvPr>
        </p:nvSpPr>
        <p:spPr>
          <a:xfrm>
            <a:off x="838200" y="1842247"/>
            <a:ext cx="10941424" cy="4334716"/>
          </a:xfrm>
        </p:spPr>
        <p:txBody>
          <a:bodyPr/>
          <a:lstStyle/>
          <a:p>
            <a:r>
              <a:rPr lang="fr-CA" sz="4400" dirty="0"/>
              <a:t>Le monoxyde de carbone</a:t>
            </a:r>
          </a:p>
          <a:p>
            <a:r>
              <a:rPr lang="fr-CA" sz="4400" dirty="0"/>
              <a:t>Les facteurs physiques (vibrations)</a:t>
            </a:r>
          </a:p>
          <a:p>
            <a:r>
              <a:rPr lang="fr-CA" sz="4400" dirty="0"/>
              <a:t>Les facteurs organisationnels </a:t>
            </a:r>
          </a:p>
          <a:p>
            <a:pPr lvl="1"/>
            <a:r>
              <a:rPr lang="fr-CA" sz="4000" dirty="0"/>
              <a:t>quarts de travail de plus de 8 heures</a:t>
            </a:r>
          </a:p>
          <a:p>
            <a:pPr lvl="1"/>
            <a:r>
              <a:rPr lang="fr-CA" sz="4000" dirty="0"/>
              <a:t> heures supplémentaires</a:t>
            </a:r>
            <a:endParaRPr lang="fr-CA" dirty="0"/>
          </a:p>
          <a:p>
            <a:endParaRPr lang="fr-CA" dirty="0"/>
          </a:p>
        </p:txBody>
      </p:sp>
      <p:sp>
        <p:nvSpPr>
          <p:cNvPr id="4" name="Espace réservé du numéro de diapositive 3"/>
          <p:cNvSpPr>
            <a:spLocks noGrp="1"/>
          </p:cNvSpPr>
          <p:nvPr>
            <p:ph type="sldNum" sz="quarter" idx="12"/>
          </p:nvPr>
        </p:nvSpPr>
        <p:spPr/>
        <p:txBody>
          <a:bodyPr/>
          <a:lstStyle/>
          <a:p>
            <a:fld id="{3101B508-B952-414E-AEB1-D48B5C65E2A2}" type="slidenum">
              <a:rPr lang="fr-CA" smtClean="0"/>
              <a:t>14</a:t>
            </a:fld>
            <a:endParaRPr lang="fr-CA"/>
          </a:p>
        </p:txBody>
      </p:sp>
      <p:pic>
        <p:nvPicPr>
          <p:cNvPr id="5" name="Image 4"/>
          <p:cNvPicPr>
            <a:picLocks noChangeAspect="1"/>
          </p:cNvPicPr>
          <p:nvPr/>
        </p:nvPicPr>
        <p:blipFill>
          <a:blip r:embed="rId2"/>
          <a:stretch>
            <a:fillRect/>
          </a:stretch>
        </p:blipFill>
        <p:spPr>
          <a:xfrm>
            <a:off x="9925050" y="413497"/>
            <a:ext cx="1885950" cy="1885950"/>
          </a:xfrm>
          <a:prstGeom prst="rect">
            <a:avLst/>
          </a:prstGeom>
        </p:spPr>
      </p:pic>
      <p:pic>
        <p:nvPicPr>
          <p:cNvPr id="6" name="Image 5"/>
          <p:cNvPicPr>
            <a:picLocks noChangeAspect="1"/>
          </p:cNvPicPr>
          <p:nvPr/>
        </p:nvPicPr>
        <p:blipFill>
          <a:blip r:embed="rId3"/>
          <a:stretch>
            <a:fillRect/>
          </a:stretch>
        </p:blipFill>
        <p:spPr>
          <a:xfrm>
            <a:off x="9796462" y="4009605"/>
            <a:ext cx="2143125" cy="2143125"/>
          </a:xfrm>
          <a:prstGeom prst="rect">
            <a:avLst/>
          </a:prstGeom>
        </p:spPr>
      </p:pic>
    </p:spTree>
    <p:extLst>
      <p:ext uri="{BB962C8B-B14F-4D97-AF65-F5344CB8AC3E}">
        <p14:creationId xmlns:p14="http://schemas.microsoft.com/office/powerpoint/2010/main" val="4284984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re 1"/>
          <p:cNvSpPr>
            <a:spLocks noGrp="1"/>
          </p:cNvSpPr>
          <p:nvPr>
            <p:ph type="title"/>
          </p:nvPr>
        </p:nvSpPr>
        <p:spPr>
          <a:xfrm>
            <a:off x="116541" y="368170"/>
            <a:ext cx="3402106" cy="2222629"/>
          </a:xfrm>
        </p:spPr>
        <p:txBody>
          <a:bodyPr>
            <a:normAutofit/>
          </a:bodyPr>
          <a:lstStyle/>
          <a:p>
            <a:r>
              <a:rPr lang="fr-CA" dirty="0"/>
              <a:t>Le bruit au travail: </a:t>
            </a:r>
            <a:br>
              <a:rPr lang="fr-CA" dirty="0"/>
            </a:br>
            <a:r>
              <a:rPr lang="fr-CA" dirty="0"/>
              <a:t>Un fléau</a:t>
            </a:r>
          </a:p>
        </p:txBody>
      </p:sp>
      <p:sp>
        <p:nvSpPr>
          <p:cNvPr id="12" name="Espace réservé du contenu 2"/>
          <p:cNvSpPr>
            <a:spLocks noGrp="1"/>
          </p:cNvSpPr>
          <p:nvPr>
            <p:ph idx="1"/>
          </p:nvPr>
        </p:nvSpPr>
        <p:spPr>
          <a:xfrm>
            <a:off x="4208929" y="713313"/>
            <a:ext cx="7588624" cy="5898158"/>
          </a:xfrm>
        </p:spPr>
        <p:txBody>
          <a:bodyPr anchor="ctr">
            <a:normAutofit/>
          </a:bodyPr>
          <a:lstStyle/>
          <a:p>
            <a:pPr marL="255588" lvl="0" indent="-228600">
              <a:spcBef>
                <a:spcPts val="1500"/>
              </a:spcBef>
              <a:buClr>
                <a:srgbClr val="FF0000"/>
              </a:buClr>
              <a:buSzPct val="70000"/>
              <a:buFont typeface="Wingdings" pitchFamily="2" charset="2"/>
              <a:buChar char="§"/>
            </a:pPr>
            <a:r>
              <a:rPr lang="fr-CA" sz="3600" b="1" dirty="0"/>
              <a:t>Environ 100 000 travailleurs et travailleuses exposés à des bruits de plus de 90 </a:t>
            </a:r>
            <a:r>
              <a:rPr lang="fr-CA" sz="3600" b="1" dirty="0" err="1"/>
              <a:t>dBA</a:t>
            </a:r>
            <a:r>
              <a:rPr lang="fr-CA" sz="3600" b="1" dirty="0"/>
              <a:t> (la norme québécoise)</a:t>
            </a:r>
          </a:p>
          <a:p>
            <a:pPr marL="255588" lvl="0" indent="-228600">
              <a:spcBef>
                <a:spcPts val="1500"/>
              </a:spcBef>
              <a:buClr>
                <a:srgbClr val="FF0000"/>
              </a:buClr>
              <a:buSzPct val="70000"/>
              <a:buFont typeface="Wingdings" pitchFamily="2" charset="2"/>
              <a:buChar char="§"/>
            </a:pPr>
            <a:r>
              <a:rPr lang="fr-CA" sz="3600" b="1" dirty="0"/>
              <a:t>Il contribue aux accidents de travail</a:t>
            </a:r>
          </a:p>
          <a:p>
            <a:pPr marL="255588" lvl="0" indent="-228600">
              <a:spcBef>
                <a:spcPts val="1500"/>
              </a:spcBef>
              <a:buClr>
                <a:srgbClr val="FF0000"/>
              </a:buClr>
              <a:buSzPct val="70000"/>
              <a:buFont typeface="Wingdings" pitchFamily="2" charset="2"/>
              <a:buChar char="§"/>
            </a:pPr>
            <a:r>
              <a:rPr lang="fr-CA" sz="3600" b="1" dirty="0"/>
              <a:t>6,2 % plus de risque de subir un accident de travail, supérieur à 7 % si déjà atteint de surdité</a:t>
            </a:r>
          </a:p>
          <a:p>
            <a:pPr marL="255588" lvl="0" indent="-228600">
              <a:spcBef>
                <a:spcPts val="1500"/>
              </a:spcBef>
              <a:buClr>
                <a:srgbClr val="FF0000"/>
              </a:buClr>
              <a:buSzPct val="70000"/>
              <a:buFont typeface="Wingdings" pitchFamily="2" charset="2"/>
              <a:buChar char="§"/>
            </a:pPr>
            <a:r>
              <a:rPr lang="fr-CA" sz="3600" b="1" dirty="0"/>
              <a:t>Plus de 10 % de tous les accidents de travail sont associés au bruit excessif</a:t>
            </a:r>
          </a:p>
          <a:p>
            <a:pPr marL="255588" lvl="0" indent="-228600">
              <a:spcBef>
                <a:spcPts val="1500"/>
              </a:spcBef>
              <a:buClr>
                <a:srgbClr val="FF0000"/>
              </a:buClr>
              <a:buSzPct val="70000"/>
              <a:buFont typeface="Wingdings" pitchFamily="2" charset="2"/>
              <a:buChar char="§"/>
            </a:pPr>
            <a:endParaRPr lang="fr-CA" sz="3600" dirty="0">
              <a:latin typeface="Calibri" panose="020F0502020204030204" pitchFamily="34" charset="0"/>
            </a:endParaRPr>
          </a:p>
          <a:p>
            <a:endParaRPr lang="fr-CA" sz="2000" dirty="0"/>
          </a:p>
        </p:txBody>
      </p:sp>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spcAft>
                <a:spcPts val="600"/>
              </a:spcAft>
            </a:pPr>
            <a:fld id="{3101B508-B952-414E-AEB1-D48B5C65E2A2}" type="slidenum">
              <a:rPr lang="fr-CA" smtClean="0"/>
              <a:pPr>
                <a:spcAft>
                  <a:spcPts val="600"/>
                </a:spcAft>
              </a:pPr>
              <a:t>15</a:t>
            </a:fld>
            <a:endParaRPr lang="fr-CA"/>
          </a:p>
        </p:txBody>
      </p:sp>
    </p:spTree>
    <p:extLst>
      <p:ext uri="{BB962C8B-B14F-4D97-AF65-F5344CB8AC3E}">
        <p14:creationId xmlns:p14="http://schemas.microsoft.com/office/powerpoint/2010/main" val="2749275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re 1"/>
          <p:cNvSpPr>
            <a:spLocks noGrp="1"/>
          </p:cNvSpPr>
          <p:nvPr>
            <p:ph type="title"/>
          </p:nvPr>
        </p:nvSpPr>
        <p:spPr>
          <a:xfrm>
            <a:off x="156883" y="515471"/>
            <a:ext cx="4570566" cy="1775011"/>
          </a:xfrm>
        </p:spPr>
        <p:txBody>
          <a:bodyPr>
            <a:normAutofit/>
          </a:bodyPr>
          <a:lstStyle/>
          <a:p>
            <a:r>
              <a:rPr lang="fr-CA" dirty="0"/>
              <a:t>Le bruit au travail: </a:t>
            </a:r>
            <a:br>
              <a:rPr lang="fr-CA" dirty="0"/>
            </a:br>
            <a:r>
              <a:rPr lang="fr-CA" dirty="0"/>
              <a:t>Un fléau</a:t>
            </a:r>
          </a:p>
        </p:txBody>
      </p:sp>
      <p:sp>
        <p:nvSpPr>
          <p:cNvPr id="3" name="Espace réservé du contenu 2"/>
          <p:cNvSpPr>
            <a:spLocks noGrp="1"/>
          </p:cNvSpPr>
          <p:nvPr>
            <p:ph idx="1"/>
          </p:nvPr>
        </p:nvSpPr>
        <p:spPr>
          <a:xfrm>
            <a:off x="4778188" y="739589"/>
            <a:ext cx="7256930" cy="5862918"/>
          </a:xfrm>
        </p:spPr>
        <p:txBody>
          <a:bodyPr anchor="ctr">
            <a:normAutofit fontScale="92500" lnSpcReduction="10000"/>
          </a:bodyPr>
          <a:lstStyle/>
          <a:p>
            <a:pPr marL="255588" indent="-228600">
              <a:spcBef>
                <a:spcPts val="1500"/>
              </a:spcBef>
              <a:buClr>
                <a:srgbClr val="FF0000"/>
              </a:buClr>
              <a:buSzPct val="70000"/>
              <a:buFont typeface="Wingdings" pitchFamily="2" charset="2"/>
              <a:buChar char="§"/>
            </a:pPr>
            <a:r>
              <a:rPr lang="fr-CA" sz="3900" b="1" dirty="0">
                <a:latin typeface="Calibri" panose="020F0502020204030204" pitchFamily="34" charset="0"/>
              </a:rPr>
              <a:t>Le bruit est une cause d’accident mortel dans 2,2 % des cas</a:t>
            </a:r>
          </a:p>
          <a:p>
            <a:pPr marL="255588" lvl="0" indent="-228600">
              <a:spcBef>
                <a:spcPts val="1500"/>
              </a:spcBef>
              <a:buClr>
                <a:srgbClr val="FF0000"/>
              </a:buClr>
              <a:buSzPct val="70000"/>
              <a:buFont typeface="Wingdings" pitchFamily="2" charset="2"/>
              <a:buChar char="§"/>
            </a:pPr>
            <a:r>
              <a:rPr lang="fr-CA" sz="3900" b="1" dirty="0">
                <a:latin typeface="Calibri" panose="020F0502020204030204" pitchFamily="34" charset="0"/>
              </a:rPr>
              <a:t>Le Québec éviterait au moins 2 600 accidents par année si la norme était fixée à 85 </a:t>
            </a:r>
            <a:r>
              <a:rPr lang="fr-CA" sz="3900" b="1" dirty="0" err="1">
                <a:latin typeface="Calibri" panose="020F0502020204030204" pitchFamily="34" charset="0"/>
              </a:rPr>
              <a:t>dBA</a:t>
            </a:r>
            <a:r>
              <a:rPr lang="fr-CA" sz="3900" b="1" dirty="0">
                <a:latin typeface="Calibri" panose="020F0502020204030204" pitchFamily="34" charset="0"/>
              </a:rPr>
              <a:t> pour 8 heures</a:t>
            </a:r>
          </a:p>
          <a:p>
            <a:pPr marL="255588" lvl="0" indent="-228600">
              <a:spcBef>
                <a:spcPts val="1500"/>
              </a:spcBef>
              <a:buClr>
                <a:srgbClr val="FF0000"/>
              </a:buClr>
              <a:buSzPct val="70000"/>
              <a:buFont typeface="Wingdings" pitchFamily="2" charset="2"/>
              <a:buChar char="§"/>
            </a:pPr>
            <a:r>
              <a:rPr lang="fr-CA" sz="3900" b="1" dirty="0">
                <a:latin typeface="Calibri" panose="020F0502020204030204" pitchFamily="34" charset="0"/>
              </a:rPr>
              <a:t>Les normes québécoises sont désuètes</a:t>
            </a:r>
          </a:p>
          <a:p>
            <a:pPr marL="255588" lvl="0" indent="-228600">
              <a:spcBef>
                <a:spcPts val="1500"/>
              </a:spcBef>
              <a:buClr>
                <a:srgbClr val="FF0000"/>
              </a:buClr>
              <a:buSzPct val="70000"/>
              <a:buFont typeface="Wingdings" pitchFamily="2" charset="2"/>
              <a:buChar char="§"/>
            </a:pPr>
            <a:r>
              <a:rPr lang="fr-CA" sz="3900" b="1" dirty="0">
                <a:latin typeface="Calibri" panose="020F0502020204030204" pitchFamily="34" charset="0"/>
              </a:rPr>
              <a:t>Source : des chercheurs universitaires en audiologie de l’UDM, de l’Université Laval et de l’INSPQ</a:t>
            </a:r>
          </a:p>
          <a:p>
            <a:pPr marL="255588" indent="-228600">
              <a:spcBef>
                <a:spcPts val="1500"/>
              </a:spcBef>
              <a:buClr>
                <a:srgbClr val="FF0000"/>
              </a:buClr>
              <a:buSzPct val="70000"/>
              <a:buFont typeface="Wingdings" pitchFamily="2" charset="2"/>
              <a:buChar char="§"/>
            </a:pPr>
            <a:endParaRPr lang="fr-CA" sz="2000" dirty="0"/>
          </a:p>
          <a:p>
            <a:pPr marL="255588" lvl="0" indent="-228600">
              <a:spcBef>
                <a:spcPts val="1500"/>
              </a:spcBef>
              <a:buClr>
                <a:srgbClr val="FF0000"/>
              </a:buClr>
              <a:buSzPct val="70000"/>
              <a:buFont typeface="Wingdings" pitchFamily="2" charset="2"/>
              <a:buChar char="§"/>
            </a:pPr>
            <a:endParaRPr lang="fr-CA" sz="2000" dirty="0">
              <a:latin typeface="Calibri" panose="020F0502020204030204" pitchFamily="34" charset="0"/>
            </a:endParaRPr>
          </a:p>
          <a:p>
            <a:endParaRPr lang="fr-CA" sz="2000" dirty="0"/>
          </a:p>
        </p:txBody>
      </p:sp>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spcAft>
                <a:spcPts val="600"/>
              </a:spcAft>
            </a:pPr>
            <a:fld id="{3101B508-B952-414E-AEB1-D48B5C65E2A2}" type="slidenum">
              <a:rPr lang="fr-CA" smtClean="0"/>
              <a:pPr>
                <a:spcAft>
                  <a:spcPts val="600"/>
                </a:spcAft>
              </a:pPr>
              <a:t>16</a:t>
            </a:fld>
            <a:endParaRPr lang="fr-CA"/>
          </a:p>
        </p:txBody>
      </p:sp>
    </p:spTree>
    <p:extLst>
      <p:ext uri="{BB962C8B-B14F-4D97-AF65-F5344CB8AC3E}">
        <p14:creationId xmlns:p14="http://schemas.microsoft.com/office/powerpoint/2010/main" val="1203225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841248" y="548640"/>
            <a:ext cx="3600860" cy="5431536"/>
          </a:xfrm>
        </p:spPr>
        <p:txBody>
          <a:bodyPr>
            <a:normAutofit/>
          </a:bodyPr>
          <a:lstStyle/>
          <a:p>
            <a:r>
              <a:rPr lang="fr-CA" sz="5400" dirty="0"/>
              <a:t>Le bruit au travail: Un fléau</a:t>
            </a:r>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Espace réservé du contenu 2"/>
          <p:cNvSpPr>
            <a:spLocks noGrp="1"/>
          </p:cNvSpPr>
          <p:nvPr>
            <p:ph idx="1"/>
          </p:nvPr>
        </p:nvSpPr>
        <p:spPr>
          <a:xfrm>
            <a:off x="5126418" y="1187825"/>
            <a:ext cx="6612864" cy="4795802"/>
          </a:xfrm>
        </p:spPr>
        <p:txBody>
          <a:bodyPr anchor="ctr">
            <a:normAutofit lnSpcReduction="10000"/>
          </a:bodyPr>
          <a:lstStyle/>
          <a:p>
            <a:pPr marL="255588" lvl="0" indent="-228600">
              <a:spcBef>
                <a:spcPts val="1500"/>
              </a:spcBef>
              <a:buClr>
                <a:srgbClr val="FF0000"/>
              </a:buClr>
              <a:buSzPct val="70000"/>
              <a:buFont typeface="Wingdings" pitchFamily="2" charset="2"/>
              <a:buChar char="§"/>
            </a:pPr>
            <a:r>
              <a:rPr lang="fr-CA" sz="3600" b="1" dirty="0">
                <a:latin typeface="Calibri" panose="020F0502020204030204" pitchFamily="34" charset="0"/>
              </a:rPr>
              <a:t>Il nuit à la productivité des entreprises</a:t>
            </a:r>
          </a:p>
          <a:p>
            <a:pPr marL="255588" lvl="0" indent="-228600">
              <a:spcBef>
                <a:spcPts val="1500"/>
              </a:spcBef>
              <a:buClr>
                <a:srgbClr val="FF0000"/>
              </a:buClr>
              <a:buSzPct val="70000"/>
              <a:buFont typeface="Wingdings" pitchFamily="2" charset="2"/>
              <a:buChar char="§"/>
            </a:pPr>
            <a:r>
              <a:rPr lang="fr-CA" sz="3600" b="1" dirty="0">
                <a:latin typeface="Calibri" panose="020F0502020204030204" pitchFamily="34" charset="0"/>
              </a:rPr>
              <a:t>Plus grand roulement de main-d’œuvre</a:t>
            </a:r>
          </a:p>
          <a:p>
            <a:pPr marL="255588" lvl="0" indent="-228600">
              <a:spcBef>
                <a:spcPts val="1500"/>
              </a:spcBef>
              <a:buClr>
                <a:srgbClr val="FF0000"/>
              </a:buClr>
              <a:buSzPct val="70000"/>
              <a:buFont typeface="Wingdings" pitchFamily="2" charset="2"/>
              <a:buChar char="§"/>
            </a:pPr>
            <a:r>
              <a:rPr lang="fr-CA" sz="3600" b="1" dirty="0">
                <a:latin typeface="Calibri" panose="020F0502020204030204" pitchFamily="34" charset="0"/>
              </a:rPr>
              <a:t>Baisse de performance des personnes salariées</a:t>
            </a:r>
          </a:p>
          <a:p>
            <a:pPr marL="255588" lvl="0" indent="-228600">
              <a:spcBef>
                <a:spcPts val="1500"/>
              </a:spcBef>
              <a:buClr>
                <a:srgbClr val="FF0000"/>
              </a:buClr>
              <a:buSzPct val="70000"/>
              <a:buFont typeface="Wingdings" pitchFamily="2" charset="2"/>
              <a:buChar char="§"/>
            </a:pPr>
            <a:r>
              <a:rPr lang="fr-CA" sz="3600" b="1" dirty="0">
                <a:latin typeface="Calibri" panose="020F0502020204030204" pitchFamily="34" charset="0"/>
              </a:rPr>
              <a:t>Taux d’absentéisme accru</a:t>
            </a:r>
          </a:p>
          <a:p>
            <a:pPr marL="255588" lvl="0" indent="-228600">
              <a:spcBef>
                <a:spcPts val="1500"/>
              </a:spcBef>
              <a:buClr>
                <a:srgbClr val="FF0000"/>
              </a:buClr>
              <a:buSzPct val="70000"/>
              <a:buFont typeface="Wingdings" pitchFamily="2" charset="2"/>
              <a:buChar char="§"/>
            </a:pPr>
            <a:r>
              <a:rPr lang="fr-CA" sz="3600" b="1" dirty="0">
                <a:latin typeface="Calibri" panose="020F0502020204030204" pitchFamily="34" charset="0"/>
              </a:rPr>
              <a:t>Productivité et qualité inégales</a:t>
            </a:r>
          </a:p>
          <a:p>
            <a:pPr marL="255588" indent="-228600">
              <a:spcBef>
                <a:spcPts val="1500"/>
              </a:spcBef>
              <a:buClr>
                <a:srgbClr val="FF0000"/>
              </a:buClr>
              <a:buSzPct val="70000"/>
              <a:buFont typeface="Wingdings" pitchFamily="2" charset="2"/>
              <a:buChar char="§"/>
            </a:pPr>
            <a:endParaRPr lang="fr-CA" sz="2200" dirty="0"/>
          </a:p>
          <a:p>
            <a:pPr marL="255588" lvl="0" indent="-228600">
              <a:spcBef>
                <a:spcPts val="1500"/>
              </a:spcBef>
              <a:buClr>
                <a:srgbClr val="FF0000"/>
              </a:buClr>
              <a:buSzPct val="70000"/>
              <a:buFont typeface="Wingdings" pitchFamily="2" charset="2"/>
              <a:buChar char="§"/>
            </a:pPr>
            <a:endParaRPr lang="fr-CA" sz="2200" dirty="0">
              <a:latin typeface="Calibri" panose="020F0502020204030204" pitchFamily="34" charset="0"/>
            </a:endParaRPr>
          </a:p>
          <a:p>
            <a:endParaRPr lang="fr-CA" sz="2200" dirty="0"/>
          </a:p>
        </p:txBody>
      </p:sp>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spcAft>
                <a:spcPts val="600"/>
              </a:spcAft>
            </a:pPr>
            <a:fld id="{3101B508-B952-414E-AEB1-D48B5C65E2A2}" type="slidenum">
              <a:rPr lang="fr-CA" smtClean="0"/>
              <a:pPr>
                <a:spcAft>
                  <a:spcPts val="600"/>
                </a:spcAft>
              </a:pPr>
              <a:t>17</a:t>
            </a:fld>
            <a:endParaRPr lang="fr-CA"/>
          </a:p>
        </p:txBody>
      </p:sp>
    </p:spTree>
    <p:extLst>
      <p:ext uri="{BB962C8B-B14F-4D97-AF65-F5344CB8AC3E}">
        <p14:creationId xmlns:p14="http://schemas.microsoft.com/office/powerpoint/2010/main" val="1127134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572493" y="238539"/>
            <a:ext cx="11018520" cy="1434415"/>
          </a:xfrm>
        </p:spPr>
        <p:txBody>
          <a:bodyPr anchor="b">
            <a:normAutofit/>
          </a:bodyPr>
          <a:lstStyle/>
          <a:p>
            <a:r>
              <a:rPr lang="fr-CA" sz="5400"/>
              <a:t>Le bruit au travail: Un fléau</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p:cNvSpPr>
            <a:spLocks noGrp="1"/>
          </p:cNvSpPr>
          <p:nvPr>
            <p:ph idx="1"/>
          </p:nvPr>
        </p:nvSpPr>
        <p:spPr>
          <a:xfrm>
            <a:off x="367553" y="1842247"/>
            <a:ext cx="7812741" cy="4860939"/>
          </a:xfrm>
        </p:spPr>
        <p:txBody>
          <a:bodyPr anchor="t">
            <a:normAutofit/>
          </a:bodyPr>
          <a:lstStyle/>
          <a:p>
            <a:r>
              <a:rPr lang="fr-CA" sz="3600" b="1" dirty="0"/>
              <a:t>Hausse des primes d’assurance</a:t>
            </a:r>
          </a:p>
          <a:p>
            <a:r>
              <a:rPr lang="fr-CA" sz="3600" b="1" dirty="0"/>
              <a:t>Coûts reliés aux programmes de protection individuelle contre le bruit</a:t>
            </a:r>
          </a:p>
          <a:p>
            <a:r>
              <a:rPr lang="fr-CA" sz="3600" b="1" dirty="0"/>
              <a:t>Augmentation des accidents de travail</a:t>
            </a:r>
          </a:p>
          <a:p>
            <a:r>
              <a:rPr lang="fr-CA" sz="3600" b="1" dirty="0"/>
              <a:t>Départ prématuré à la retraite</a:t>
            </a:r>
          </a:p>
          <a:p>
            <a:r>
              <a:rPr lang="fr-CA" sz="3600" b="1" dirty="0"/>
              <a:t>Détérioration du climat de travail</a:t>
            </a:r>
          </a:p>
          <a:p>
            <a:pPr marL="255588" lvl="0" indent="-228600">
              <a:spcBef>
                <a:spcPts val="1500"/>
              </a:spcBef>
              <a:buClr>
                <a:srgbClr val="FF0000"/>
              </a:buClr>
              <a:buSzPct val="70000"/>
              <a:buFont typeface="Wingdings" pitchFamily="2" charset="2"/>
              <a:buChar char="§"/>
            </a:pPr>
            <a:endParaRPr lang="fr-CA" sz="2200" dirty="0"/>
          </a:p>
          <a:p>
            <a:pPr marL="255588" lvl="0" indent="-228600">
              <a:spcBef>
                <a:spcPts val="1500"/>
              </a:spcBef>
              <a:buClr>
                <a:srgbClr val="FF0000"/>
              </a:buClr>
              <a:buSzPct val="70000"/>
              <a:buFont typeface="Wingdings" pitchFamily="2" charset="2"/>
              <a:buChar char="§"/>
            </a:pPr>
            <a:endParaRPr lang="fr-CA" sz="2200" dirty="0">
              <a:latin typeface="Calibri" panose="020F0502020204030204" pitchFamily="34" charset="0"/>
            </a:endParaRPr>
          </a:p>
          <a:p>
            <a:endParaRPr lang="fr-CA" sz="2200" dirty="0"/>
          </a:p>
        </p:txBody>
      </p:sp>
      <p:pic>
        <p:nvPicPr>
          <p:cNvPr id="5" name="Image 4"/>
          <p:cNvPicPr>
            <a:picLocks noChangeAspect="1"/>
          </p:cNvPicPr>
          <p:nvPr/>
        </p:nvPicPr>
        <p:blipFill rotWithShape="1">
          <a:blip r:embed="rId2"/>
          <a:srcRect l="3519" r="13504"/>
          <a:stretch/>
        </p:blipFill>
        <p:spPr>
          <a:xfrm>
            <a:off x="7675658" y="2093976"/>
            <a:ext cx="3941064" cy="4096512"/>
          </a:xfrm>
          <a:prstGeom prst="rect">
            <a:avLst/>
          </a:prstGeom>
        </p:spPr>
      </p:pic>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spcAft>
                <a:spcPts val="600"/>
              </a:spcAft>
            </a:pPr>
            <a:fld id="{3101B508-B952-414E-AEB1-D48B5C65E2A2}" type="slidenum">
              <a:rPr lang="fr-CA" smtClean="0"/>
              <a:pPr>
                <a:spcAft>
                  <a:spcPts val="600"/>
                </a:spcAft>
              </a:pPr>
              <a:t>18</a:t>
            </a:fld>
            <a:endParaRPr lang="fr-CA"/>
          </a:p>
        </p:txBody>
      </p:sp>
    </p:spTree>
    <p:extLst>
      <p:ext uri="{BB962C8B-B14F-4D97-AF65-F5344CB8AC3E}">
        <p14:creationId xmlns:p14="http://schemas.microsoft.com/office/powerpoint/2010/main" val="3250419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CA"/>
          </a:p>
        </p:txBody>
      </p:sp>
      <p:pic>
        <p:nvPicPr>
          <p:cNvPr id="5" name="Espace réservé du contenu 4"/>
          <p:cNvPicPr>
            <a:picLocks noGrp="1" noChangeAspect="1"/>
          </p:cNvPicPr>
          <p:nvPr>
            <p:ph idx="1"/>
          </p:nvPr>
        </p:nvPicPr>
        <p:blipFill>
          <a:blip r:embed="rId2"/>
          <a:stretch>
            <a:fillRect/>
          </a:stretch>
        </p:blipFill>
        <p:spPr>
          <a:xfrm>
            <a:off x="712694" y="0"/>
            <a:ext cx="10771094" cy="6602506"/>
          </a:xfrm>
          <a:prstGeom prst="rect">
            <a:avLst/>
          </a:prstGeom>
        </p:spPr>
      </p:pic>
      <p:sp>
        <p:nvSpPr>
          <p:cNvPr id="4" name="Espace réservé du numéro de diapositive 3"/>
          <p:cNvSpPr>
            <a:spLocks noGrp="1"/>
          </p:cNvSpPr>
          <p:nvPr>
            <p:ph type="sldNum" sz="quarter" idx="12"/>
          </p:nvPr>
        </p:nvSpPr>
        <p:spPr/>
        <p:txBody>
          <a:bodyPr/>
          <a:lstStyle/>
          <a:p>
            <a:fld id="{3101B508-B952-414E-AEB1-D48B5C65E2A2}" type="slidenum">
              <a:rPr lang="fr-CA" smtClean="0"/>
              <a:t>19</a:t>
            </a:fld>
            <a:endParaRPr lang="fr-CA"/>
          </a:p>
        </p:txBody>
      </p:sp>
    </p:spTree>
    <p:extLst>
      <p:ext uri="{BB962C8B-B14F-4D97-AF65-F5344CB8AC3E}">
        <p14:creationId xmlns:p14="http://schemas.microsoft.com/office/powerpoint/2010/main" val="1611653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799" y="0"/>
            <a:ext cx="11107271" cy="818217"/>
          </a:xfrm>
        </p:spPr>
        <p:txBody>
          <a:bodyPr>
            <a:normAutofit/>
          </a:bodyPr>
          <a:lstStyle/>
          <a:p>
            <a:r>
              <a:rPr lang="fr-CA" dirty="0"/>
              <a:t>Le vacarme des chiffres</a:t>
            </a:r>
          </a:p>
        </p:txBody>
      </p:sp>
      <p:sp>
        <p:nvSpPr>
          <p:cNvPr id="3" name="Espace réservé du contenu 2"/>
          <p:cNvSpPr>
            <a:spLocks noGrp="1"/>
          </p:cNvSpPr>
          <p:nvPr>
            <p:ph idx="1"/>
          </p:nvPr>
        </p:nvSpPr>
        <p:spPr>
          <a:xfrm>
            <a:off x="363071" y="1183342"/>
            <a:ext cx="11282082" cy="5173008"/>
          </a:xfrm>
        </p:spPr>
        <p:txBody>
          <a:bodyPr>
            <a:normAutofit/>
          </a:bodyPr>
          <a:lstStyle/>
          <a:p>
            <a:r>
              <a:rPr lang="fr-CA" dirty="0"/>
              <a:t>Dans les pays industrialisés, on estime de 10 à 16 % la prévalence de la surdité attribuable à l’exposition au bruit en milieu de travail (</a:t>
            </a:r>
            <a:r>
              <a:rPr lang="fr-CA" dirty="0" err="1"/>
              <a:t>Dobie</a:t>
            </a:r>
            <a:r>
              <a:rPr lang="fr-CA" dirty="0"/>
              <a:t> 2008)</a:t>
            </a:r>
          </a:p>
          <a:p>
            <a:r>
              <a:rPr lang="fr-CA" dirty="0"/>
              <a:t>Aux États-Unis, environ 10% des travailleurs et travailleuses seraient exposés chaque jour à un niveau de bruit supérieur à 90 </a:t>
            </a:r>
            <a:r>
              <a:rPr lang="fr-CA" dirty="0" err="1"/>
              <a:t>dBA</a:t>
            </a:r>
            <a:r>
              <a:rPr lang="fr-CA" dirty="0"/>
              <a:t> (</a:t>
            </a:r>
            <a:r>
              <a:rPr lang="fr-CA" dirty="0" err="1"/>
              <a:t>Driscoll</a:t>
            </a:r>
            <a:r>
              <a:rPr lang="fr-CA" dirty="0"/>
              <a:t> et al.,2010)</a:t>
            </a:r>
          </a:p>
          <a:p>
            <a:r>
              <a:rPr lang="fr-CA" dirty="0"/>
              <a:t>Au Québec, l’enquête </a:t>
            </a:r>
            <a:r>
              <a:rPr lang="fr-CA" dirty="0" err="1"/>
              <a:t>Eqcotesst</a:t>
            </a:r>
            <a:r>
              <a:rPr lang="fr-CA" dirty="0"/>
              <a:t> (2011) a estimé que 359 000 travailleurs et travailleuses œuvrent souvent ou tout le temps dans un bruit si intense qu’il est difficile de tenir une conversation à un mètre de distance, même en criant (niveau de bruit estimé à plus de 85 </a:t>
            </a:r>
            <a:r>
              <a:rPr lang="fr-CA" dirty="0" err="1"/>
              <a:t>dBA</a:t>
            </a:r>
            <a:r>
              <a:rPr lang="fr-CA" dirty="0"/>
              <a:t> selon Harris, 1979)</a:t>
            </a:r>
          </a:p>
        </p:txBody>
      </p:sp>
      <p:sp>
        <p:nvSpPr>
          <p:cNvPr id="4" name="Espace réservé du numéro de diapositive 3"/>
          <p:cNvSpPr>
            <a:spLocks noGrp="1"/>
          </p:cNvSpPr>
          <p:nvPr>
            <p:ph type="sldNum" sz="quarter" idx="12"/>
          </p:nvPr>
        </p:nvSpPr>
        <p:spPr/>
        <p:txBody>
          <a:bodyPr/>
          <a:lstStyle/>
          <a:p>
            <a:fld id="{3101B508-B952-414E-AEB1-D48B5C65E2A2}" type="slidenum">
              <a:rPr lang="fr-CA" smtClean="0"/>
              <a:t>2</a:t>
            </a:fld>
            <a:endParaRPr lang="fr-CA"/>
          </a:p>
        </p:txBody>
      </p:sp>
    </p:spTree>
    <p:extLst>
      <p:ext uri="{BB962C8B-B14F-4D97-AF65-F5344CB8AC3E}">
        <p14:creationId xmlns:p14="http://schemas.microsoft.com/office/powerpoint/2010/main" val="3100418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1"/>
          </p:nvPr>
        </p:nvSpPr>
        <p:spPr/>
        <p:txBody>
          <a:bodyPr/>
          <a:lstStyle/>
          <a:p>
            <a:fld id="{700EF463-7F8E-4746-9380-C02081B61924}" type="slidenum">
              <a:rPr lang="fr-CA" smtClean="0"/>
              <a:pPr/>
              <a:t>20</a:t>
            </a:fld>
            <a:endParaRPr lang="fr-CA"/>
          </a:p>
        </p:txBody>
      </p:sp>
      <p:pic>
        <p:nvPicPr>
          <p:cNvPr id="3" name="Picture 2"/>
          <p:cNvPicPr>
            <a:picLocks noChangeAspect="1" noChangeArrowheads="1"/>
          </p:cNvPicPr>
          <p:nvPr/>
        </p:nvPicPr>
        <p:blipFill>
          <a:blip r:embed="rId2" cstate="print"/>
          <a:srcRect/>
          <a:stretch>
            <a:fillRect/>
          </a:stretch>
        </p:blipFill>
        <p:spPr bwMode="auto">
          <a:xfrm>
            <a:off x="1205753" y="620687"/>
            <a:ext cx="9587753" cy="5690465"/>
          </a:xfrm>
          <a:prstGeom prst="rect">
            <a:avLst/>
          </a:prstGeom>
          <a:noFill/>
          <a:ln w="12700" cap="flat" cmpd="sng">
            <a:noFill/>
            <a:prstDash val="solid"/>
            <a:miter lim="800000"/>
            <a:headEnd type="none" w="sm" len="sm"/>
            <a:tailEnd type="none" w="sm" len="sm"/>
          </a:ln>
        </p:spPr>
      </p:pic>
      <p:sp>
        <p:nvSpPr>
          <p:cNvPr id="4" name="Rectangle 2"/>
          <p:cNvSpPr txBox="1">
            <a:spLocks noChangeArrowheads="1"/>
          </p:cNvSpPr>
          <p:nvPr/>
        </p:nvSpPr>
        <p:spPr>
          <a:xfrm>
            <a:off x="1703512" y="-59432"/>
            <a:ext cx="8737600" cy="680120"/>
          </a:xfrm>
          <a:prstGeom prst="rect">
            <a:avLst/>
          </a:prstGeom>
          <a:noFill/>
          <a:ln/>
        </p:spPr>
        <p:txBody>
          <a:bodyPr lIns="92075" tIns="46038" rIns="92075" bIns="46038" anchor="b"/>
          <a:lstStyle/>
          <a:p>
            <a:pPr algn="ctr">
              <a:defRPr/>
            </a:pPr>
            <a:r>
              <a:rPr lang="fr-CA" sz="2400" b="1" dirty="0">
                <a:solidFill>
                  <a:srgbClr val="FF0000"/>
                </a:solidFill>
              </a:rPr>
              <a:t>Principe d’égale énergie dans les règlements au Canada</a:t>
            </a:r>
          </a:p>
        </p:txBody>
      </p:sp>
      <p:sp>
        <p:nvSpPr>
          <p:cNvPr id="5" name="Text Box 4"/>
          <p:cNvSpPr txBox="1">
            <a:spLocks noChangeArrowheads="1"/>
          </p:cNvSpPr>
          <p:nvPr/>
        </p:nvSpPr>
        <p:spPr bwMode="auto">
          <a:xfrm rot="16200000">
            <a:off x="9817157" y="4552582"/>
            <a:ext cx="2528048" cy="307777"/>
          </a:xfrm>
          <a:prstGeom prst="rect">
            <a:avLst/>
          </a:prstGeom>
          <a:noFill/>
          <a:ln w="12700">
            <a:noFill/>
            <a:miter lim="800000"/>
            <a:headEnd type="none" w="sm" len="sm"/>
            <a:tailEnd type="none" w="sm" len="sm"/>
          </a:ln>
          <a:effectLst/>
        </p:spPr>
        <p:txBody>
          <a:bodyPr wrap="square">
            <a:spAutoFit/>
          </a:bodyPr>
          <a:lstStyle/>
          <a:p>
            <a:r>
              <a:rPr lang="fr-CA" sz="1400" dirty="0"/>
              <a:t>Source: Soulard, 2010</a:t>
            </a:r>
          </a:p>
        </p:txBody>
      </p:sp>
    </p:spTree>
    <p:extLst>
      <p:ext uri="{BB962C8B-B14F-4D97-AF65-F5344CB8AC3E}">
        <p14:creationId xmlns:p14="http://schemas.microsoft.com/office/powerpoint/2010/main" val="1928735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57"/>
          <p:cNvGraphicFramePr>
            <a:graphicFrameLocks/>
          </p:cNvGraphicFramePr>
          <p:nvPr>
            <p:extLst>
              <p:ext uri="{D42A27DB-BD31-4B8C-83A1-F6EECF244321}">
                <p14:modId xmlns:p14="http://schemas.microsoft.com/office/powerpoint/2010/main" val="4260776881"/>
              </p:ext>
            </p:extLst>
          </p:nvPr>
        </p:nvGraphicFramePr>
        <p:xfrm>
          <a:off x="1992314" y="1532965"/>
          <a:ext cx="8135937" cy="3469343"/>
        </p:xfrm>
        <a:graphic>
          <a:graphicData uri="http://schemas.openxmlformats.org/drawingml/2006/table">
            <a:tbl>
              <a:tblPr/>
              <a:tblGrid>
                <a:gridCol w="3213100">
                  <a:extLst>
                    <a:ext uri="{9D8B030D-6E8A-4147-A177-3AD203B41FA5}">
                      <a16:colId xmlns:a16="http://schemas.microsoft.com/office/drawing/2014/main" val="20000"/>
                    </a:ext>
                  </a:extLst>
                </a:gridCol>
                <a:gridCol w="4922837">
                  <a:extLst>
                    <a:ext uri="{9D8B030D-6E8A-4147-A177-3AD203B41FA5}">
                      <a16:colId xmlns:a16="http://schemas.microsoft.com/office/drawing/2014/main" val="20001"/>
                    </a:ext>
                  </a:extLst>
                </a:gridCol>
              </a:tblGrid>
              <a:tr h="1105955">
                <a:tc>
                  <a:txBody>
                    <a:bodyPr/>
                    <a:lstStyle/>
                    <a:p>
                      <a:pPr marL="0" marR="0" lvl="0" indent="0" algn="ctr" defTabSz="914400" rtl="0" eaLnBrk="1" fontAlgn="base" latinLnBrk="0" hangingPunct="1">
                        <a:lnSpc>
                          <a:spcPct val="80000"/>
                        </a:lnSpc>
                        <a:spcBef>
                          <a:spcPct val="20000"/>
                        </a:spcBef>
                        <a:spcAft>
                          <a:spcPct val="0"/>
                        </a:spcAft>
                        <a:buClrTx/>
                        <a:buSzTx/>
                        <a:buFont typeface="Arial" charset="0"/>
                        <a:buNone/>
                        <a:tabLst/>
                      </a:pPr>
                      <a:r>
                        <a:rPr kumimoji="0" lang="fr-CA" sz="2200" b="0" i="0" u="none" strike="noStrike" cap="none" normalizeH="0" baseline="0" dirty="0">
                          <a:ln>
                            <a:noFill/>
                          </a:ln>
                          <a:solidFill>
                            <a:schemeClr val="tx1"/>
                          </a:solidFill>
                          <a:effectLst/>
                          <a:latin typeface="Calibri" pitchFamily="34" charset="0"/>
                        </a:rPr>
                        <a:t>Niveau moyen d'exposition en</a:t>
                      </a:r>
                    </a:p>
                    <a:p>
                      <a:pPr marL="0" marR="0" lvl="0" indent="0" algn="ctr" defTabSz="914400" rtl="0" eaLnBrk="1" fontAlgn="base" latinLnBrk="0" hangingPunct="1">
                        <a:lnSpc>
                          <a:spcPct val="80000"/>
                        </a:lnSpc>
                        <a:spcBef>
                          <a:spcPct val="20000"/>
                        </a:spcBef>
                        <a:spcAft>
                          <a:spcPct val="0"/>
                        </a:spcAft>
                        <a:buClrTx/>
                        <a:buSzTx/>
                        <a:buFont typeface="Arial" charset="0"/>
                        <a:buNone/>
                        <a:tabLst/>
                      </a:pPr>
                      <a:r>
                        <a:rPr kumimoji="0" lang="fr-CA" sz="2200" b="0" i="0" u="none" strike="noStrike" cap="none" normalizeH="0" baseline="0" dirty="0">
                          <a:ln>
                            <a:noFill/>
                          </a:ln>
                          <a:solidFill>
                            <a:schemeClr val="tx1"/>
                          </a:solidFill>
                          <a:effectLst/>
                          <a:latin typeface="Calibri" pitchFamily="34" charset="0"/>
                        </a:rPr>
                        <a:t>décibels (</a:t>
                      </a:r>
                      <a:r>
                        <a:rPr kumimoji="0" lang="fr-CA" sz="2200" b="0" i="0" u="none" strike="noStrike" cap="none" normalizeH="0" baseline="0" dirty="0" err="1">
                          <a:ln>
                            <a:noFill/>
                          </a:ln>
                          <a:solidFill>
                            <a:schemeClr val="tx1"/>
                          </a:solidFill>
                          <a:effectLst/>
                          <a:latin typeface="Calibri" pitchFamily="34" charset="0"/>
                        </a:rPr>
                        <a:t>dBA</a:t>
                      </a:r>
                      <a:r>
                        <a:rPr kumimoji="0" lang="fr-CA" sz="2200" b="0" i="0" u="none" strike="noStrike" cap="none" normalizeH="0" baseline="0" dirty="0">
                          <a:ln>
                            <a:noFill/>
                          </a:ln>
                          <a:solidFill>
                            <a:schemeClr val="tx1"/>
                          </a:solidFill>
                          <a:effectLst/>
                          <a:latin typeface="Calibri"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Tx/>
                        <a:buSzTx/>
                        <a:buFont typeface="Arial" charset="0"/>
                        <a:buNone/>
                        <a:tabLst/>
                      </a:pPr>
                      <a:r>
                        <a:rPr kumimoji="0" lang="fr-CA" sz="2200" b="0" i="0" u="none" strike="noStrike" cap="none" normalizeH="0" baseline="0">
                          <a:ln>
                            <a:noFill/>
                          </a:ln>
                          <a:solidFill>
                            <a:schemeClr val="tx1"/>
                          </a:solidFill>
                          <a:effectLst/>
                          <a:latin typeface="Calibri" pitchFamily="34" charset="0"/>
                        </a:rPr>
                        <a:t>Pourcentage de la population qui sera atteint d'une surdité indemnisable après 40 ans d'exposition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0847">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fr-CA" sz="2800" b="0" i="0" u="none" strike="noStrike" cap="none" normalizeH="0" baseline="0" dirty="0">
                          <a:ln>
                            <a:noFill/>
                          </a:ln>
                          <a:solidFill>
                            <a:schemeClr val="tx1"/>
                          </a:solidFill>
                          <a:effectLst/>
                          <a:latin typeface="Calibri" pitchFamily="34" charset="0"/>
                        </a:rPr>
                        <a:t>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fr-CA" sz="2800" b="0" i="0" u="none" strike="noStrike" cap="none" normalizeH="0" baseline="0" dirty="0">
                          <a:ln>
                            <a:noFill/>
                          </a:ln>
                          <a:solidFill>
                            <a:schemeClr val="tx1"/>
                          </a:solidFill>
                          <a:effectLst/>
                          <a:latin typeface="Calibri" pitchFamily="34" charset="0"/>
                        </a:rPr>
                        <a:t>23 à 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90847">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fr-CA" sz="2800" b="0" i="0" u="none" strike="noStrike" cap="none" normalizeH="0" baseline="0" dirty="0">
                          <a:ln>
                            <a:noFill/>
                          </a:ln>
                          <a:solidFill>
                            <a:schemeClr val="tx1"/>
                          </a:solidFill>
                          <a:effectLst/>
                          <a:latin typeface="Calibri" pitchFamily="34" charset="0"/>
                        </a:rPr>
                        <a:t>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fr-CA" sz="2800" b="0" i="0" u="none" strike="noStrike" cap="none" normalizeH="0" baseline="0" dirty="0">
                          <a:ln>
                            <a:noFill/>
                          </a:ln>
                          <a:solidFill>
                            <a:schemeClr val="tx1"/>
                          </a:solidFill>
                          <a:effectLst/>
                          <a:latin typeface="Calibri" pitchFamily="34" charset="0"/>
                        </a:rPr>
                        <a:t>8 à 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0847">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fr-CA" sz="2800" b="0" i="0" u="none" strike="noStrike" cap="none" normalizeH="0" baseline="0">
                          <a:ln>
                            <a:noFill/>
                          </a:ln>
                          <a:solidFill>
                            <a:schemeClr val="tx1"/>
                          </a:solidFill>
                          <a:effectLst/>
                          <a:latin typeface="Calibri" pitchFamily="34" charset="0"/>
                        </a:rPr>
                        <a:t>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fr-CA" sz="2800" b="0" i="0" u="none" strike="noStrike" cap="none" normalizeH="0" baseline="0" dirty="0">
                          <a:ln>
                            <a:noFill/>
                          </a:ln>
                          <a:solidFill>
                            <a:schemeClr val="tx1"/>
                          </a:solidFill>
                          <a:effectLst/>
                          <a:latin typeface="Calibri" pitchFamily="34" charset="0"/>
                        </a:rPr>
                        <a:t>1 à 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0847">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fr-CA" sz="2800" b="0" i="0" u="none" strike="noStrike" cap="none" normalizeH="0" baseline="0">
                          <a:ln>
                            <a:noFill/>
                          </a:ln>
                          <a:solidFill>
                            <a:schemeClr val="tx1"/>
                          </a:solidFill>
                          <a:effectLst/>
                          <a:latin typeface="Calibri" pitchFamily="34" charset="0"/>
                        </a:rPr>
                        <a:t>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fr-CA" sz="2800" b="0" i="0" u="none" strike="noStrike" cap="none" normalizeH="0" baseline="0" dirty="0">
                          <a:ln>
                            <a:noFill/>
                          </a:ln>
                          <a:solidFill>
                            <a:schemeClr val="tx1"/>
                          </a:solidFill>
                          <a:effectLst/>
                          <a:latin typeface="Calibri" pitchFamily="34" charset="0"/>
                        </a:rPr>
                        <a:t> </a:t>
                      </a:r>
                      <a:r>
                        <a:rPr kumimoji="0" lang="en-US" sz="2800" b="0" i="0" u="none" strike="noStrike" cap="none" normalizeH="0" baseline="0" dirty="0">
                          <a:ln>
                            <a:noFill/>
                          </a:ln>
                          <a:solidFill>
                            <a:schemeClr val="tx1"/>
                          </a:solidFill>
                          <a:effectLst/>
                          <a:latin typeface="Calibri" pitchFamily="34" charset="0"/>
                          <a:cs typeface="Arial" charset="0"/>
                        </a:rPr>
                        <a:t>~ 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 name="Text Box 24"/>
          <p:cNvSpPr txBox="1">
            <a:spLocks noChangeArrowheads="1"/>
          </p:cNvSpPr>
          <p:nvPr/>
        </p:nvSpPr>
        <p:spPr bwMode="auto">
          <a:xfrm>
            <a:off x="1919289" y="5230906"/>
            <a:ext cx="8370887" cy="738664"/>
          </a:xfrm>
          <a:prstGeom prst="rect">
            <a:avLst/>
          </a:prstGeom>
          <a:noFill/>
          <a:ln w="9525">
            <a:noFill/>
            <a:miter lim="800000"/>
            <a:headEnd/>
            <a:tailEnd/>
          </a:ln>
          <a:effectLst/>
        </p:spPr>
        <p:txBody>
          <a:bodyPr wrap="square">
            <a:spAutoFit/>
          </a:bodyPr>
          <a:lstStyle/>
          <a:p>
            <a:pPr>
              <a:spcBef>
                <a:spcPct val="50000"/>
              </a:spcBef>
            </a:pPr>
            <a:r>
              <a:rPr lang="fr-CA" sz="1400" dirty="0"/>
              <a:t>Source : </a:t>
            </a:r>
            <a:r>
              <a:rPr lang="en-GB" sz="1400" dirty="0"/>
              <a:t>NIOSH (1995). Preventing occupational hearing loss - A practical guide. Cincinnati, OH: U.S. Department of Health and Human Services, Public Health Service, Centres for Disease Control, National Institute for Occupational Safety and Health, DHHS (NIOSH), Publication No. 96-110</a:t>
            </a:r>
            <a:r>
              <a:rPr lang="fr-CA" sz="1400" dirty="0"/>
              <a:t> </a:t>
            </a:r>
          </a:p>
        </p:txBody>
      </p:sp>
      <p:sp>
        <p:nvSpPr>
          <p:cNvPr id="5" name="Rectangle 25"/>
          <p:cNvSpPr>
            <a:spLocks noChangeArrowheads="1"/>
          </p:cNvSpPr>
          <p:nvPr/>
        </p:nvSpPr>
        <p:spPr bwMode="auto">
          <a:xfrm>
            <a:off x="1773239" y="244475"/>
            <a:ext cx="8516937" cy="1077218"/>
          </a:xfrm>
          <a:prstGeom prst="rect">
            <a:avLst/>
          </a:prstGeom>
          <a:noFill/>
          <a:ln w="9525" algn="ctr">
            <a:noFill/>
            <a:miter lim="800000"/>
            <a:headEnd/>
            <a:tailEnd/>
          </a:ln>
          <a:effectLst/>
        </p:spPr>
        <p:txBody>
          <a:bodyPr>
            <a:spAutoFit/>
          </a:bodyPr>
          <a:lstStyle/>
          <a:p>
            <a:pPr algn="ctr">
              <a:defRPr/>
            </a:pPr>
            <a:r>
              <a:rPr lang="fr-CA" sz="3200" b="1" kern="0" dirty="0">
                <a:solidFill>
                  <a:srgbClr val="FF0000"/>
                </a:solidFill>
                <a:latin typeface="+mj-lt"/>
                <a:ea typeface="+mj-ea"/>
                <a:cs typeface="+mj-cs"/>
              </a:rPr>
              <a:t>Risque de surdité indemnisable en fonction du niveau d'exposition</a:t>
            </a:r>
          </a:p>
        </p:txBody>
      </p:sp>
    </p:spTree>
    <p:extLst>
      <p:ext uri="{BB962C8B-B14F-4D97-AF65-F5344CB8AC3E}">
        <p14:creationId xmlns:p14="http://schemas.microsoft.com/office/powerpoint/2010/main" val="1919062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1"/>
          </p:nvPr>
        </p:nvSpPr>
        <p:spPr>
          <a:xfrm>
            <a:off x="8077200" y="6248400"/>
            <a:ext cx="2133600" cy="476250"/>
          </a:xfrm>
        </p:spPr>
        <p:txBody>
          <a:bodyPr/>
          <a:lstStyle/>
          <a:p>
            <a:fld id="{700EF463-7F8E-4746-9380-C02081B61924}" type="slidenum">
              <a:rPr lang="fr-CA" smtClean="0"/>
              <a:pPr/>
              <a:t>22</a:t>
            </a:fld>
            <a:endParaRPr lang="fr-CA"/>
          </a:p>
        </p:txBody>
      </p:sp>
      <p:sp>
        <p:nvSpPr>
          <p:cNvPr id="3" name="Rectangle 2"/>
          <p:cNvSpPr txBox="1">
            <a:spLocks noChangeArrowheads="1"/>
          </p:cNvSpPr>
          <p:nvPr/>
        </p:nvSpPr>
        <p:spPr>
          <a:xfrm>
            <a:off x="2000250" y="94129"/>
            <a:ext cx="8496300" cy="1035424"/>
          </a:xfrm>
          <a:prstGeom prst="rect">
            <a:avLst/>
          </a:prstGeom>
          <a:noFill/>
          <a:ln/>
        </p:spPr>
        <p:txBody>
          <a:bodyPr lIns="92075" tIns="46038" rIns="92075" bIns="46038" anchor="b"/>
          <a:lstStyle>
            <a:lvl1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2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4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6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8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a:lstStyle>
          <a:p>
            <a:r>
              <a:rPr lang="fr-CA" sz="3200" dirty="0">
                <a:solidFill>
                  <a:srgbClr val="FF0000"/>
                </a:solidFill>
                <a:effectLst/>
              </a:rPr>
              <a:t>Proportion des travailleurs exposés </a:t>
            </a:r>
            <a:br>
              <a:rPr lang="fr-CA" sz="3200" dirty="0">
                <a:solidFill>
                  <a:srgbClr val="FF0000"/>
                </a:solidFill>
                <a:effectLst/>
              </a:rPr>
            </a:br>
            <a:r>
              <a:rPr lang="fr-CA" sz="3200" dirty="0">
                <a:solidFill>
                  <a:srgbClr val="FF0000"/>
                </a:solidFill>
                <a:effectLst/>
              </a:rPr>
              <a:t>présentant une perte auditive</a:t>
            </a:r>
          </a:p>
        </p:txBody>
      </p:sp>
      <p:pic>
        <p:nvPicPr>
          <p:cNvPr id="4" name="Picture 12"/>
          <p:cNvPicPr>
            <a:picLocks noChangeAspect="1" noChangeArrowheads="1"/>
          </p:cNvPicPr>
          <p:nvPr/>
        </p:nvPicPr>
        <p:blipFill>
          <a:blip r:embed="rId2" cstate="print"/>
          <a:srcRect/>
          <a:stretch>
            <a:fillRect/>
          </a:stretch>
        </p:blipFill>
        <p:spPr bwMode="auto">
          <a:xfrm>
            <a:off x="1721224" y="1342280"/>
            <a:ext cx="9318811" cy="4903418"/>
          </a:xfrm>
          <a:prstGeom prst="rect">
            <a:avLst/>
          </a:prstGeom>
          <a:noFill/>
          <a:ln w="12700" cap="flat" cmpd="sng">
            <a:noFill/>
            <a:prstDash val="solid"/>
            <a:miter lim="800000"/>
            <a:headEnd type="none" w="sm" len="sm"/>
            <a:tailEnd type="none" w="sm" len="sm"/>
          </a:ln>
        </p:spPr>
      </p:pic>
      <p:sp>
        <p:nvSpPr>
          <p:cNvPr id="5" name="Text Box 6"/>
          <p:cNvSpPr txBox="1">
            <a:spLocks noChangeArrowheads="1"/>
          </p:cNvSpPr>
          <p:nvPr/>
        </p:nvSpPr>
        <p:spPr bwMode="auto">
          <a:xfrm>
            <a:off x="7472363" y="6461126"/>
            <a:ext cx="1818126" cy="276999"/>
          </a:xfrm>
          <a:prstGeom prst="rect">
            <a:avLst/>
          </a:prstGeom>
          <a:noFill/>
          <a:ln w="9525">
            <a:noFill/>
            <a:miter lim="800000"/>
            <a:headEnd/>
            <a:tailEnd/>
          </a:ln>
          <a:effectLst/>
        </p:spPr>
        <p:txBody>
          <a:bodyPr wrap="none">
            <a:spAutoFit/>
          </a:bodyPr>
          <a:lstStyle/>
          <a:p>
            <a:pPr algn="l"/>
            <a:r>
              <a:rPr lang="fr-FR" sz="1200" dirty="0"/>
              <a:t>(Johnson &amp; </a:t>
            </a:r>
            <a:r>
              <a:rPr lang="fr-FR" sz="1200" dirty="0" err="1"/>
              <a:t>Morata</a:t>
            </a:r>
            <a:r>
              <a:rPr lang="fr-FR" sz="1200" dirty="0"/>
              <a:t>, 2010)</a:t>
            </a:r>
          </a:p>
        </p:txBody>
      </p:sp>
      <p:sp>
        <p:nvSpPr>
          <p:cNvPr id="6" name="Text Box 6"/>
          <p:cNvSpPr txBox="1">
            <a:spLocks noChangeArrowheads="1"/>
          </p:cNvSpPr>
          <p:nvPr/>
        </p:nvSpPr>
        <p:spPr bwMode="auto">
          <a:xfrm rot="16200000">
            <a:off x="-1189103" y="3130034"/>
            <a:ext cx="5661213" cy="369332"/>
          </a:xfrm>
          <a:prstGeom prst="rect">
            <a:avLst/>
          </a:prstGeom>
          <a:noFill/>
          <a:ln w="9525">
            <a:noFill/>
            <a:miter lim="800000"/>
            <a:headEnd/>
            <a:tailEnd/>
          </a:ln>
          <a:effectLst/>
        </p:spPr>
        <p:txBody>
          <a:bodyPr wrap="square">
            <a:spAutoFit/>
          </a:bodyPr>
          <a:lstStyle/>
          <a:p>
            <a:r>
              <a:rPr lang="fr-FR" dirty="0"/>
              <a:t>Perte auditive ≥ 25 </a:t>
            </a:r>
            <a:r>
              <a:rPr lang="fr-FR" dirty="0" err="1"/>
              <a:t>dBHL</a:t>
            </a:r>
            <a:r>
              <a:rPr lang="fr-FR" dirty="0"/>
              <a:t> (500, 1000, 2000 Hz)</a:t>
            </a:r>
          </a:p>
        </p:txBody>
      </p:sp>
      <p:sp>
        <p:nvSpPr>
          <p:cNvPr id="7" name="Espace réservé du numéro de diapositive 1"/>
          <p:cNvSpPr txBox="1">
            <a:spLocks/>
          </p:cNvSpPr>
          <p:nvPr/>
        </p:nvSpPr>
        <p:spPr bwMode="auto">
          <a:xfrm>
            <a:off x="8229600" y="64008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fr-FR"/>
            </a:defPPr>
            <a:lvl1pPr marL="0" algn="r" defTabSz="914400" rtl="0" eaLnBrk="1" latinLnBrk="0" hangingPunct="1">
              <a:defRPr sz="1200" kern="1200">
                <a:solidFill>
                  <a:schemeClr val="tx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CA" dirty="0"/>
          </a:p>
        </p:txBody>
      </p:sp>
    </p:spTree>
    <p:extLst>
      <p:ext uri="{BB962C8B-B14F-4D97-AF65-F5344CB8AC3E}">
        <p14:creationId xmlns:p14="http://schemas.microsoft.com/office/powerpoint/2010/main" val="2727468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5611905" y="-40341"/>
            <a:ext cx="6391835" cy="1434353"/>
          </a:xfrm>
        </p:spPr>
        <p:txBody>
          <a:bodyPr>
            <a:normAutofit/>
          </a:bodyPr>
          <a:lstStyle/>
          <a:p>
            <a:r>
              <a:rPr lang="fr-CA" dirty="0"/>
              <a:t>Des effets néfastes sur la santé…</a:t>
            </a:r>
          </a:p>
        </p:txBody>
      </p:sp>
      <p:pic>
        <p:nvPicPr>
          <p:cNvPr id="5" name="Image 4" descr="Les &lt;strong&gt;oreilles&lt;/strong&gt; qui sifflent | &lt;strong&gt;Oreille&lt;/strong&gt; malade"/>
          <p:cNvPicPr>
            <a:picLocks noChangeAspect="1"/>
          </p:cNvPicPr>
          <p:nvPr/>
        </p:nvPicPr>
        <p:blipFill rotWithShape="1">
          <a:blip r:embed="rId2"/>
          <a:srcRect r="3753"/>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Espace réservé du contenu 2"/>
          <p:cNvSpPr>
            <a:spLocks noGrp="1"/>
          </p:cNvSpPr>
          <p:nvPr>
            <p:ph idx="1"/>
          </p:nvPr>
        </p:nvSpPr>
        <p:spPr>
          <a:xfrm>
            <a:off x="5486400" y="1394012"/>
            <a:ext cx="6481482" cy="5284694"/>
          </a:xfrm>
        </p:spPr>
        <p:txBody>
          <a:bodyPr>
            <a:normAutofit/>
          </a:bodyPr>
          <a:lstStyle/>
          <a:p>
            <a:r>
              <a:rPr lang="fr-CA" b="1" dirty="0"/>
              <a:t>Le stress</a:t>
            </a:r>
          </a:p>
          <a:p>
            <a:pPr lvl="2"/>
            <a:r>
              <a:rPr lang="fr-CA" sz="2800" b="1" dirty="0"/>
              <a:t>Nervosité, agressivité, irritabilité, anxiété</a:t>
            </a:r>
          </a:p>
          <a:p>
            <a:pPr lvl="2"/>
            <a:r>
              <a:rPr lang="fr-CA" sz="2800" b="1" dirty="0"/>
              <a:t>Baisse de vigilance, de concentration,</a:t>
            </a:r>
          </a:p>
          <a:p>
            <a:pPr lvl="2"/>
            <a:r>
              <a:rPr lang="fr-CA" sz="2800" b="1" dirty="0"/>
              <a:t>Communications perturbées</a:t>
            </a:r>
          </a:p>
          <a:p>
            <a:pPr lvl="2"/>
            <a:r>
              <a:rPr lang="fr-CA" sz="2800" b="1" dirty="0"/>
              <a:t>Augmentation de la fréquence respiratoire, du rythme cardiaque, de la tension artérielle</a:t>
            </a:r>
          </a:p>
          <a:p>
            <a:pPr lvl="2"/>
            <a:r>
              <a:rPr lang="fr-CA" sz="2800" b="1" dirty="0"/>
              <a:t>Troubles digestifs</a:t>
            </a:r>
          </a:p>
          <a:p>
            <a:pPr lvl="2"/>
            <a:r>
              <a:rPr lang="fr-CA" sz="2800" b="1" dirty="0"/>
              <a:t>Fatigue, troubles du sommeil</a:t>
            </a:r>
          </a:p>
          <a:p>
            <a:pPr lvl="2"/>
            <a:endParaRPr lang="fr-CA" dirty="0"/>
          </a:p>
          <a:p>
            <a:pPr lvl="2"/>
            <a:endParaRPr lang="fr-CA" dirty="0"/>
          </a:p>
          <a:p>
            <a:pPr lvl="3"/>
            <a:endParaRPr lang="fr-CA" sz="2000" dirty="0"/>
          </a:p>
        </p:txBody>
      </p:sp>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spcAft>
                <a:spcPts val="600"/>
              </a:spcAft>
            </a:pPr>
            <a:fld id="{3101B508-B952-414E-AEB1-D48B5C65E2A2}" type="slidenum">
              <a:rPr lang="fr-CA" smtClean="0"/>
              <a:pPr>
                <a:spcAft>
                  <a:spcPts val="600"/>
                </a:spcAft>
              </a:pPr>
              <a:t>23</a:t>
            </a:fld>
            <a:endParaRPr lang="fr-CA"/>
          </a:p>
        </p:txBody>
      </p:sp>
    </p:spTree>
    <p:extLst>
      <p:ext uri="{BB962C8B-B14F-4D97-AF65-F5344CB8AC3E}">
        <p14:creationId xmlns:p14="http://schemas.microsoft.com/office/powerpoint/2010/main" val="1804873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858556"/>
          </a:xfrm>
        </p:spPr>
        <p:txBody>
          <a:bodyPr/>
          <a:lstStyle/>
          <a:p>
            <a:r>
              <a:rPr lang="fr-CA" dirty="0"/>
              <a:t>Des effets néfastes sur la santé…</a:t>
            </a:r>
          </a:p>
        </p:txBody>
      </p:sp>
      <p:sp>
        <p:nvSpPr>
          <p:cNvPr id="3" name="Espace réservé du contenu 2"/>
          <p:cNvSpPr>
            <a:spLocks noGrp="1"/>
          </p:cNvSpPr>
          <p:nvPr>
            <p:ph idx="1"/>
          </p:nvPr>
        </p:nvSpPr>
        <p:spPr>
          <a:xfrm>
            <a:off x="363071" y="2017059"/>
            <a:ext cx="10990729" cy="4159904"/>
          </a:xfrm>
        </p:spPr>
        <p:txBody>
          <a:bodyPr>
            <a:normAutofit/>
          </a:bodyPr>
          <a:lstStyle/>
          <a:p>
            <a:r>
              <a:rPr lang="fr-CA" sz="5400" dirty="0"/>
              <a:t>Sur la vie familiale </a:t>
            </a:r>
          </a:p>
          <a:p>
            <a:r>
              <a:rPr lang="fr-CA" sz="5400" dirty="0"/>
              <a:t>Sur la vie sociale</a:t>
            </a:r>
          </a:p>
          <a:p>
            <a:r>
              <a:rPr lang="fr-CA" sz="5400" dirty="0"/>
              <a:t>Sur la vie professionnelle  </a:t>
            </a:r>
          </a:p>
          <a:p>
            <a:endParaRPr lang="fr-CA" sz="3200" dirty="0"/>
          </a:p>
          <a:p>
            <a:pPr lvl="2"/>
            <a:endParaRPr lang="fr-CA" sz="3200" dirty="0"/>
          </a:p>
          <a:p>
            <a:pPr lvl="3"/>
            <a:endParaRPr lang="fr-CA" sz="3000" dirty="0"/>
          </a:p>
        </p:txBody>
      </p:sp>
      <p:sp>
        <p:nvSpPr>
          <p:cNvPr id="4" name="Espace réservé du numéro de diapositive 3"/>
          <p:cNvSpPr>
            <a:spLocks noGrp="1"/>
          </p:cNvSpPr>
          <p:nvPr>
            <p:ph type="sldNum" sz="quarter" idx="12"/>
          </p:nvPr>
        </p:nvSpPr>
        <p:spPr/>
        <p:txBody>
          <a:bodyPr/>
          <a:lstStyle/>
          <a:p>
            <a:fld id="{3101B508-B952-414E-AEB1-D48B5C65E2A2}" type="slidenum">
              <a:rPr lang="fr-CA" smtClean="0"/>
              <a:t>24</a:t>
            </a:fld>
            <a:endParaRPr lang="fr-CA"/>
          </a:p>
        </p:txBody>
      </p:sp>
      <p:pic>
        <p:nvPicPr>
          <p:cNvPr id="5" name="Espace réservé du contenu 3" descr="vieux-&lt;strong&gt;sourd&lt;/strong&gt;"/>
          <p:cNvPicPr>
            <a:picLocks noChangeAspect="1"/>
          </p:cNvPicPr>
          <p:nvPr/>
        </p:nvPicPr>
        <p:blipFill rotWithShape="1">
          <a:blip r:embed="rId2"/>
          <a:srcRect/>
          <a:stretch/>
        </p:blipFill>
        <p:spPr>
          <a:xfrm>
            <a:off x="8577065" y="1546412"/>
            <a:ext cx="3129373" cy="437674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glow rad="812800">
              <a:schemeClr val="accent1">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896848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367553" y="201707"/>
            <a:ext cx="6853518" cy="1129552"/>
          </a:xfrm>
        </p:spPr>
        <p:txBody>
          <a:bodyPr>
            <a:normAutofit fontScale="90000"/>
          </a:bodyPr>
          <a:lstStyle/>
          <a:p>
            <a:r>
              <a:rPr lang="fr-CA" sz="4100" dirty="0"/>
              <a:t>Rappel des dispositions législatives</a:t>
            </a:r>
          </a:p>
        </p:txBody>
      </p:sp>
      <p:sp>
        <p:nvSpPr>
          <p:cNvPr id="3" name="Espace réservé du contenu 2"/>
          <p:cNvSpPr>
            <a:spLocks noGrp="1"/>
          </p:cNvSpPr>
          <p:nvPr>
            <p:ph idx="1"/>
          </p:nvPr>
        </p:nvSpPr>
        <p:spPr>
          <a:xfrm>
            <a:off x="367553" y="1456765"/>
            <a:ext cx="6024281" cy="5264710"/>
          </a:xfrm>
        </p:spPr>
        <p:txBody>
          <a:bodyPr>
            <a:normAutofit/>
          </a:bodyPr>
          <a:lstStyle/>
          <a:p>
            <a:r>
              <a:rPr lang="fr-CA" sz="2600" b="1" dirty="0"/>
              <a:t>Article 122.1 CCT</a:t>
            </a:r>
            <a:r>
              <a:rPr lang="fr-CA" sz="2600" dirty="0"/>
              <a:t>-</a:t>
            </a:r>
            <a:r>
              <a:rPr lang="fr-CA" sz="2600" b="1" dirty="0"/>
              <a:t> </a:t>
            </a:r>
            <a:r>
              <a:rPr lang="fr-CA" sz="2600" dirty="0"/>
              <a:t>(Fédéral) La présente partie a pour objet de prévenir les accidents et les maladies liés à l’occupation d’un emploi régi par ses dispositions</a:t>
            </a:r>
          </a:p>
          <a:p>
            <a:r>
              <a:rPr lang="fr-CA" sz="2600" b="1" dirty="0"/>
              <a:t>Article 122.2 CCT </a:t>
            </a:r>
            <a:r>
              <a:rPr lang="fr-CA" sz="2600" dirty="0"/>
              <a:t>La prévention devrait consister avant tout dans l’élimination des risques, puis dans leur réduction, et enfin dans la fourniture de matériel, d’équipement, de dispositifs ou de vêtements de protection, en vue d’assurer la santé et la sécurité des                                            employés.</a:t>
            </a:r>
          </a:p>
          <a:p>
            <a:endParaRPr lang="fr-CA" sz="1900" dirty="0"/>
          </a:p>
          <a:p>
            <a:endParaRPr lang="fr-CA" sz="1900" dirty="0"/>
          </a:p>
          <a:p>
            <a:endParaRPr lang="fr-CA" sz="1900" dirty="0"/>
          </a:p>
        </p:txBody>
      </p:sp>
      <p:pic>
        <p:nvPicPr>
          <p:cNvPr id="5" name="Image 4">
            <a:extLst>
              <a:ext uri="{FF2B5EF4-FFF2-40B4-BE49-F238E27FC236}">
                <a16:creationId xmlns:a16="http://schemas.microsoft.com/office/drawing/2014/main" id="{AD66BC3A-1D5E-B053-A899-195E85C16DC1}"/>
              </a:ext>
            </a:extLst>
          </p:cNvPr>
          <p:cNvPicPr>
            <a:picLocks noChangeAspect="1"/>
          </p:cNvPicPr>
          <p:nvPr/>
        </p:nvPicPr>
        <p:blipFill rotWithShape="1">
          <a:blip r:embed="rId2"/>
          <a:srcRect l="11585" r="16034" b="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spcAft>
                <a:spcPts val="600"/>
              </a:spcAft>
            </a:pPr>
            <a:fld id="{3101B508-B952-414E-AEB1-D48B5C65E2A2}" type="slidenum">
              <a:rPr lang="fr-CA">
                <a:solidFill>
                  <a:srgbClr val="FFFFFF"/>
                </a:solidFill>
              </a:rPr>
              <a:pPr>
                <a:spcAft>
                  <a:spcPts val="600"/>
                </a:spcAft>
              </a:pPr>
              <a:t>25</a:t>
            </a:fld>
            <a:endParaRPr lang="fr-CA">
              <a:solidFill>
                <a:srgbClr val="FFFFFF"/>
              </a:solidFill>
            </a:endParaRPr>
          </a:p>
        </p:txBody>
      </p:sp>
    </p:spTree>
    <p:extLst>
      <p:ext uri="{BB962C8B-B14F-4D97-AF65-F5344CB8AC3E}">
        <p14:creationId xmlns:p14="http://schemas.microsoft.com/office/powerpoint/2010/main" val="1548130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979581"/>
          </a:xfrm>
        </p:spPr>
        <p:txBody>
          <a:bodyPr/>
          <a:lstStyle/>
          <a:p>
            <a:r>
              <a:rPr lang="fr-CA" dirty="0"/>
              <a:t>Des outils pour la lutte au bruit</a:t>
            </a:r>
          </a:p>
        </p:txBody>
      </p:sp>
      <p:sp>
        <p:nvSpPr>
          <p:cNvPr id="3" name="Espace réservé du contenu 2"/>
          <p:cNvSpPr>
            <a:spLocks noGrp="1"/>
          </p:cNvSpPr>
          <p:nvPr>
            <p:ph idx="1"/>
          </p:nvPr>
        </p:nvSpPr>
        <p:spPr/>
        <p:txBody>
          <a:bodyPr/>
          <a:lstStyle/>
          <a:p>
            <a:r>
              <a:rPr lang="fr-CA" sz="4000" dirty="0"/>
              <a:t>Ajuster l’horaire de travail à l’exposition quotidienne aux décibels (mesures administratives)</a:t>
            </a:r>
          </a:p>
          <a:p>
            <a:r>
              <a:rPr lang="fr-CA" sz="4000" dirty="0"/>
              <a:t>Il faut, en moyenne, 16 heures de repos à 60 </a:t>
            </a:r>
            <a:r>
              <a:rPr lang="fr-CA" sz="4000" dirty="0" err="1"/>
              <a:t>dBA</a:t>
            </a:r>
            <a:r>
              <a:rPr lang="fr-CA" sz="4000" dirty="0"/>
              <a:t> et moins pour récupérer d’une fatigue acquise durant 8 heures d’exposition à 90 </a:t>
            </a:r>
            <a:r>
              <a:rPr lang="fr-CA" sz="4000" dirty="0" err="1"/>
              <a:t>dBA</a:t>
            </a:r>
            <a:endParaRPr lang="fr-CA" sz="4000" dirty="0"/>
          </a:p>
          <a:p>
            <a:endParaRPr lang="fr-CA" dirty="0"/>
          </a:p>
        </p:txBody>
      </p:sp>
      <p:sp>
        <p:nvSpPr>
          <p:cNvPr id="4" name="Espace réservé du numéro de diapositive 3"/>
          <p:cNvSpPr>
            <a:spLocks noGrp="1"/>
          </p:cNvSpPr>
          <p:nvPr>
            <p:ph type="sldNum" sz="quarter" idx="12"/>
          </p:nvPr>
        </p:nvSpPr>
        <p:spPr/>
        <p:txBody>
          <a:bodyPr/>
          <a:lstStyle/>
          <a:p>
            <a:fld id="{3101B508-B952-414E-AEB1-D48B5C65E2A2}" type="slidenum">
              <a:rPr lang="fr-CA" smtClean="0"/>
              <a:t>26</a:t>
            </a:fld>
            <a:endParaRPr lang="fr-CA"/>
          </a:p>
        </p:txBody>
      </p:sp>
      <p:pic>
        <p:nvPicPr>
          <p:cNvPr id="5" name="Image 4"/>
          <p:cNvPicPr>
            <a:picLocks noChangeAspect="1"/>
          </p:cNvPicPr>
          <p:nvPr/>
        </p:nvPicPr>
        <p:blipFill>
          <a:blip r:embed="rId2"/>
          <a:stretch>
            <a:fillRect/>
          </a:stretch>
        </p:blipFill>
        <p:spPr>
          <a:xfrm>
            <a:off x="9982200" y="365125"/>
            <a:ext cx="2143125" cy="2143125"/>
          </a:xfrm>
          <a:prstGeom prst="rect">
            <a:avLst/>
          </a:prstGeom>
        </p:spPr>
      </p:pic>
    </p:spTree>
    <p:extLst>
      <p:ext uri="{BB962C8B-B14F-4D97-AF65-F5344CB8AC3E}">
        <p14:creationId xmlns:p14="http://schemas.microsoft.com/office/powerpoint/2010/main" val="2164830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94130"/>
            <a:ext cx="10515600" cy="1008530"/>
          </a:xfrm>
        </p:spPr>
        <p:txBody>
          <a:bodyPr/>
          <a:lstStyle/>
          <a:p>
            <a:r>
              <a:rPr lang="fr-CA" dirty="0"/>
              <a:t>Les protecteurs auditifs</a:t>
            </a:r>
          </a:p>
        </p:txBody>
      </p:sp>
      <p:sp>
        <p:nvSpPr>
          <p:cNvPr id="3" name="Espace réservé du contenu 2"/>
          <p:cNvSpPr>
            <a:spLocks noGrp="1"/>
          </p:cNvSpPr>
          <p:nvPr>
            <p:ph idx="1"/>
          </p:nvPr>
        </p:nvSpPr>
        <p:spPr>
          <a:xfrm>
            <a:off x="268941" y="1465729"/>
            <a:ext cx="11084859" cy="4711234"/>
          </a:xfrm>
        </p:spPr>
        <p:txBody>
          <a:bodyPr/>
          <a:lstStyle/>
          <a:p>
            <a:r>
              <a:rPr lang="fr-CA" sz="3600" dirty="0"/>
              <a:t>L’efficacité douteuse des moyens de protection individuels (bouchons et coquilles) est démontrée</a:t>
            </a:r>
          </a:p>
          <a:p>
            <a:r>
              <a:rPr lang="fr-CA" sz="3600" dirty="0"/>
              <a:t>Deviennent souvent la solution permanente</a:t>
            </a:r>
          </a:p>
          <a:p>
            <a:r>
              <a:rPr lang="fr-CA" sz="3600" dirty="0"/>
              <a:t>Ne respecte pas les lois et règlements</a:t>
            </a:r>
          </a:p>
          <a:p>
            <a:r>
              <a:rPr lang="fr-CA" sz="3600" dirty="0"/>
              <a:t>Causent des problèmes de santé</a:t>
            </a:r>
          </a:p>
          <a:p>
            <a:r>
              <a:rPr lang="fr-CA" sz="3600" dirty="0"/>
              <a:t>Fausse sensation de sécurité</a:t>
            </a:r>
          </a:p>
          <a:p>
            <a:r>
              <a:rPr lang="fr-CA" sz="3600" dirty="0"/>
              <a:t>Surdité assurée!!</a:t>
            </a:r>
          </a:p>
          <a:p>
            <a:endParaRPr lang="fr-CA" sz="3600" dirty="0"/>
          </a:p>
          <a:p>
            <a:pPr marL="0" indent="0">
              <a:buNone/>
            </a:pPr>
            <a:endParaRPr lang="fr-CA" dirty="0"/>
          </a:p>
          <a:p>
            <a:endParaRPr lang="fr-CA" dirty="0"/>
          </a:p>
        </p:txBody>
      </p:sp>
      <p:sp>
        <p:nvSpPr>
          <p:cNvPr id="4" name="Espace réservé du numéro de diapositive 3"/>
          <p:cNvSpPr>
            <a:spLocks noGrp="1"/>
          </p:cNvSpPr>
          <p:nvPr>
            <p:ph type="sldNum" sz="quarter" idx="12"/>
          </p:nvPr>
        </p:nvSpPr>
        <p:spPr/>
        <p:txBody>
          <a:bodyPr/>
          <a:lstStyle/>
          <a:p>
            <a:fld id="{3101B508-B952-414E-AEB1-D48B5C65E2A2}" type="slidenum">
              <a:rPr lang="fr-CA" smtClean="0"/>
              <a:t>27</a:t>
            </a:fld>
            <a:endParaRPr lang="fr-CA"/>
          </a:p>
        </p:txBody>
      </p:sp>
      <p:graphicFrame>
        <p:nvGraphicFramePr>
          <p:cNvPr id="5" name="Object 3"/>
          <p:cNvGraphicFramePr>
            <a:graphicFrameLocks noChangeAspect="1"/>
          </p:cNvGraphicFramePr>
          <p:nvPr>
            <p:extLst>
              <p:ext uri="{D42A27DB-BD31-4B8C-83A1-F6EECF244321}">
                <p14:modId xmlns:p14="http://schemas.microsoft.com/office/powerpoint/2010/main" val="4289859726"/>
              </p:ext>
            </p:extLst>
          </p:nvPr>
        </p:nvGraphicFramePr>
        <p:xfrm>
          <a:off x="9359153" y="2487706"/>
          <a:ext cx="2726281" cy="3778951"/>
        </p:xfrm>
        <a:graphic>
          <a:graphicData uri="http://schemas.openxmlformats.org/presentationml/2006/ole">
            <mc:AlternateContent xmlns:mc="http://schemas.openxmlformats.org/markup-compatibility/2006">
              <mc:Choice xmlns:v="urn:schemas-microsoft-com:vml" Requires="v">
                <p:oleObj name="Acrobat Document" r:id="rId2" imgW="2225031" imgH="3429000" progId="AcroExch.Document.11">
                  <p:embed/>
                </p:oleObj>
              </mc:Choice>
              <mc:Fallback>
                <p:oleObj name="Acrobat Document" r:id="rId2" imgW="2225031" imgH="3429000" progId="AcroExch.Document.11">
                  <p:embed/>
                  <p:pic>
                    <p:nvPicPr>
                      <p:cNvPr id="5"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9153" y="2487706"/>
                        <a:ext cx="2726281" cy="377895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70729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6153" y="31376"/>
            <a:ext cx="10757647" cy="1479177"/>
          </a:xfrm>
        </p:spPr>
        <p:txBody>
          <a:bodyPr>
            <a:normAutofit fontScale="90000"/>
          </a:bodyPr>
          <a:lstStyle/>
          <a:p>
            <a:r>
              <a:rPr lang="fr-CA" dirty="0"/>
              <a:t>Au Québec, le règlement SST est enfin modifié et sera en vigueur au mois de juin 2023</a:t>
            </a:r>
          </a:p>
        </p:txBody>
      </p:sp>
      <p:sp>
        <p:nvSpPr>
          <p:cNvPr id="3" name="Espace réservé du contenu 2"/>
          <p:cNvSpPr>
            <a:spLocks noGrp="1"/>
          </p:cNvSpPr>
          <p:nvPr>
            <p:ph idx="1"/>
          </p:nvPr>
        </p:nvSpPr>
        <p:spPr>
          <a:xfrm>
            <a:off x="281355" y="1766047"/>
            <a:ext cx="11677564" cy="4590303"/>
          </a:xfrm>
        </p:spPr>
        <p:txBody>
          <a:bodyPr>
            <a:normAutofit fontScale="92500" lnSpcReduction="20000"/>
          </a:bodyPr>
          <a:lstStyle/>
          <a:p>
            <a:r>
              <a:rPr lang="fr-CA" sz="3600" b="1" dirty="0"/>
              <a:t>Résultat d’un travail syndical sans relâche…</a:t>
            </a:r>
          </a:p>
          <a:p>
            <a:r>
              <a:rPr lang="fr-CA" sz="3600" b="1" dirty="0"/>
              <a:t>Bonnes nouvelles, notamment:</a:t>
            </a:r>
          </a:p>
          <a:p>
            <a:pPr lvl="1"/>
            <a:r>
              <a:rPr lang="fr-CA" sz="3200" dirty="0"/>
              <a:t>La norme d’exposition quotidienne passe </a:t>
            </a:r>
            <a:r>
              <a:rPr lang="fr-CA" sz="3200" b="1" dirty="0"/>
              <a:t>à 85 DBA </a:t>
            </a:r>
            <a:r>
              <a:rPr lang="fr-CA" sz="3200" dirty="0"/>
              <a:t>pour 8 heures</a:t>
            </a:r>
          </a:p>
          <a:p>
            <a:pPr lvl="1"/>
            <a:r>
              <a:rPr lang="fr-CA" sz="3200" dirty="0"/>
              <a:t>Q3 applicable plutôt que Q5 (on arrive au 20</a:t>
            </a:r>
            <a:r>
              <a:rPr lang="fr-CA" sz="3200" baseline="30000" dirty="0"/>
              <a:t>ème</a:t>
            </a:r>
            <a:r>
              <a:rPr lang="fr-CA" sz="3200" dirty="0"/>
              <a:t> siècle enfin!)</a:t>
            </a:r>
          </a:p>
          <a:p>
            <a:pPr lvl="1"/>
            <a:r>
              <a:rPr lang="fr-CA" sz="3200" dirty="0"/>
              <a:t>Obligation pour l’employeur de privilégier les machines moins bruyantes lors de l’achat ou le remplacement </a:t>
            </a:r>
          </a:p>
          <a:p>
            <a:pPr lvl="1"/>
            <a:r>
              <a:rPr lang="fr-CA" sz="3200" dirty="0"/>
              <a:t>Obligation pour l’employeur de mettre en place un plan de correction suite à un changement qui risque d’entrainer un non respect de la norme de bruit</a:t>
            </a:r>
          </a:p>
          <a:p>
            <a:pPr lvl="1"/>
            <a:r>
              <a:rPr lang="fr-CA" sz="3200" dirty="0"/>
              <a:t>Obligation de prendre des mesures de bruit s’il y a un « hors norme »</a:t>
            </a:r>
          </a:p>
          <a:p>
            <a:pPr lvl="1"/>
            <a:endParaRPr lang="fr-CA" dirty="0"/>
          </a:p>
        </p:txBody>
      </p:sp>
      <p:sp>
        <p:nvSpPr>
          <p:cNvPr id="4" name="Espace réservé du numéro de diapositive 3"/>
          <p:cNvSpPr>
            <a:spLocks noGrp="1"/>
          </p:cNvSpPr>
          <p:nvPr>
            <p:ph type="sldNum" sz="quarter" idx="12"/>
          </p:nvPr>
        </p:nvSpPr>
        <p:spPr/>
        <p:txBody>
          <a:bodyPr/>
          <a:lstStyle/>
          <a:p>
            <a:fld id="{3101B508-B952-414E-AEB1-D48B5C65E2A2}" type="slidenum">
              <a:rPr lang="fr-CA" smtClean="0"/>
              <a:t>28</a:t>
            </a:fld>
            <a:endParaRPr lang="fr-CA"/>
          </a:p>
        </p:txBody>
      </p:sp>
    </p:spTree>
    <p:extLst>
      <p:ext uri="{BB962C8B-B14F-4D97-AF65-F5344CB8AC3E}">
        <p14:creationId xmlns:p14="http://schemas.microsoft.com/office/powerpoint/2010/main" val="2647986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36526"/>
            <a:ext cx="10515600" cy="612939"/>
          </a:xfrm>
        </p:spPr>
        <p:txBody>
          <a:bodyPr>
            <a:normAutofit fontScale="90000"/>
          </a:bodyPr>
          <a:lstStyle/>
          <a:p>
            <a:r>
              <a:rPr lang="fr-CA" dirty="0"/>
              <a:t>Évaluation de l’audition et de la perte auditive </a:t>
            </a:r>
          </a:p>
        </p:txBody>
      </p:sp>
      <p:sp>
        <p:nvSpPr>
          <p:cNvPr id="3" name="Espace réservé du contenu 2"/>
          <p:cNvSpPr>
            <a:spLocks noGrp="1"/>
          </p:cNvSpPr>
          <p:nvPr>
            <p:ph idx="1"/>
          </p:nvPr>
        </p:nvSpPr>
        <p:spPr>
          <a:xfrm>
            <a:off x="228600" y="749465"/>
            <a:ext cx="11827411" cy="5606886"/>
          </a:xfrm>
        </p:spPr>
        <p:txBody>
          <a:bodyPr>
            <a:normAutofit/>
          </a:bodyPr>
          <a:lstStyle/>
          <a:p>
            <a:r>
              <a:rPr lang="fr-FR" sz="3600" b="1" dirty="0"/>
              <a:t>Les tests d’audition</a:t>
            </a:r>
          </a:p>
          <a:p>
            <a:endParaRPr lang="fr-CA" sz="3600" b="1" dirty="0"/>
          </a:p>
        </p:txBody>
      </p:sp>
      <p:sp>
        <p:nvSpPr>
          <p:cNvPr id="4" name="Espace réservé du numéro de diapositive 3"/>
          <p:cNvSpPr>
            <a:spLocks noGrp="1"/>
          </p:cNvSpPr>
          <p:nvPr>
            <p:ph type="sldNum" sz="quarter" idx="12"/>
          </p:nvPr>
        </p:nvSpPr>
        <p:spPr/>
        <p:txBody>
          <a:bodyPr/>
          <a:lstStyle/>
          <a:p>
            <a:fld id="{3101B508-B952-414E-AEB1-D48B5C65E2A2}" type="slidenum">
              <a:rPr lang="fr-CA" smtClean="0"/>
              <a:t>29</a:t>
            </a:fld>
            <a:endParaRPr lang="fr-CA"/>
          </a:p>
        </p:txBody>
      </p:sp>
      <p:pic>
        <p:nvPicPr>
          <p:cNvPr id="6" name="Image 5">
            <a:extLst>
              <a:ext uri="{FF2B5EF4-FFF2-40B4-BE49-F238E27FC236}">
                <a16:creationId xmlns:a16="http://schemas.microsoft.com/office/drawing/2014/main" id="{7156FAED-85EA-20AB-A360-C51060F1D3D1}"/>
              </a:ext>
            </a:extLst>
          </p:cNvPr>
          <p:cNvPicPr>
            <a:picLocks noChangeAspect="1"/>
          </p:cNvPicPr>
          <p:nvPr/>
        </p:nvPicPr>
        <p:blipFill>
          <a:blip r:embed="rId2"/>
          <a:stretch>
            <a:fillRect/>
          </a:stretch>
        </p:blipFill>
        <p:spPr>
          <a:xfrm>
            <a:off x="1535601" y="1671918"/>
            <a:ext cx="9181706" cy="4853245"/>
          </a:xfrm>
          <a:prstGeom prst="rect">
            <a:avLst/>
          </a:prstGeom>
        </p:spPr>
      </p:pic>
    </p:spTree>
    <p:extLst>
      <p:ext uri="{BB962C8B-B14F-4D97-AF65-F5344CB8AC3E}">
        <p14:creationId xmlns:p14="http://schemas.microsoft.com/office/powerpoint/2010/main" val="3064710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8"/>
          <p:cNvSpPr>
            <a:spLocks noChangeArrowheads="1"/>
          </p:cNvSpPr>
          <p:nvPr/>
        </p:nvSpPr>
        <p:spPr bwMode="auto">
          <a:xfrm>
            <a:off x="2288554" y="-27384"/>
            <a:ext cx="7992294" cy="1431925"/>
          </a:xfrm>
          <a:prstGeom prst="rect">
            <a:avLst/>
          </a:prstGeom>
          <a:noFill/>
          <a:ln w="9525">
            <a:noFill/>
            <a:miter lim="800000"/>
            <a:headEnd/>
            <a:tailEnd/>
          </a:ln>
          <a:effectLst/>
        </p:spPr>
        <p:txBody>
          <a:bodyPr anchor="ctr"/>
          <a:lstStyle/>
          <a:p>
            <a:pPr algn="ctr"/>
            <a:r>
              <a:rPr lang="fr-CA" sz="2800" b="1" dirty="0">
                <a:solidFill>
                  <a:schemeClr val="tx2"/>
                </a:solidFill>
              </a:rPr>
              <a:t>Le nombre de surdités professionnelles reconnues au Québec par la CNESST (2007-2017=+205%)</a:t>
            </a:r>
          </a:p>
        </p:txBody>
      </p:sp>
      <p:sp>
        <p:nvSpPr>
          <p:cNvPr id="5" name="Text Box 139"/>
          <p:cNvSpPr txBox="1">
            <a:spLocks noChangeArrowheads="1"/>
          </p:cNvSpPr>
          <p:nvPr/>
        </p:nvSpPr>
        <p:spPr bwMode="auto">
          <a:xfrm>
            <a:off x="1336431" y="6175717"/>
            <a:ext cx="10585676" cy="677108"/>
          </a:xfrm>
          <a:prstGeom prst="rect">
            <a:avLst/>
          </a:prstGeom>
          <a:noFill/>
          <a:ln w="9525">
            <a:noFill/>
            <a:miter lim="800000"/>
            <a:headEnd/>
            <a:tailEnd/>
          </a:ln>
          <a:effectLst/>
        </p:spPr>
        <p:txBody>
          <a:bodyPr wrap="square">
            <a:spAutoFit/>
          </a:bodyPr>
          <a:lstStyle/>
          <a:p>
            <a:r>
              <a:rPr lang="fr-CA" sz="2000" b="1" dirty="0"/>
              <a:t>Moyenne 1996-2006: 2590 cas de surdité professionnelle / année</a:t>
            </a:r>
            <a:endParaRPr lang="fr-CA" dirty="0"/>
          </a:p>
          <a:p>
            <a:r>
              <a:rPr lang="fr-CA" b="1" dirty="0"/>
              <a:t>Source : DCGI-Rapport lésions acceptées au 31 juillet de l’année suivant l’année d’inscription</a:t>
            </a:r>
            <a:endParaRPr lang="fr-CA" sz="2000" b="1" dirty="0"/>
          </a:p>
        </p:txBody>
      </p:sp>
      <p:pic>
        <p:nvPicPr>
          <p:cNvPr id="3" name="Image 2">
            <a:extLst>
              <a:ext uri="{FF2B5EF4-FFF2-40B4-BE49-F238E27FC236}">
                <a16:creationId xmlns:a16="http://schemas.microsoft.com/office/drawing/2014/main" id="{288D2DA4-0D37-46CB-824A-04D7A5017A76}"/>
              </a:ext>
            </a:extLst>
          </p:cNvPr>
          <p:cNvPicPr>
            <a:picLocks noChangeAspect="1"/>
          </p:cNvPicPr>
          <p:nvPr/>
        </p:nvPicPr>
        <p:blipFill>
          <a:blip r:embed="rId2"/>
          <a:stretch>
            <a:fillRect/>
          </a:stretch>
        </p:blipFill>
        <p:spPr>
          <a:xfrm>
            <a:off x="154745" y="1294228"/>
            <a:ext cx="11901267" cy="4881489"/>
          </a:xfrm>
          <a:prstGeom prst="rect">
            <a:avLst/>
          </a:prstGeom>
        </p:spPr>
      </p:pic>
    </p:spTree>
    <p:extLst>
      <p:ext uri="{BB962C8B-B14F-4D97-AF65-F5344CB8AC3E}">
        <p14:creationId xmlns:p14="http://schemas.microsoft.com/office/powerpoint/2010/main" val="34620822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Image 5">
            <a:extLst>
              <a:ext uri="{FF2B5EF4-FFF2-40B4-BE49-F238E27FC236}">
                <a16:creationId xmlns:a16="http://schemas.microsoft.com/office/drawing/2014/main" id="{3832DF85-5AAF-F981-DCFD-2961AD344C88}"/>
              </a:ext>
            </a:extLst>
          </p:cNvPr>
          <p:cNvPicPr>
            <a:picLocks noChangeAspect="1"/>
          </p:cNvPicPr>
          <p:nvPr/>
        </p:nvPicPr>
        <p:blipFill>
          <a:blip r:embed="rId2"/>
          <a:stretch>
            <a:fillRect/>
          </a:stretch>
        </p:blipFill>
        <p:spPr>
          <a:xfrm>
            <a:off x="1573213" y="555625"/>
            <a:ext cx="3714750" cy="4629150"/>
          </a:xfrm>
          <a:prstGeom prst="rect">
            <a:avLst/>
          </a:prstGeom>
        </p:spPr>
      </p:pic>
      <p:pic>
        <p:nvPicPr>
          <p:cNvPr id="5" name="Espace réservé du contenu 4">
            <a:extLst>
              <a:ext uri="{FF2B5EF4-FFF2-40B4-BE49-F238E27FC236}">
                <a16:creationId xmlns:a16="http://schemas.microsoft.com/office/drawing/2014/main" id="{0106E4E8-B97E-E51C-9C73-AF46AB8EA2EB}"/>
              </a:ext>
            </a:extLst>
          </p:cNvPr>
          <p:cNvPicPr>
            <a:picLocks noGrp="1" noChangeAspect="1"/>
          </p:cNvPicPr>
          <p:nvPr>
            <p:ph idx="1"/>
          </p:nvPr>
        </p:nvPicPr>
        <p:blipFill>
          <a:blip r:embed="rId3"/>
          <a:stretch>
            <a:fillRect/>
          </a:stretch>
        </p:blipFill>
        <p:spPr>
          <a:xfrm>
            <a:off x="5349875" y="555625"/>
            <a:ext cx="5268913" cy="4629150"/>
          </a:xfrm>
          <a:prstGeom prst="rect">
            <a:avLst/>
          </a:prstGeom>
        </p:spPr>
      </p:pic>
      <p:sp>
        <p:nvSpPr>
          <p:cNvPr id="2" name="Titre 1">
            <a:extLst>
              <a:ext uri="{FF2B5EF4-FFF2-40B4-BE49-F238E27FC236}">
                <a16:creationId xmlns:a16="http://schemas.microsoft.com/office/drawing/2014/main" id="{F3BDDC3F-61E2-AC7D-1470-A874006D9833}"/>
              </a:ext>
            </a:extLst>
          </p:cNvPr>
          <p:cNvSpPr>
            <a:spLocks noGrp="1"/>
          </p:cNvSpPr>
          <p:nvPr>
            <p:ph type="title"/>
          </p:nvPr>
        </p:nvSpPr>
        <p:spPr>
          <a:xfrm>
            <a:off x="533400" y="5358141"/>
            <a:ext cx="11170024" cy="1298154"/>
          </a:xfrm>
        </p:spPr>
        <p:txBody>
          <a:bodyPr vert="horz" lIns="91440" tIns="45720" rIns="91440" bIns="45720" rtlCol="0" anchor="ctr">
            <a:normAutofit/>
          </a:bodyPr>
          <a:lstStyle/>
          <a:p>
            <a:pPr algn="ctr"/>
            <a:r>
              <a:rPr lang="en-US" kern="1200" dirty="0">
                <a:solidFill>
                  <a:schemeClr val="tx1"/>
                </a:solidFill>
                <a:latin typeface="+mj-lt"/>
                <a:ea typeface="+mj-ea"/>
                <a:cs typeface="+mj-cs"/>
              </a:rPr>
              <a:t>Le test </a:t>
            </a:r>
            <a:r>
              <a:rPr lang="en-US" kern="1200" dirty="0" err="1">
                <a:solidFill>
                  <a:schemeClr val="tx1"/>
                </a:solidFill>
                <a:latin typeface="+mj-lt"/>
                <a:ea typeface="+mj-ea"/>
                <a:cs typeface="+mj-cs"/>
              </a:rPr>
              <a:t>d’audition</a:t>
            </a:r>
            <a:r>
              <a:rPr lang="en-US" kern="1200" dirty="0">
                <a:solidFill>
                  <a:schemeClr val="tx1"/>
                </a:solidFill>
                <a:latin typeface="+mj-lt"/>
                <a:ea typeface="+mj-ea"/>
                <a:cs typeface="+mj-cs"/>
              </a:rPr>
              <a:t>, l’audiométrie</a:t>
            </a:r>
            <a:br>
              <a:rPr lang="en-US" sz="2900" kern="1200" dirty="0">
                <a:solidFill>
                  <a:schemeClr val="tx1"/>
                </a:solidFill>
                <a:latin typeface="+mj-lt"/>
                <a:ea typeface="+mj-ea"/>
                <a:cs typeface="+mj-cs"/>
              </a:rPr>
            </a:br>
            <a:endParaRPr lang="en-US" sz="2900" kern="1200" dirty="0">
              <a:solidFill>
                <a:schemeClr val="tx1"/>
              </a:solidFill>
              <a:latin typeface="+mj-lt"/>
              <a:ea typeface="+mj-ea"/>
              <a:cs typeface="+mj-cs"/>
            </a:endParaRPr>
          </a:p>
        </p:txBody>
      </p:sp>
      <p:sp>
        <p:nvSpPr>
          <p:cNvPr id="4" name="Espace réservé du numéro de diapositive 3">
            <a:extLst>
              <a:ext uri="{FF2B5EF4-FFF2-40B4-BE49-F238E27FC236}">
                <a16:creationId xmlns:a16="http://schemas.microsoft.com/office/drawing/2014/main" id="{F14235E0-4DE7-EBAA-9521-4F4DD242CF0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101B508-B952-414E-AEB1-D48B5C65E2A2}" type="slidenum">
              <a:rPr lang="en-US"/>
              <a:pPr>
                <a:spcAft>
                  <a:spcPts val="600"/>
                </a:spcAft>
              </a:pPr>
              <a:t>30</a:t>
            </a:fld>
            <a:endParaRPr lang="en-US"/>
          </a:p>
        </p:txBody>
      </p:sp>
    </p:spTree>
    <p:extLst>
      <p:ext uri="{BB962C8B-B14F-4D97-AF65-F5344CB8AC3E}">
        <p14:creationId xmlns:p14="http://schemas.microsoft.com/office/powerpoint/2010/main" val="8855624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8756" name="Picture 4" descr="audiology conduction aérienne"/>
          <p:cNvPicPr>
            <a:picLocks noChangeAspect="1" noChangeArrowheads="1"/>
          </p:cNvPicPr>
          <p:nvPr/>
        </p:nvPicPr>
        <p:blipFill>
          <a:blip r:embed="rId3" cstate="print"/>
          <a:srcRect/>
          <a:stretch>
            <a:fillRect/>
          </a:stretch>
        </p:blipFill>
        <p:spPr bwMode="auto">
          <a:xfrm>
            <a:off x="1919289" y="1052514"/>
            <a:ext cx="4257675" cy="3406775"/>
          </a:xfrm>
          <a:prstGeom prst="rect">
            <a:avLst/>
          </a:prstGeom>
          <a:noFill/>
        </p:spPr>
      </p:pic>
      <p:sp>
        <p:nvSpPr>
          <p:cNvPr id="458757" name="Rectangle 5"/>
          <p:cNvSpPr>
            <a:spLocks noChangeArrowheads="1"/>
          </p:cNvSpPr>
          <p:nvPr/>
        </p:nvSpPr>
        <p:spPr bwMode="auto">
          <a:xfrm>
            <a:off x="1703389" y="333375"/>
            <a:ext cx="4789487" cy="609600"/>
          </a:xfrm>
          <a:prstGeom prst="rect">
            <a:avLst/>
          </a:prstGeom>
          <a:noFill/>
          <a:ln w="9525">
            <a:noFill/>
            <a:miter lim="800000"/>
            <a:headEnd/>
            <a:tailEnd/>
          </a:ln>
          <a:effectLst/>
        </p:spPr>
        <p:txBody>
          <a:bodyPr lIns="92075" tIns="46038" rIns="92075" bIns="46038" anchor="b"/>
          <a:lstStyle/>
          <a:p>
            <a:pPr algn="ctr"/>
            <a:r>
              <a:rPr lang="fr-CA" sz="2800" b="1" dirty="0"/>
              <a:t>Audiométrie en conduction aérienne</a:t>
            </a:r>
          </a:p>
        </p:txBody>
      </p:sp>
      <p:sp>
        <p:nvSpPr>
          <p:cNvPr id="458758" name="Text Box 6"/>
          <p:cNvSpPr txBox="1">
            <a:spLocks noChangeArrowheads="1"/>
          </p:cNvSpPr>
          <p:nvPr/>
        </p:nvSpPr>
        <p:spPr bwMode="auto">
          <a:xfrm>
            <a:off x="1774826" y="4581525"/>
            <a:ext cx="1008063" cy="274638"/>
          </a:xfrm>
          <a:prstGeom prst="rect">
            <a:avLst/>
          </a:prstGeom>
          <a:noFill/>
          <a:ln w="9525">
            <a:noFill/>
            <a:miter lim="800000"/>
            <a:headEnd/>
            <a:tailEnd/>
          </a:ln>
          <a:effectLst/>
        </p:spPr>
        <p:txBody>
          <a:bodyPr>
            <a:spAutoFit/>
          </a:bodyPr>
          <a:lstStyle/>
          <a:p>
            <a:pPr algn="ctr" eaLnBrk="0" hangingPunct="0"/>
            <a:r>
              <a:rPr lang="fr-FR" sz="1200">
                <a:latin typeface="Times New Roman" pitchFamily="18" charset="0"/>
              </a:rPr>
              <a:t>(NIH, 2009)</a:t>
            </a:r>
          </a:p>
        </p:txBody>
      </p:sp>
      <p:pic>
        <p:nvPicPr>
          <p:cNvPr id="458759" name="Picture 7" descr="MastoidBone_small"/>
          <p:cNvPicPr>
            <a:picLocks noChangeAspect="1" noChangeArrowheads="1"/>
          </p:cNvPicPr>
          <p:nvPr/>
        </p:nvPicPr>
        <p:blipFill>
          <a:blip r:embed="rId4" cstate="print"/>
          <a:srcRect/>
          <a:stretch>
            <a:fillRect/>
          </a:stretch>
        </p:blipFill>
        <p:spPr bwMode="auto">
          <a:xfrm>
            <a:off x="6527801" y="3213100"/>
            <a:ext cx="3763963" cy="3011488"/>
          </a:xfrm>
          <a:prstGeom prst="rect">
            <a:avLst/>
          </a:prstGeom>
          <a:noFill/>
        </p:spPr>
      </p:pic>
      <p:sp>
        <p:nvSpPr>
          <p:cNvPr id="458760" name="Text Box 8"/>
          <p:cNvSpPr txBox="1">
            <a:spLocks noChangeArrowheads="1"/>
          </p:cNvSpPr>
          <p:nvPr/>
        </p:nvSpPr>
        <p:spPr bwMode="auto">
          <a:xfrm>
            <a:off x="6383339" y="6308725"/>
            <a:ext cx="1368425" cy="274638"/>
          </a:xfrm>
          <a:prstGeom prst="rect">
            <a:avLst/>
          </a:prstGeom>
          <a:noFill/>
          <a:ln w="9525">
            <a:noFill/>
            <a:miter lim="800000"/>
            <a:headEnd/>
            <a:tailEnd/>
          </a:ln>
          <a:effectLst/>
        </p:spPr>
        <p:txBody>
          <a:bodyPr>
            <a:spAutoFit/>
          </a:bodyPr>
          <a:lstStyle/>
          <a:p>
            <a:pPr algn="ctr" eaLnBrk="0" hangingPunct="0"/>
            <a:r>
              <a:rPr lang="fr-FR" sz="1200">
                <a:latin typeface="Times New Roman" pitchFamily="18" charset="0"/>
              </a:rPr>
              <a:t>(HearCom, 2009)</a:t>
            </a:r>
          </a:p>
        </p:txBody>
      </p:sp>
      <p:sp>
        <p:nvSpPr>
          <p:cNvPr id="458761" name="Rectangle 9"/>
          <p:cNvSpPr>
            <a:spLocks noChangeArrowheads="1"/>
          </p:cNvSpPr>
          <p:nvPr/>
        </p:nvSpPr>
        <p:spPr bwMode="auto">
          <a:xfrm>
            <a:off x="6383338" y="2420938"/>
            <a:ext cx="4284662" cy="609600"/>
          </a:xfrm>
          <a:prstGeom prst="rect">
            <a:avLst/>
          </a:prstGeom>
          <a:noFill/>
          <a:ln w="9525">
            <a:noFill/>
            <a:miter lim="800000"/>
            <a:headEnd/>
            <a:tailEnd/>
          </a:ln>
          <a:effectLst/>
        </p:spPr>
        <p:txBody>
          <a:bodyPr lIns="92075" tIns="46038" rIns="92075" bIns="46038" anchor="b"/>
          <a:lstStyle/>
          <a:p>
            <a:pPr algn="ctr"/>
            <a:r>
              <a:rPr lang="fr-CA" sz="2800" b="1" dirty="0"/>
              <a:t>Audiométrie en conduction osseuse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audiogramme en français.jpg"/>
          <p:cNvPicPr>
            <a:picLocks noChangeAspect="1"/>
          </p:cNvPicPr>
          <p:nvPr/>
        </p:nvPicPr>
        <p:blipFill>
          <a:blip r:embed="rId2" cstate="print"/>
          <a:stretch>
            <a:fillRect/>
          </a:stretch>
        </p:blipFill>
        <p:spPr>
          <a:xfrm>
            <a:off x="2567609" y="853874"/>
            <a:ext cx="7498913" cy="5527455"/>
          </a:xfrm>
          <a:prstGeom prst="rect">
            <a:avLst/>
          </a:prstGeom>
        </p:spPr>
      </p:pic>
      <p:sp>
        <p:nvSpPr>
          <p:cNvPr id="5" name="Rectangle 6"/>
          <p:cNvSpPr>
            <a:spLocks noChangeArrowheads="1"/>
          </p:cNvSpPr>
          <p:nvPr/>
        </p:nvSpPr>
        <p:spPr bwMode="auto">
          <a:xfrm>
            <a:off x="1465729" y="94130"/>
            <a:ext cx="9489141" cy="681317"/>
          </a:xfrm>
          <a:prstGeom prst="rect">
            <a:avLst/>
          </a:prstGeom>
          <a:noFill/>
          <a:ln w="9525">
            <a:noFill/>
            <a:miter lim="800000"/>
            <a:headEnd/>
            <a:tailEnd/>
          </a:ln>
          <a:effectLst/>
        </p:spPr>
        <p:txBody>
          <a:bodyPr lIns="92075" tIns="46038" rIns="92075" bIns="46038" anchor="b"/>
          <a:lstStyle/>
          <a:p>
            <a:pPr algn="ctr"/>
            <a:r>
              <a:rPr lang="fr-CA" sz="3200" b="1" dirty="0"/>
              <a:t>Le résultat d’un test d’audiométrie: l’audiogramme</a:t>
            </a:r>
          </a:p>
        </p:txBody>
      </p:sp>
      <p:sp>
        <p:nvSpPr>
          <p:cNvPr id="6" name="Text Box 7"/>
          <p:cNvSpPr txBox="1">
            <a:spLocks noChangeArrowheads="1"/>
          </p:cNvSpPr>
          <p:nvPr/>
        </p:nvSpPr>
        <p:spPr bwMode="auto">
          <a:xfrm>
            <a:off x="8544942" y="6381328"/>
            <a:ext cx="2087563" cy="274638"/>
          </a:xfrm>
          <a:prstGeom prst="rect">
            <a:avLst/>
          </a:prstGeom>
          <a:noFill/>
          <a:ln w="9525">
            <a:noFill/>
            <a:miter lim="800000"/>
            <a:headEnd/>
            <a:tailEnd/>
          </a:ln>
          <a:effectLst/>
        </p:spPr>
        <p:txBody>
          <a:bodyPr>
            <a:spAutoFit/>
          </a:bodyPr>
          <a:lstStyle/>
          <a:p>
            <a:pPr algn="ctr" eaLnBrk="0" hangingPunct="0"/>
            <a:r>
              <a:rPr lang="fr-FR" sz="1200" dirty="0">
                <a:latin typeface="Times New Roman" pitchFamily="18" charset="0"/>
              </a:rPr>
              <a:t>(Med-El, 2010)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8" name="Rectangle 6"/>
          <p:cNvSpPr>
            <a:spLocks noChangeArrowheads="1"/>
          </p:cNvSpPr>
          <p:nvPr/>
        </p:nvSpPr>
        <p:spPr bwMode="auto">
          <a:xfrm>
            <a:off x="883210" y="444873"/>
            <a:ext cx="10246471" cy="609600"/>
          </a:xfrm>
          <a:prstGeom prst="rect">
            <a:avLst/>
          </a:prstGeom>
          <a:noFill/>
          <a:ln w="9525">
            <a:noFill/>
            <a:miter lim="800000"/>
            <a:headEnd/>
            <a:tailEnd/>
          </a:ln>
          <a:effectLst/>
        </p:spPr>
        <p:txBody>
          <a:bodyPr lIns="92075" tIns="46038" rIns="92075" bIns="46038" anchor="b"/>
          <a:lstStyle/>
          <a:p>
            <a:pPr algn="ctr"/>
            <a:r>
              <a:rPr lang="fr-CA" sz="3200" b="1" dirty="0"/>
              <a:t>Un audiogramme normal à l’oreille droite </a:t>
            </a:r>
          </a:p>
          <a:p>
            <a:pPr algn="ctr"/>
            <a:r>
              <a:rPr lang="fr-CA" sz="3200" b="1" dirty="0"/>
              <a:t>en conduction aérienne</a:t>
            </a:r>
          </a:p>
        </p:txBody>
      </p:sp>
      <p:grpSp>
        <p:nvGrpSpPr>
          <p:cNvPr id="2" name="Group 9"/>
          <p:cNvGrpSpPr>
            <a:grpSpLocks/>
          </p:cNvGrpSpPr>
          <p:nvPr/>
        </p:nvGrpSpPr>
        <p:grpSpPr bwMode="auto">
          <a:xfrm>
            <a:off x="2998695" y="1054474"/>
            <a:ext cx="6804212" cy="5614616"/>
            <a:chOff x="1292" y="754"/>
            <a:chExt cx="3447" cy="3447"/>
          </a:xfrm>
        </p:grpSpPr>
        <p:pic>
          <p:nvPicPr>
            <p:cNvPr id="443399" name="Picture 7" descr="audiogramme aérien de base"/>
            <p:cNvPicPr>
              <a:picLocks noChangeAspect="1" noChangeArrowheads="1"/>
            </p:cNvPicPr>
            <p:nvPr/>
          </p:nvPicPr>
          <p:blipFill>
            <a:blip r:embed="rId3" cstate="print"/>
            <a:srcRect/>
            <a:stretch>
              <a:fillRect/>
            </a:stretch>
          </p:blipFill>
          <p:spPr bwMode="auto">
            <a:xfrm>
              <a:off x="1292" y="754"/>
              <a:ext cx="3447" cy="3447"/>
            </a:xfrm>
            <a:prstGeom prst="rect">
              <a:avLst/>
            </a:prstGeom>
            <a:noFill/>
          </p:spPr>
        </p:pic>
        <p:sp>
          <p:nvSpPr>
            <p:cNvPr id="443400" name="Line 8"/>
            <p:cNvSpPr>
              <a:spLocks noChangeShapeType="1"/>
            </p:cNvSpPr>
            <p:nvPr/>
          </p:nvSpPr>
          <p:spPr bwMode="auto">
            <a:xfrm>
              <a:off x="1655" y="1888"/>
              <a:ext cx="2268" cy="0"/>
            </a:xfrm>
            <a:prstGeom prst="line">
              <a:avLst/>
            </a:prstGeom>
            <a:noFill/>
            <a:ln w="9525">
              <a:solidFill>
                <a:srgbClr val="FF0000"/>
              </a:solidFill>
              <a:round/>
              <a:headEnd/>
              <a:tailEnd/>
            </a:ln>
            <a:effectLst/>
          </p:spPr>
          <p:txBody>
            <a:bodyPr/>
            <a:lstStyle/>
            <a:p>
              <a:endParaRPr lang="fr-CA"/>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3"/>
          <p:cNvSpPr txBox="1">
            <a:spLocks noChangeArrowheads="1"/>
          </p:cNvSpPr>
          <p:nvPr/>
        </p:nvSpPr>
        <p:spPr bwMode="auto">
          <a:xfrm>
            <a:off x="972671" y="138954"/>
            <a:ext cx="9695329" cy="769441"/>
          </a:xfrm>
          <a:prstGeom prst="rect">
            <a:avLst/>
          </a:prstGeom>
          <a:noFill/>
          <a:ln w="9525">
            <a:noFill/>
            <a:miter lim="800000"/>
            <a:headEnd/>
            <a:tailEnd/>
          </a:ln>
        </p:spPr>
        <p:txBody>
          <a:bodyPr wrap="square">
            <a:spAutoFit/>
          </a:bodyPr>
          <a:lstStyle/>
          <a:p>
            <a:pPr algn="ctr"/>
            <a:r>
              <a:rPr lang="fr-FR" sz="4400" b="1" dirty="0">
                <a:latin typeface="+mj-lt"/>
                <a:ea typeface="+mj-ea"/>
                <a:cs typeface="+mj-cs"/>
              </a:rPr>
              <a:t>Les degrés de surdité</a:t>
            </a:r>
          </a:p>
        </p:txBody>
      </p:sp>
      <p:pic>
        <p:nvPicPr>
          <p:cNvPr id="53251" name="Image 2" descr="mild.jpg"/>
          <p:cNvPicPr>
            <a:picLocks noChangeAspect="1"/>
          </p:cNvPicPr>
          <p:nvPr/>
        </p:nvPicPr>
        <p:blipFill>
          <a:blip r:embed="rId2" cstate="print"/>
          <a:srcRect/>
          <a:stretch>
            <a:fillRect/>
          </a:stretch>
        </p:blipFill>
        <p:spPr bwMode="auto">
          <a:xfrm>
            <a:off x="6024563" y="1160464"/>
            <a:ext cx="2792412" cy="2160587"/>
          </a:xfrm>
          <a:prstGeom prst="rect">
            <a:avLst/>
          </a:prstGeom>
          <a:noFill/>
          <a:ln w="9525">
            <a:noFill/>
            <a:miter lim="800000"/>
            <a:headEnd/>
            <a:tailEnd/>
          </a:ln>
        </p:spPr>
      </p:pic>
      <p:pic>
        <p:nvPicPr>
          <p:cNvPr id="53252" name="Image 4" descr="audiogram-moderate.jpg"/>
          <p:cNvPicPr>
            <a:picLocks noChangeAspect="1"/>
          </p:cNvPicPr>
          <p:nvPr/>
        </p:nvPicPr>
        <p:blipFill>
          <a:blip r:embed="rId3" cstate="print"/>
          <a:srcRect/>
          <a:stretch>
            <a:fillRect/>
          </a:stretch>
        </p:blipFill>
        <p:spPr bwMode="auto">
          <a:xfrm>
            <a:off x="1595439" y="3903663"/>
            <a:ext cx="2987675" cy="2311400"/>
          </a:xfrm>
          <a:prstGeom prst="rect">
            <a:avLst/>
          </a:prstGeom>
          <a:noFill/>
          <a:ln w="9525">
            <a:noFill/>
            <a:miter lim="800000"/>
            <a:headEnd/>
            <a:tailEnd/>
          </a:ln>
        </p:spPr>
      </p:pic>
      <p:pic>
        <p:nvPicPr>
          <p:cNvPr id="53253" name="Image 5" descr="audiogram-normal.jpg"/>
          <p:cNvPicPr>
            <a:picLocks noChangeAspect="1"/>
          </p:cNvPicPr>
          <p:nvPr/>
        </p:nvPicPr>
        <p:blipFill>
          <a:blip r:embed="rId4" cstate="print"/>
          <a:srcRect/>
          <a:stretch>
            <a:fillRect/>
          </a:stretch>
        </p:blipFill>
        <p:spPr bwMode="auto">
          <a:xfrm>
            <a:off x="2855913" y="1136650"/>
            <a:ext cx="2857500" cy="2209800"/>
          </a:xfrm>
          <a:prstGeom prst="rect">
            <a:avLst/>
          </a:prstGeom>
          <a:noFill/>
          <a:ln w="9525">
            <a:noFill/>
            <a:miter lim="800000"/>
            <a:headEnd/>
            <a:tailEnd/>
          </a:ln>
        </p:spPr>
      </p:pic>
      <p:pic>
        <p:nvPicPr>
          <p:cNvPr id="53254" name="Image 6" descr="audiogram-profound.jpg"/>
          <p:cNvPicPr>
            <a:picLocks noChangeAspect="1"/>
          </p:cNvPicPr>
          <p:nvPr/>
        </p:nvPicPr>
        <p:blipFill>
          <a:blip r:embed="rId5" cstate="print"/>
          <a:srcRect/>
          <a:stretch>
            <a:fillRect/>
          </a:stretch>
        </p:blipFill>
        <p:spPr bwMode="auto">
          <a:xfrm>
            <a:off x="7810500" y="3933825"/>
            <a:ext cx="2857500" cy="2209800"/>
          </a:xfrm>
          <a:prstGeom prst="rect">
            <a:avLst/>
          </a:prstGeom>
          <a:noFill/>
          <a:ln w="9525">
            <a:noFill/>
            <a:miter lim="800000"/>
            <a:headEnd/>
            <a:tailEnd/>
          </a:ln>
        </p:spPr>
      </p:pic>
      <p:pic>
        <p:nvPicPr>
          <p:cNvPr id="53255" name="Image 7" descr="audiogram-severe.jpg"/>
          <p:cNvPicPr>
            <a:picLocks noChangeAspect="1"/>
          </p:cNvPicPr>
          <p:nvPr/>
        </p:nvPicPr>
        <p:blipFill>
          <a:blip r:embed="rId6" cstate="print"/>
          <a:srcRect/>
          <a:stretch>
            <a:fillRect/>
          </a:stretch>
        </p:blipFill>
        <p:spPr bwMode="auto">
          <a:xfrm>
            <a:off x="4768850" y="3933825"/>
            <a:ext cx="2857500" cy="2209800"/>
          </a:xfrm>
          <a:prstGeom prst="rect">
            <a:avLst/>
          </a:prstGeom>
          <a:noFill/>
          <a:ln w="9525">
            <a:noFill/>
            <a:miter lim="800000"/>
            <a:headEnd/>
            <a:tailEnd/>
          </a:ln>
        </p:spPr>
      </p:pic>
      <p:sp>
        <p:nvSpPr>
          <p:cNvPr id="53256" name="Text Box 4"/>
          <p:cNvSpPr txBox="1">
            <a:spLocks noChangeArrowheads="1"/>
          </p:cNvSpPr>
          <p:nvPr/>
        </p:nvSpPr>
        <p:spPr bwMode="auto">
          <a:xfrm rot="-5400000">
            <a:off x="8471694" y="2566194"/>
            <a:ext cx="1143000" cy="277812"/>
          </a:xfrm>
          <a:prstGeom prst="rect">
            <a:avLst/>
          </a:prstGeom>
          <a:noFill/>
          <a:ln w="9525">
            <a:noFill/>
            <a:miter lim="800000"/>
            <a:headEnd/>
            <a:tailEnd/>
          </a:ln>
        </p:spPr>
        <p:txBody>
          <a:bodyPr wrap="none">
            <a:spAutoFit/>
          </a:bodyPr>
          <a:lstStyle/>
          <a:p>
            <a:r>
              <a:rPr lang="fr-FR" sz="1200" b="1"/>
              <a:t>(Pallant, 2001)</a:t>
            </a:r>
          </a:p>
        </p:txBody>
      </p:sp>
      <p:sp>
        <p:nvSpPr>
          <p:cNvPr id="53257" name="Text Box 4"/>
          <p:cNvSpPr txBox="1">
            <a:spLocks noChangeArrowheads="1"/>
          </p:cNvSpPr>
          <p:nvPr/>
        </p:nvSpPr>
        <p:spPr bwMode="auto">
          <a:xfrm>
            <a:off x="3287713" y="3392488"/>
            <a:ext cx="2404826" cy="400110"/>
          </a:xfrm>
          <a:prstGeom prst="rect">
            <a:avLst/>
          </a:prstGeom>
          <a:noFill/>
          <a:ln w="9525">
            <a:noFill/>
            <a:miter lim="800000"/>
            <a:headEnd/>
            <a:tailEnd/>
          </a:ln>
        </p:spPr>
        <p:txBody>
          <a:bodyPr wrap="none">
            <a:spAutoFit/>
          </a:bodyPr>
          <a:lstStyle/>
          <a:p>
            <a:r>
              <a:rPr lang="fr-FR" sz="2000" b="1" dirty="0">
                <a:latin typeface="Tahoma" charset="0"/>
                <a:cs typeface="Tahoma" charset="0"/>
              </a:rPr>
              <a:t>Audition normale</a:t>
            </a:r>
          </a:p>
        </p:txBody>
      </p:sp>
      <p:sp>
        <p:nvSpPr>
          <p:cNvPr id="53258" name="Text Box 4"/>
          <p:cNvSpPr txBox="1">
            <a:spLocks noChangeArrowheads="1"/>
          </p:cNvSpPr>
          <p:nvPr/>
        </p:nvSpPr>
        <p:spPr bwMode="auto">
          <a:xfrm>
            <a:off x="6311900" y="3392488"/>
            <a:ext cx="2871788" cy="400050"/>
          </a:xfrm>
          <a:prstGeom prst="rect">
            <a:avLst/>
          </a:prstGeom>
          <a:noFill/>
          <a:ln w="9525">
            <a:noFill/>
            <a:miter lim="800000"/>
            <a:headEnd/>
            <a:tailEnd/>
          </a:ln>
        </p:spPr>
        <p:txBody>
          <a:bodyPr wrap="none">
            <a:spAutoFit/>
          </a:bodyPr>
          <a:lstStyle/>
          <a:p>
            <a:r>
              <a:rPr lang="fr-FR" sz="2000" b="1">
                <a:latin typeface="Tahoma" charset="0"/>
                <a:cs typeface="Tahoma" charset="0"/>
              </a:rPr>
              <a:t>Perte auditive légère</a:t>
            </a:r>
          </a:p>
        </p:txBody>
      </p:sp>
      <p:sp>
        <p:nvSpPr>
          <p:cNvPr id="53259" name="Text Box 4"/>
          <p:cNvSpPr txBox="1">
            <a:spLocks noChangeArrowheads="1"/>
          </p:cNvSpPr>
          <p:nvPr/>
        </p:nvSpPr>
        <p:spPr bwMode="auto">
          <a:xfrm>
            <a:off x="2063750" y="6165850"/>
            <a:ext cx="2082800" cy="400050"/>
          </a:xfrm>
          <a:prstGeom prst="rect">
            <a:avLst/>
          </a:prstGeom>
          <a:noFill/>
          <a:ln w="9525">
            <a:noFill/>
            <a:miter lim="800000"/>
            <a:headEnd/>
            <a:tailEnd/>
          </a:ln>
        </p:spPr>
        <p:txBody>
          <a:bodyPr wrap="none">
            <a:spAutoFit/>
          </a:bodyPr>
          <a:lstStyle/>
          <a:p>
            <a:r>
              <a:rPr lang="fr-FR" sz="2000" b="1">
                <a:latin typeface="Tahoma" charset="0"/>
                <a:cs typeface="Tahoma" charset="0"/>
              </a:rPr>
              <a:t>Perte modérée</a:t>
            </a:r>
          </a:p>
        </p:txBody>
      </p:sp>
      <p:sp>
        <p:nvSpPr>
          <p:cNvPr id="53260" name="Text Box 4"/>
          <p:cNvSpPr txBox="1">
            <a:spLocks noChangeArrowheads="1"/>
          </p:cNvSpPr>
          <p:nvPr/>
        </p:nvSpPr>
        <p:spPr bwMode="auto">
          <a:xfrm>
            <a:off x="5375275" y="6165850"/>
            <a:ext cx="1797050" cy="400050"/>
          </a:xfrm>
          <a:prstGeom prst="rect">
            <a:avLst/>
          </a:prstGeom>
          <a:noFill/>
          <a:ln w="9525">
            <a:noFill/>
            <a:miter lim="800000"/>
            <a:headEnd/>
            <a:tailEnd/>
          </a:ln>
        </p:spPr>
        <p:txBody>
          <a:bodyPr wrap="none">
            <a:spAutoFit/>
          </a:bodyPr>
          <a:lstStyle/>
          <a:p>
            <a:r>
              <a:rPr lang="fr-FR" sz="2000" b="1">
                <a:latin typeface="Tahoma" charset="0"/>
                <a:cs typeface="Tahoma" charset="0"/>
              </a:rPr>
              <a:t>Perte sévère</a:t>
            </a:r>
          </a:p>
        </p:txBody>
      </p:sp>
      <p:sp>
        <p:nvSpPr>
          <p:cNvPr id="53261" name="Text Box 4"/>
          <p:cNvSpPr txBox="1">
            <a:spLocks noChangeArrowheads="1"/>
          </p:cNvSpPr>
          <p:nvPr/>
        </p:nvSpPr>
        <p:spPr bwMode="auto">
          <a:xfrm>
            <a:off x="8399464" y="6165850"/>
            <a:ext cx="2116137" cy="400050"/>
          </a:xfrm>
          <a:prstGeom prst="rect">
            <a:avLst/>
          </a:prstGeom>
          <a:noFill/>
          <a:ln w="9525">
            <a:noFill/>
            <a:miter lim="800000"/>
            <a:headEnd/>
            <a:tailEnd/>
          </a:ln>
        </p:spPr>
        <p:txBody>
          <a:bodyPr wrap="none">
            <a:spAutoFit/>
          </a:bodyPr>
          <a:lstStyle/>
          <a:p>
            <a:r>
              <a:rPr lang="fr-FR" sz="2000" b="1">
                <a:latin typeface="Tahoma" charset="0"/>
                <a:cs typeface="Tahoma" charset="0"/>
              </a:rPr>
              <a:t>Perte profonde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7492" name="Picture 4" descr="audiogramme"/>
          <p:cNvPicPr>
            <a:picLocks noChangeAspect="1" noChangeArrowheads="1"/>
          </p:cNvPicPr>
          <p:nvPr/>
        </p:nvPicPr>
        <p:blipFill>
          <a:blip r:embed="rId3" cstate="print"/>
          <a:srcRect/>
          <a:stretch>
            <a:fillRect/>
          </a:stretch>
        </p:blipFill>
        <p:spPr bwMode="auto">
          <a:xfrm>
            <a:off x="2784475" y="1158876"/>
            <a:ext cx="7056438" cy="5510213"/>
          </a:xfrm>
          <a:prstGeom prst="rect">
            <a:avLst/>
          </a:prstGeom>
          <a:noFill/>
        </p:spPr>
      </p:pic>
      <p:sp>
        <p:nvSpPr>
          <p:cNvPr id="447493" name="Rectangle 5"/>
          <p:cNvSpPr>
            <a:spLocks noChangeArrowheads="1"/>
          </p:cNvSpPr>
          <p:nvPr/>
        </p:nvSpPr>
        <p:spPr bwMode="auto">
          <a:xfrm>
            <a:off x="1577976" y="188913"/>
            <a:ext cx="9090025" cy="609600"/>
          </a:xfrm>
          <a:prstGeom prst="rect">
            <a:avLst/>
          </a:prstGeom>
          <a:noFill/>
          <a:ln w="9525">
            <a:noFill/>
            <a:miter lim="800000"/>
            <a:headEnd/>
            <a:tailEnd/>
          </a:ln>
          <a:effectLst/>
        </p:spPr>
        <p:txBody>
          <a:bodyPr lIns="92075" tIns="46038" rIns="92075" bIns="46038" anchor="b"/>
          <a:lstStyle/>
          <a:p>
            <a:pPr algn="ctr"/>
            <a:r>
              <a:rPr lang="fr-CA" sz="3200" b="1" dirty="0"/>
              <a:t>Audiogramme et perception de la parole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540" name="Picture 4" descr="audiogramme perte auditive"/>
          <p:cNvPicPr>
            <a:picLocks noChangeAspect="1" noChangeArrowheads="1"/>
          </p:cNvPicPr>
          <p:nvPr/>
        </p:nvPicPr>
        <p:blipFill>
          <a:blip r:embed="rId3" cstate="print"/>
          <a:srcRect/>
          <a:stretch>
            <a:fillRect/>
          </a:stretch>
        </p:blipFill>
        <p:spPr bwMode="auto">
          <a:xfrm>
            <a:off x="1828800" y="698969"/>
            <a:ext cx="8323729" cy="5938369"/>
          </a:xfrm>
          <a:prstGeom prst="rect">
            <a:avLst/>
          </a:prstGeom>
          <a:noFill/>
        </p:spPr>
      </p:pic>
      <p:sp>
        <p:nvSpPr>
          <p:cNvPr id="449542" name="Rectangle 6"/>
          <p:cNvSpPr>
            <a:spLocks noChangeArrowheads="1"/>
          </p:cNvSpPr>
          <p:nvPr/>
        </p:nvSpPr>
        <p:spPr bwMode="auto">
          <a:xfrm>
            <a:off x="1506072" y="1"/>
            <a:ext cx="9161930" cy="555812"/>
          </a:xfrm>
          <a:prstGeom prst="rect">
            <a:avLst/>
          </a:prstGeom>
          <a:noFill/>
          <a:ln w="9525">
            <a:noFill/>
            <a:miter lim="800000"/>
            <a:headEnd/>
            <a:tailEnd/>
          </a:ln>
          <a:effectLst/>
        </p:spPr>
        <p:txBody>
          <a:bodyPr lIns="92075" tIns="46038" rIns="92075" bIns="46038" anchor="b"/>
          <a:lstStyle/>
          <a:p>
            <a:pPr algn="ctr"/>
            <a:r>
              <a:rPr lang="fr-CA" sz="3600" b="1" dirty="0"/>
              <a:t>Surdité due au bruit et perception de la parole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EBF3D3-C92C-11B0-E17D-141550507B66}"/>
              </a:ext>
            </a:extLst>
          </p:cNvPr>
          <p:cNvSpPr>
            <a:spLocks noGrp="1"/>
          </p:cNvSpPr>
          <p:nvPr>
            <p:ph type="title"/>
          </p:nvPr>
        </p:nvSpPr>
        <p:spPr>
          <a:xfrm>
            <a:off x="838200" y="434787"/>
            <a:ext cx="10618694" cy="766483"/>
          </a:xfrm>
        </p:spPr>
        <p:txBody>
          <a:bodyPr>
            <a:normAutofit fontScale="90000"/>
          </a:bodyPr>
          <a:lstStyle/>
          <a:p>
            <a:r>
              <a:rPr lang="fr-FR" dirty="0"/>
              <a:t>Le calcul de la perte auditive et de l'indemnisation au Québec en 2023</a:t>
            </a:r>
            <a:endParaRPr lang="fr-CA" dirty="0"/>
          </a:p>
        </p:txBody>
      </p:sp>
      <p:sp>
        <p:nvSpPr>
          <p:cNvPr id="3" name="Espace réservé du contenu 2">
            <a:extLst>
              <a:ext uri="{FF2B5EF4-FFF2-40B4-BE49-F238E27FC236}">
                <a16:creationId xmlns:a16="http://schemas.microsoft.com/office/drawing/2014/main" id="{D98DD1C6-D056-0596-7A2D-D311C7B5F2AC}"/>
              </a:ext>
            </a:extLst>
          </p:cNvPr>
          <p:cNvSpPr>
            <a:spLocks noGrp="1"/>
          </p:cNvSpPr>
          <p:nvPr>
            <p:ph idx="1"/>
          </p:nvPr>
        </p:nvSpPr>
        <p:spPr>
          <a:xfrm>
            <a:off x="201705" y="1322294"/>
            <a:ext cx="11748247" cy="4854669"/>
          </a:xfrm>
        </p:spPr>
        <p:txBody>
          <a:bodyPr>
            <a:normAutofit/>
          </a:bodyPr>
          <a:lstStyle/>
          <a:p>
            <a:r>
              <a:rPr lang="fr-FR" dirty="0"/>
              <a:t>1.	On calcule la moyenne des seuils auditifs aux fréquences 500, 1000, 2000 et 4000 pour chaque oreille</a:t>
            </a:r>
          </a:p>
          <a:p>
            <a:r>
              <a:rPr lang="fr-FR" dirty="0"/>
              <a:t>2. On arrondit le résultat selon le Règlement annoté sur le barème des dommages corporels. La moyenne minimale est de 30 dB et la moyenne maximale est de 70 dB</a:t>
            </a:r>
          </a:p>
          <a:p>
            <a:r>
              <a:rPr lang="fr-FR" dirty="0"/>
              <a:t>3.	On établit le DAP (déficit anatomo-physiologique) pour chaque oreille : la moins atteinte et la plus atteinte. En bas de 30 dB, on n'attribue aucun DAP</a:t>
            </a:r>
          </a:p>
          <a:p>
            <a:r>
              <a:rPr lang="fr-FR" dirty="0"/>
              <a:t>4.	On additionne les DAP des deux oreilles et on y ajoute un pourcentage de DPJV (douleur et perte de jouissance de la vie)</a:t>
            </a:r>
          </a:p>
          <a:p>
            <a:r>
              <a:rPr lang="fr-FR" dirty="0"/>
              <a:t>5.	On repère le montant maximal d'indemnisation selon l'âge de la personne et on calcule le montant qui lui est dû selon son DAP et DPJV</a:t>
            </a:r>
            <a:endParaRPr lang="fr-CA" dirty="0"/>
          </a:p>
        </p:txBody>
      </p:sp>
      <p:sp>
        <p:nvSpPr>
          <p:cNvPr id="4" name="Espace réservé du numéro de diapositive 3">
            <a:extLst>
              <a:ext uri="{FF2B5EF4-FFF2-40B4-BE49-F238E27FC236}">
                <a16:creationId xmlns:a16="http://schemas.microsoft.com/office/drawing/2014/main" id="{24810424-BA61-9E8A-3D14-42BDEE603A91}"/>
              </a:ext>
            </a:extLst>
          </p:cNvPr>
          <p:cNvSpPr>
            <a:spLocks noGrp="1"/>
          </p:cNvSpPr>
          <p:nvPr>
            <p:ph type="sldNum" sz="quarter" idx="12"/>
          </p:nvPr>
        </p:nvSpPr>
        <p:spPr/>
        <p:txBody>
          <a:bodyPr/>
          <a:lstStyle/>
          <a:p>
            <a:fld id="{3101B508-B952-414E-AEB1-D48B5C65E2A2}" type="slidenum">
              <a:rPr lang="fr-CA" smtClean="0"/>
              <a:t>37</a:t>
            </a:fld>
            <a:endParaRPr lang="fr-CA"/>
          </a:p>
        </p:txBody>
      </p:sp>
    </p:spTree>
    <p:extLst>
      <p:ext uri="{BB962C8B-B14F-4D97-AF65-F5344CB8AC3E}">
        <p14:creationId xmlns:p14="http://schemas.microsoft.com/office/powerpoint/2010/main" val="17772359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C937AE4-B28A-5DCC-F2A9-63349A37E6D2}"/>
              </a:ext>
            </a:extLst>
          </p:cNvPr>
          <p:cNvSpPr>
            <a:spLocks noGrp="1"/>
          </p:cNvSpPr>
          <p:nvPr>
            <p:ph type="title"/>
          </p:nvPr>
        </p:nvSpPr>
        <p:spPr>
          <a:xfrm>
            <a:off x="556532" y="643467"/>
            <a:ext cx="11210925" cy="744836"/>
          </a:xfrm>
        </p:spPr>
        <p:txBody>
          <a:bodyPr vert="horz" lIns="91440" tIns="45720" rIns="91440" bIns="45720" rtlCol="0" anchor="ctr">
            <a:normAutofit fontScale="90000"/>
          </a:bodyPr>
          <a:lstStyle/>
          <a:p>
            <a:pPr algn="ctr"/>
            <a:r>
              <a:rPr lang="fr-FR" sz="3200" kern="1200" dirty="0">
                <a:solidFill>
                  <a:schemeClr val="bg1"/>
                </a:solidFill>
                <a:latin typeface="+mj-lt"/>
                <a:ea typeface="+mj-ea"/>
                <a:cs typeface="+mj-cs"/>
              </a:rPr>
              <a:t>Exemple A: audiogrammes de Lise, 44 ans, 16 ans de travail dans le bruit</a:t>
            </a:r>
            <a:endParaRPr lang="en-US" sz="3200" kern="1200" dirty="0">
              <a:solidFill>
                <a:schemeClr val="bg1"/>
              </a:solidFill>
              <a:latin typeface="+mj-lt"/>
              <a:ea typeface="+mj-ea"/>
              <a:cs typeface="+mj-cs"/>
            </a:endParaRPr>
          </a:p>
        </p:txBody>
      </p:sp>
      <p:pic>
        <p:nvPicPr>
          <p:cNvPr id="5" name="Espace réservé du contenu 4">
            <a:extLst>
              <a:ext uri="{FF2B5EF4-FFF2-40B4-BE49-F238E27FC236}">
                <a16:creationId xmlns:a16="http://schemas.microsoft.com/office/drawing/2014/main" id="{46B682FD-2A2D-AE72-3998-2D6D40D20D44}"/>
              </a:ext>
            </a:extLst>
          </p:cNvPr>
          <p:cNvPicPr>
            <a:picLocks noGrp="1" noChangeAspect="1"/>
          </p:cNvPicPr>
          <p:nvPr>
            <p:ph idx="1"/>
          </p:nvPr>
        </p:nvPicPr>
        <p:blipFill>
          <a:blip r:embed="rId2"/>
          <a:stretch>
            <a:fillRect/>
          </a:stretch>
        </p:blipFill>
        <p:spPr>
          <a:xfrm>
            <a:off x="954216" y="1675227"/>
            <a:ext cx="10283568" cy="4394199"/>
          </a:xfrm>
          <a:prstGeom prst="rect">
            <a:avLst/>
          </a:prstGeom>
        </p:spPr>
      </p:pic>
      <p:sp>
        <p:nvSpPr>
          <p:cNvPr id="4" name="Espace réservé du numéro de diapositive 3">
            <a:extLst>
              <a:ext uri="{FF2B5EF4-FFF2-40B4-BE49-F238E27FC236}">
                <a16:creationId xmlns:a16="http://schemas.microsoft.com/office/drawing/2014/main" id="{53C459B2-417C-196A-F268-69BFBA67881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101B508-B952-414E-AEB1-D48B5C65E2A2}" type="slidenum">
              <a:rPr lang="en-US" smtClean="0"/>
              <a:pPr>
                <a:spcAft>
                  <a:spcPts val="600"/>
                </a:spcAft>
              </a:pPr>
              <a:t>38</a:t>
            </a:fld>
            <a:endParaRPr lang="en-US"/>
          </a:p>
        </p:txBody>
      </p:sp>
    </p:spTree>
    <p:extLst>
      <p:ext uri="{BB962C8B-B14F-4D97-AF65-F5344CB8AC3E}">
        <p14:creationId xmlns:p14="http://schemas.microsoft.com/office/powerpoint/2010/main" val="38862561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BFEC1F7-D6BB-02F7-A8C9-371ADA58E330}"/>
              </a:ext>
            </a:extLst>
          </p:cNvPr>
          <p:cNvSpPr>
            <a:spLocks noGrp="1"/>
          </p:cNvSpPr>
          <p:nvPr>
            <p:ph type="title"/>
          </p:nvPr>
        </p:nvSpPr>
        <p:spPr>
          <a:xfrm>
            <a:off x="259976" y="291354"/>
            <a:ext cx="3627258" cy="3388658"/>
          </a:xfrm>
        </p:spPr>
        <p:txBody>
          <a:bodyPr>
            <a:normAutofit/>
          </a:bodyPr>
          <a:lstStyle/>
          <a:p>
            <a:r>
              <a:rPr lang="fr-FR">
                <a:solidFill>
                  <a:srgbClr val="FFFFFF"/>
                </a:solidFill>
              </a:rPr>
              <a:t>Exemple de Lise </a:t>
            </a:r>
            <a:br>
              <a:rPr lang="fr-FR">
                <a:solidFill>
                  <a:srgbClr val="FFFFFF"/>
                </a:solidFill>
              </a:rPr>
            </a:br>
            <a:r>
              <a:rPr lang="fr-FR">
                <a:solidFill>
                  <a:srgbClr val="FFFFFF"/>
                </a:solidFill>
              </a:rPr>
              <a:t>(Étape 1 et 2)</a:t>
            </a:r>
            <a:endParaRPr lang="fr-CA" dirty="0">
              <a:solidFill>
                <a:srgbClr val="FFFFFF"/>
              </a:solidFill>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Espace réservé du contenu 2">
            <a:extLst>
              <a:ext uri="{FF2B5EF4-FFF2-40B4-BE49-F238E27FC236}">
                <a16:creationId xmlns:a16="http://schemas.microsoft.com/office/drawing/2014/main" id="{AE79BD89-F62F-2D21-500B-B5A6ECDF91E8}"/>
              </a:ext>
            </a:extLst>
          </p:cNvPr>
          <p:cNvSpPr>
            <a:spLocks noGrp="1"/>
          </p:cNvSpPr>
          <p:nvPr>
            <p:ph idx="1"/>
          </p:nvPr>
        </p:nvSpPr>
        <p:spPr>
          <a:xfrm>
            <a:off x="4213412" y="721658"/>
            <a:ext cx="7848599" cy="5755341"/>
          </a:xfrm>
        </p:spPr>
        <p:txBody>
          <a:bodyPr anchor="ctr">
            <a:normAutofit/>
          </a:bodyPr>
          <a:lstStyle/>
          <a:p>
            <a:pPr marL="0" indent="0">
              <a:buNone/>
            </a:pPr>
            <a:r>
              <a:rPr lang="fr-FR" sz="3600" b="1" dirty="0"/>
              <a:t>1- Seuils auditifs: 5 + 5 + 45 + 75 = 130 	divisé par 4 = 32,5 (oreille gauche) </a:t>
            </a:r>
          </a:p>
          <a:p>
            <a:pPr marL="0" indent="0">
              <a:buNone/>
            </a:pPr>
            <a:endParaRPr lang="fr-FR" sz="3600" b="1" dirty="0"/>
          </a:p>
          <a:p>
            <a:pPr marL="0" indent="0">
              <a:buNone/>
            </a:pPr>
            <a:r>
              <a:rPr lang="fr-FR" sz="3600" b="1" dirty="0"/>
              <a:t>2- Seuils auditifs: 10 + 15 + 20 + 75 = 120 	divisé par 4 = 30 (oreille droite)</a:t>
            </a:r>
          </a:p>
          <a:p>
            <a:pPr marL="0" indent="0">
              <a:buNone/>
            </a:pPr>
            <a:endParaRPr lang="fr-FR" dirty="0"/>
          </a:p>
          <a:p>
            <a:pPr marL="0" indent="0">
              <a:buNone/>
            </a:pPr>
            <a:endParaRPr lang="fr-FR" dirty="0"/>
          </a:p>
          <a:p>
            <a:endParaRPr lang="fr-FR" dirty="0"/>
          </a:p>
          <a:p>
            <a:endParaRPr lang="fr-FR" dirty="0"/>
          </a:p>
          <a:p>
            <a:endParaRPr lang="fr-CA" dirty="0"/>
          </a:p>
        </p:txBody>
      </p:sp>
      <p:sp>
        <p:nvSpPr>
          <p:cNvPr id="4" name="Espace réservé du numéro de diapositive 3">
            <a:extLst>
              <a:ext uri="{FF2B5EF4-FFF2-40B4-BE49-F238E27FC236}">
                <a16:creationId xmlns:a16="http://schemas.microsoft.com/office/drawing/2014/main" id="{A138C0AE-8FFE-26CA-5C0E-FA49DB3F7C1F}"/>
              </a:ext>
            </a:extLst>
          </p:cNvPr>
          <p:cNvSpPr>
            <a:spLocks noGrp="1"/>
          </p:cNvSpPr>
          <p:nvPr>
            <p:ph type="sldNum" sz="quarter" idx="12"/>
          </p:nvPr>
        </p:nvSpPr>
        <p:spPr>
          <a:xfrm>
            <a:off x="9541564" y="6356350"/>
            <a:ext cx="1812235" cy="365125"/>
          </a:xfrm>
        </p:spPr>
        <p:txBody>
          <a:bodyPr>
            <a:normAutofit/>
          </a:bodyPr>
          <a:lstStyle/>
          <a:p>
            <a:pPr>
              <a:spcAft>
                <a:spcPts val="600"/>
              </a:spcAft>
            </a:pPr>
            <a:fld id="{3101B508-B952-414E-AEB1-D48B5C65E2A2}" type="slidenum">
              <a:rPr lang="fr-CA" smtClean="0"/>
              <a:pPr>
                <a:spcAft>
                  <a:spcPts val="600"/>
                </a:spcAft>
              </a:pPr>
              <a:t>39</a:t>
            </a:fld>
            <a:endParaRPr lang="fr-CA"/>
          </a:p>
        </p:txBody>
      </p:sp>
    </p:spTree>
    <p:extLst>
      <p:ext uri="{BB962C8B-B14F-4D97-AF65-F5344CB8AC3E}">
        <p14:creationId xmlns:p14="http://schemas.microsoft.com/office/powerpoint/2010/main" val="2236988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138"/>
          <p:cNvSpPr>
            <a:spLocks noChangeArrowheads="1"/>
          </p:cNvSpPr>
          <p:nvPr/>
        </p:nvSpPr>
        <p:spPr bwMode="auto">
          <a:xfrm>
            <a:off x="281355" y="640080"/>
            <a:ext cx="3573194" cy="5613236"/>
          </a:xfrm>
          <a:prstGeom prst="rect">
            <a:avLst/>
          </a:prstGeom>
        </p:spPr>
        <p:txBody>
          <a:bodyPr vert="horz" lIns="91440" tIns="45720" rIns="91440" bIns="45720" rtlCol="0" anchor="ctr">
            <a:normAutofit/>
          </a:bodyPr>
          <a:lstStyle/>
          <a:p>
            <a:pPr>
              <a:lnSpc>
                <a:spcPct val="90000"/>
              </a:lnSpc>
              <a:spcBef>
                <a:spcPct val="0"/>
              </a:spcBef>
              <a:spcAft>
                <a:spcPts val="600"/>
              </a:spcAft>
            </a:pPr>
            <a:endParaRPr lang="en-US" sz="4400" kern="1200" dirty="0">
              <a:solidFill>
                <a:srgbClr val="FFFFFF"/>
              </a:solidFill>
              <a:latin typeface="+mj-lt"/>
              <a:ea typeface="+mj-ea"/>
              <a:cs typeface="+mj-cs"/>
            </a:endParaRPr>
          </a:p>
          <a:p>
            <a:pPr>
              <a:lnSpc>
                <a:spcPct val="90000"/>
              </a:lnSpc>
              <a:spcBef>
                <a:spcPct val="0"/>
              </a:spcBef>
              <a:spcAft>
                <a:spcPts val="600"/>
              </a:spcAft>
            </a:pPr>
            <a:r>
              <a:rPr lang="en-US" sz="4400" b="1" kern="1200" dirty="0">
                <a:solidFill>
                  <a:srgbClr val="FFFFFF"/>
                </a:solidFill>
                <a:latin typeface="+mj-lt"/>
                <a:ea typeface="+mj-ea"/>
                <a:cs typeface="+mj-cs"/>
              </a:rPr>
              <a:t>Évolution des </a:t>
            </a:r>
            <a:r>
              <a:rPr lang="en-US" sz="4400" b="1" kern="1200" dirty="0" err="1">
                <a:solidFill>
                  <a:srgbClr val="FFFFFF"/>
                </a:solidFill>
                <a:latin typeface="+mj-lt"/>
                <a:ea typeface="+mj-ea"/>
                <a:cs typeface="+mj-cs"/>
              </a:rPr>
              <a:t>coûts</a:t>
            </a:r>
            <a:r>
              <a:rPr lang="en-US" sz="4400" b="1" kern="1200" dirty="0">
                <a:solidFill>
                  <a:srgbClr val="FFFFFF"/>
                </a:solidFill>
                <a:latin typeface="+mj-lt"/>
                <a:ea typeface="+mj-ea"/>
                <a:cs typeface="+mj-cs"/>
              </a:rPr>
              <a:t> de la </a:t>
            </a:r>
            <a:r>
              <a:rPr lang="en-US" sz="4400" b="1" kern="1200" dirty="0" err="1">
                <a:solidFill>
                  <a:srgbClr val="FFFFFF"/>
                </a:solidFill>
                <a:latin typeface="+mj-lt"/>
                <a:ea typeface="+mj-ea"/>
                <a:cs typeface="+mj-cs"/>
              </a:rPr>
              <a:t>surdité</a:t>
            </a:r>
            <a:r>
              <a:rPr lang="en-US" sz="4400" b="1" kern="1200" dirty="0">
                <a:solidFill>
                  <a:srgbClr val="FFFFFF"/>
                </a:solidFill>
                <a:latin typeface="+mj-lt"/>
                <a:ea typeface="+mj-ea"/>
                <a:cs typeface="+mj-cs"/>
              </a:rPr>
              <a:t> </a:t>
            </a:r>
            <a:r>
              <a:rPr lang="en-US" sz="4400" b="1" kern="1200" dirty="0" err="1">
                <a:solidFill>
                  <a:srgbClr val="FFFFFF"/>
                </a:solidFill>
                <a:latin typeface="+mj-lt"/>
                <a:ea typeface="+mj-ea"/>
                <a:cs typeface="+mj-cs"/>
              </a:rPr>
              <a:t>professionnelle</a:t>
            </a:r>
            <a:r>
              <a:rPr lang="en-US" sz="4400" b="1" kern="1200" dirty="0">
                <a:solidFill>
                  <a:srgbClr val="FFFFFF"/>
                </a:solidFill>
                <a:latin typeface="+mj-lt"/>
                <a:ea typeface="+mj-ea"/>
                <a:cs typeface="+mj-cs"/>
              </a:rPr>
              <a:t> (2007-2017)</a:t>
            </a:r>
          </a:p>
        </p:txBody>
      </p:sp>
      <p:sp>
        <p:nvSpPr>
          <p:cNvPr id="7" name="Rectangle 6">
            <a:extLst>
              <a:ext uri="{FF2B5EF4-FFF2-40B4-BE49-F238E27FC236}">
                <a16:creationId xmlns:a16="http://schemas.microsoft.com/office/drawing/2014/main" id="{021BDAC5-3387-486E-AC24-8C0AE6078717}"/>
              </a:ext>
            </a:extLst>
          </p:cNvPr>
          <p:cNvSpPr/>
          <p:nvPr/>
        </p:nvSpPr>
        <p:spPr>
          <a:xfrm>
            <a:off x="3739894" y="-2"/>
            <a:ext cx="8452106" cy="2546254"/>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800" b="1" dirty="0"/>
              <a:t>Taux de croissance annuel moyen : 14,1 %</a:t>
            </a:r>
            <a:endParaRPr lang="en-US" sz="2800" dirty="0"/>
          </a:p>
          <a:p>
            <a:pPr indent="-228600">
              <a:lnSpc>
                <a:spcPct val="90000"/>
              </a:lnSpc>
              <a:spcAft>
                <a:spcPts val="600"/>
              </a:spcAft>
              <a:buFont typeface="Arial" panose="020B0604020202020204" pitchFamily="34" charset="0"/>
              <a:buChar char="•"/>
            </a:pPr>
            <a:r>
              <a:rPr lang="en-US" sz="2800" b="1" dirty="0"/>
              <a:t>Principales sources de débours : prothèses auditives </a:t>
            </a:r>
            <a:endParaRPr lang="en-US" sz="2800" dirty="0"/>
          </a:p>
          <a:p>
            <a:pPr marR="48550" indent="-228600">
              <a:lnSpc>
                <a:spcPct val="90000"/>
              </a:lnSpc>
              <a:spcAft>
                <a:spcPts val="600"/>
              </a:spcAft>
              <a:buFont typeface="Arial" panose="020B0604020202020204" pitchFamily="34" charset="0"/>
              <a:buChar char="•"/>
            </a:pPr>
            <a:r>
              <a:rPr lang="en-US" sz="2800" b="1" dirty="0"/>
              <a:t>(74,3 M$ 46 % des débours) et APIPP (75,9 M$47,1 %)</a:t>
            </a:r>
            <a:endParaRPr lang="en-US" sz="2800" dirty="0"/>
          </a:p>
        </p:txBody>
      </p:sp>
      <p:pic>
        <p:nvPicPr>
          <p:cNvPr id="2" name="Image 1">
            <a:extLst>
              <a:ext uri="{FF2B5EF4-FFF2-40B4-BE49-F238E27FC236}">
                <a16:creationId xmlns:a16="http://schemas.microsoft.com/office/drawing/2014/main" id="{18BCB93D-72A5-4A72-AFAB-0ACB59AC17E4}"/>
              </a:ext>
            </a:extLst>
          </p:cNvPr>
          <p:cNvPicPr>
            <a:picLocks noChangeAspect="1"/>
          </p:cNvPicPr>
          <p:nvPr/>
        </p:nvPicPr>
        <p:blipFill>
          <a:blip r:embed="rId2"/>
          <a:stretch>
            <a:fillRect/>
          </a:stretch>
        </p:blipFill>
        <p:spPr>
          <a:xfrm>
            <a:off x="4248443" y="2180492"/>
            <a:ext cx="7662202" cy="3924886"/>
          </a:xfrm>
          <a:prstGeom prst="rect">
            <a:avLst/>
          </a:prstGeom>
        </p:spPr>
      </p:pic>
    </p:spTree>
    <p:extLst>
      <p:ext uri="{BB962C8B-B14F-4D97-AF65-F5344CB8AC3E}">
        <p14:creationId xmlns:p14="http://schemas.microsoft.com/office/powerpoint/2010/main" val="31185856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1030C4-969E-20E3-CFAA-02E3EFAC5AF5}"/>
              </a:ext>
            </a:extLst>
          </p:cNvPr>
          <p:cNvSpPr>
            <a:spLocks noGrp="1"/>
          </p:cNvSpPr>
          <p:nvPr>
            <p:ph type="title"/>
          </p:nvPr>
        </p:nvSpPr>
        <p:spPr>
          <a:xfrm>
            <a:off x="416859" y="1770529"/>
            <a:ext cx="3899647" cy="4146177"/>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Autofit/>
          </a:bodyPr>
          <a:lstStyle/>
          <a:p>
            <a:pPr algn="ctr"/>
            <a:r>
              <a:rPr lang="fr-FR" sz="4000" dirty="0">
                <a:solidFill>
                  <a:schemeClr val="bg1"/>
                </a:solidFill>
                <a:latin typeface="+mj-lt"/>
              </a:rPr>
              <a:t>R</a:t>
            </a:r>
            <a:r>
              <a:rPr lang="fr-FR" sz="4000" kern="1200" dirty="0">
                <a:solidFill>
                  <a:schemeClr val="bg1"/>
                </a:solidFill>
                <a:latin typeface="+mj-lt"/>
                <a:ea typeface="+mj-ea"/>
                <a:cs typeface="+mj-cs"/>
              </a:rPr>
              <a:t>èglement annoté sur le barème des dommages corporels</a:t>
            </a:r>
            <a:endParaRPr lang="en-US" sz="4000" kern="1200" dirty="0">
              <a:solidFill>
                <a:schemeClr val="bg1"/>
              </a:solidFill>
              <a:latin typeface="+mj-lt"/>
              <a:ea typeface="+mj-ea"/>
              <a:cs typeface="+mj-cs"/>
            </a:endParaRPr>
          </a:p>
        </p:txBody>
      </p:sp>
      <p:pic>
        <p:nvPicPr>
          <p:cNvPr id="5" name="Espace réservé du contenu 4">
            <a:extLst>
              <a:ext uri="{FF2B5EF4-FFF2-40B4-BE49-F238E27FC236}">
                <a16:creationId xmlns:a16="http://schemas.microsoft.com/office/drawing/2014/main" id="{A9B4B1F0-95C9-2421-3788-22E4D74199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4423" y="-85165"/>
            <a:ext cx="7234517" cy="7714130"/>
          </a:xfrm>
          <a:prstGeom prst="rect">
            <a:avLst/>
          </a:prstGeom>
        </p:spPr>
      </p:pic>
      <p:sp>
        <p:nvSpPr>
          <p:cNvPr id="4" name="Espace réservé du numéro de diapositive 3">
            <a:extLst>
              <a:ext uri="{FF2B5EF4-FFF2-40B4-BE49-F238E27FC236}">
                <a16:creationId xmlns:a16="http://schemas.microsoft.com/office/drawing/2014/main" id="{63C5FB9B-55EC-40D0-3563-025E544D5DBD}"/>
              </a:ext>
            </a:extLst>
          </p:cNvPr>
          <p:cNvSpPr>
            <a:spLocks noGrp="1"/>
          </p:cNvSpPr>
          <p:nvPr>
            <p:ph type="sldNum" sz="quarter" idx="12"/>
          </p:nvPr>
        </p:nvSpPr>
        <p:spPr>
          <a:xfrm>
            <a:off x="9679020" y="6356350"/>
            <a:ext cx="1674779" cy="365125"/>
          </a:xfrm>
        </p:spPr>
        <p:txBody>
          <a:bodyPr vert="horz" lIns="91440" tIns="45720" rIns="91440" bIns="45720" rtlCol="0" anchor="ctr">
            <a:normAutofit/>
          </a:bodyPr>
          <a:lstStyle/>
          <a:p>
            <a:pPr>
              <a:spcAft>
                <a:spcPts val="600"/>
              </a:spcAft>
            </a:pPr>
            <a:fld id="{3101B508-B952-414E-AEB1-D48B5C65E2A2}" type="slidenum">
              <a:rPr lang="en-US" smtClean="0"/>
              <a:pPr>
                <a:spcAft>
                  <a:spcPts val="600"/>
                </a:spcAft>
              </a:pPr>
              <a:t>40</a:t>
            </a:fld>
            <a:endParaRPr lang="en-US"/>
          </a:p>
        </p:txBody>
      </p:sp>
    </p:spTree>
    <p:extLst>
      <p:ext uri="{BB962C8B-B14F-4D97-AF65-F5344CB8AC3E}">
        <p14:creationId xmlns:p14="http://schemas.microsoft.com/office/powerpoint/2010/main" val="24159405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92CE52-1FA9-32EF-0302-C1C25BE661A1}"/>
              </a:ext>
            </a:extLst>
          </p:cNvPr>
          <p:cNvSpPr>
            <a:spLocks noGrp="1"/>
          </p:cNvSpPr>
          <p:nvPr>
            <p:ph type="title"/>
          </p:nvPr>
        </p:nvSpPr>
        <p:spPr>
          <a:xfrm>
            <a:off x="457201" y="1667436"/>
            <a:ext cx="3993776" cy="3917576"/>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Autofit/>
          </a:bodyPr>
          <a:lstStyle/>
          <a:p>
            <a:pPr algn="ctr"/>
            <a:r>
              <a:rPr lang="fr-FR" sz="4000" kern="1200" dirty="0">
                <a:solidFill>
                  <a:schemeClr val="bg1"/>
                </a:solidFill>
                <a:latin typeface="+mj-lt"/>
                <a:ea typeface="+mj-ea"/>
                <a:cs typeface="+mj-cs"/>
              </a:rPr>
              <a:t>Règlement annoté sur le barème des dommages corporels</a:t>
            </a:r>
            <a:endParaRPr lang="en-US" sz="4000" kern="1200" dirty="0">
              <a:solidFill>
                <a:schemeClr val="bg1"/>
              </a:solidFill>
              <a:latin typeface="+mj-lt"/>
              <a:ea typeface="+mj-ea"/>
              <a:cs typeface="+mj-cs"/>
            </a:endParaRPr>
          </a:p>
        </p:txBody>
      </p:sp>
      <p:pic>
        <p:nvPicPr>
          <p:cNvPr id="5" name="Espace réservé du contenu 4">
            <a:extLst>
              <a:ext uri="{FF2B5EF4-FFF2-40B4-BE49-F238E27FC236}">
                <a16:creationId xmlns:a16="http://schemas.microsoft.com/office/drawing/2014/main" id="{4A9E31A3-AA76-7CA0-3D7A-7C53D563D061}"/>
              </a:ext>
            </a:extLst>
          </p:cNvPr>
          <p:cNvPicPr>
            <a:picLocks noGrp="1" noChangeAspect="1"/>
          </p:cNvPicPr>
          <p:nvPr>
            <p:ph idx="1"/>
          </p:nvPr>
        </p:nvPicPr>
        <p:blipFill>
          <a:blip r:embed="rId2"/>
          <a:stretch>
            <a:fillRect/>
          </a:stretch>
        </p:blipFill>
        <p:spPr>
          <a:xfrm>
            <a:off x="5096436" y="-80682"/>
            <a:ext cx="6858000" cy="7324164"/>
          </a:xfrm>
          <a:prstGeom prst="rect">
            <a:avLst/>
          </a:prstGeom>
        </p:spPr>
      </p:pic>
      <p:sp>
        <p:nvSpPr>
          <p:cNvPr id="4" name="Espace réservé du numéro de diapositive 3">
            <a:extLst>
              <a:ext uri="{FF2B5EF4-FFF2-40B4-BE49-F238E27FC236}">
                <a16:creationId xmlns:a16="http://schemas.microsoft.com/office/drawing/2014/main" id="{BD7EB1EC-CE66-75F4-3CB5-4B48E98BA2EC}"/>
              </a:ext>
            </a:extLst>
          </p:cNvPr>
          <p:cNvSpPr>
            <a:spLocks noGrp="1"/>
          </p:cNvSpPr>
          <p:nvPr>
            <p:ph type="sldNum" sz="quarter" idx="12"/>
          </p:nvPr>
        </p:nvSpPr>
        <p:spPr>
          <a:xfrm>
            <a:off x="9679020" y="6356350"/>
            <a:ext cx="1674779" cy="365125"/>
          </a:xfrm>
        </p:spPr>
        <p:txBody>
          <a:bodyPr vert="horz" lIns="91440" tIns="45720" rIns="91440" bIns="45720" rtlCol="0" anchor="ctr">
            <a:normAutofit/>
          </a:bodyPr>
          <a:lstStyle/>
          <a:p>
            <a:pPr>
              <a:spcAft>
                <a:spcPts val="600"/>
              </a:spcAft>
            </a:pPr>
            <a:fld id="{3101B508-B952-414E-AEB1-D48B5C65E2A2}" type="slidenum">
              <a:rPr lang="en-US" smtClean="0"/>
              <a:pPr>
                <a:spcAft>
                  <a:spcPts val="600"/>
                </a:spcAft>
              </a:pPr>
              <a:t>41</a:t>
            </a:fld>
            <a:endParaRPr lang="en-US"/>
          </a:p>
        </p:txBody>
      </p:sp>
    </p:spTree>
    <p:extLst>
      <p:ext uri="{BB962C8B-B14F-4D97-AF65-F5344CB8AC3E}">
        <p14:creationId xmlns:p14="http://schemas.microsoft.com/office/powerpoint/2010/main" val="27232570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BFEC1F7-D6BB-02F7-A8C9-371ADA58E330}"/>
              </a:ext>
            </a:extLst>
          </p:cNvPr>
          <p:cNvSpPr>
            <a:spLocks noGrp="1"/>
          </p:cNvSpPr>
          <p:nvPr>
            <p:ph type="title"/>
          </p:nvPr>
        </p:nvSpPr>
        <p:spPr>
          <a:xfrm>
            <a:off x="215153" y="1153573"/>
            <a:ext cx="3672081" cy="2557816"/>
          </a:xfrm>
        </p:spPr>
        <p:txBody>
          <a:bodyPr>
            <a:normAutofit/>
          </a:bodyPr>
          <a:lstStyle/>
          <a:p>
            <a:r>
              <a:rPr lang="fr-FR" dirty="0">
                <a:solidFill>
                  <a:srgbClr val="FFFFFF"/>
                </a:solidFill>
              </a:rPr>
              <a:t>Exemple de Lise (Étape 3)</a:t>
            </a:r>
            <a:endParaRPr lang="fr-CA" dirty="0">
              <a:solidFill>
                <a:srgbClr val="FFFFFF"/>
              </a:solidFill>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Espace réservé du contenu 2">
            <a:extLst>
              <a:ext uri="{FF2B5EF4-FFF2-40B4-BE49-F238E27FC236}">
                <a16:creationId xmlns:a16="http://schemas.microsoft.com/office/drawing/2014/main" id="{AE79BD89-F62F-2D21-500B-B5A6ECDF91E8}"/>
              </a:ext>
            </a:extLst>
          </p:cNvPr>
          <p:cNvSpPr>
            <a:spLocks noGrp="1"/>
          </p:cNvSpPr>
          <p:nvPr>
            <p:ph idx="1"/>
          </p:nvPr>
        </p:nvSpPr>
        <p:spPr>
          <a:xfrm>
            <a:off x="4447308" y="591344"/>
            <a:ext cx="7220257" cy="5585619"/>
          </a:xfrm>
        </p:spPr>
        <p:txBody>
          <a:bodyPr anchor="ctr">
            <a:normAutofit/>
          </a:bodyPr>
          <a:lstStyle/>
          <a:p>
            <a:pPr marL="0" indent="0">
              <a:buNone/>
            </a:pPr>
            <a:r>
              <a:rPr lang="fr-FR" sz="3600" b="1" dirty="0"/>
              <a:t>Pourcentage du DAP: 30 = 2,5 % (oreille la moins atteinte) </a:t>
            </a:r>
          </a:p>
          <a:p>
            <a:pPr marL="0" indent="0">
              <a:buNone/>
            </a:pPr>
            <a:r>
              <a:rPr lang="fr-FR" sz="3600" b="1" dirty="0"/>
              <a:t>Pourcentage du DAP: 32,5 arrondi à 35 = 1 % (oreille la plus atteinte)</a:t>
            </a:r>
          </a:p>
          <a:p>
            <a:pPr marL="0" indent="0">
              <a:buNone/>
            </a:pPr>
            <a:r>
              <a:rPr lang="fr-FR" sz="3600" b="1" dirty="0"/>
              <a:t>Pourcentage total du DAP de 3,5%</a:t>
            </a:r>
          </a:p>
          <a:p>
            <a:pPr marL="0" indent="0">
              <a:buNone/>
            </a:pPr>
            <a:endParaRPr lang="fr-FR" dirty="0"/>
          </a:p>
          <a:p>
            <a:pPr marL="0" indent="0">
              <a:buNone/>
            </a:pPr>
            <a:endParaRPr lang="fr-FR" dirty="0"/>
          </a:p>
          <a:p>
            <a:endParaRPr lang="fr-FR" dirty="0"/>
          </a:p>
          <a:p>
            <a:endParaRPr lang="fr-FR" dirty="0"/>
          </a:p>
          <a:p>
            <a:endParaRPr lang="fr-CA" dirty="0"/>
          </a:p>
        </p:txBody>
      </p:sp>
      <p:sp>
        <p:nvSpPr>
          <p:cNvPr id="4" name="Espace réservé du numéro de diapositive 3">
            <a:extLst>
              <a:ext uri="{FF2B5EF4-FFF2-40B4-BE49-F238E27FC236}">
                <a16:creationId xmlns:a16="http://schemas.microsoft.com/office/drawing/2014/main" id="{A138C0AE-8FFE-26CA-5C0E-FA49DB3F7C1F}"/>
              </a:ext>
            </a:extLst>
          </p:cNvPr>
          <p:cNvSpPr>
            <a:spLocks noGrp="1"/>
          </p:cNvSpPr>
          <p:nvPr>
            <p:ph type="sldNum" sz="quarter" idx="12"/>
          </p:nvPr>
        </p:nvSpPr>
        <p:spPr>
          <a:xfrm>
            <a:off x="9541564" y="6356350"/>
            <a:ext cx="1812235" cy="365125"/>
          </a:xfrm>
        </p:spPr>
        <p:txBody>
          <a:bodyPr>
            <a:normAutofit/>
          </a:bodyPr>
          <a:lstStyle/>
          <a:p>
            <a:pPr>
              <a:spcAft>
                <a:spcPts val="600"/>
              </a:spcAft>
            </a:pPr>
            <a:fld id="{3101B508-B952-414E-AEB1-D48B5C65E2A2}" type="slidenum">
              <a:rPr lang="fr-CA" smtClean="0"/>
              <a:pPr>
                <a:spcAft>
                  <a:spcPts val="600"/>
                </a:spcAft>
              </a:pPr>
              <a:t>42</a:t>
            </a:fld>
            <a:endParaRPr lang="fr-CA"/>
          </a:p>
        </p:txBody>
      </p:sp>
    </p:spTree>
    <p:extLst>
      <p:ext uri="{BB962C8B-B14F-4D97-AF65-F5344CB8AC3E}">
        <p14:creationId xmlns:p14="http://schemas.microsoft.com/office/powerpoint/2010/main" val="7237894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A8709A4-E74B-3EC3-9DE2-A0DE919120CD}"/>
              </a:ext>
            </a:extLst>
          </p:cNvPr>
          <p:cNvSpPr>
            <a:spLocks noGrp="1"/>
          </p:cNvSpPr>
          <p:nvPr>
            <p:ph type="title"/>
          </p:nvPr>
        </p:nvSpPr>
        <p:spPr>
          <a:xfrm>
            <a:off x="605118" y="1645024"/>
            <a:ext cx="3204882" cy="2869499"/>
          </a:xfrm>
          <a:noFill/>
        </p:spPr>
        <p:txBody>
          <a:bodyPr vert="horz" lIns="91440" tIns="45720" rIns="91440" bIns="45720" rtlCol="0" anchor="ctr">
            <a:normAutofit/>
          </a:bodyPr>
          <a:lstStyle/>
          <a:p>
            <a:pPr algn="ctr"/>
            <a:r>
              <a:rPr lang="fr-FR" sz="4000" kern="1200" dirty="0">
                <a:solidFill>
                  <a:srgbClr val="FFFFFF"/>
                </a:solidFill>
                <a:latin typeface="+mj-lt"/>
                <a:ea typeface="+mj-ea"/>
                <a:cs typeface="+mj-cs"/>
              </a:rPr>
              <a:t>Règlement annoté sur le barème des dommages corporels</a:t>
            </a:r>
            <a:endParaRPr lang="en-US" sz="4000" kern="1200" dirty="0">
              <a:solidFill>
                <a:srgbClr val="FFFFFF"/>
              </a:solidFill>
              <a:latin typeface="+mj-lt"/>
              <a:ea typeface="+mj-ea"/>
              <a:cs typeface="+mj-cs"/>
            </a:endParaRPr>
          </a:p>
        </p:txBody>
      </p:sp>
      <p:pic>
        <p:nvPicPr>
          <p:cNvPr id="5" name="Espace réservé du contenu 4">
            <a:extLst>
              <a:ext uri="{FF2B5EF4-FFF2-40B4-BE49-F238E27FC236}">
                <a16:creationId xmlns:a16="http://schemas.microsoft.com/office/drawing/2014/main" id="{80014FCF-0E7A-70B3-3E87-4CC7688B3B98}"/>
              </a:ext>
            </a:extLst>
          </p:cNvPr>
          <p:cNvPicPr>
            <a:picLocks noGrp="1" noChangeAspect="1"/>
          </p:cNvPicPr>
          <p:nvPr>
            <p:ph idx="1"/>
          </p:nvPr>
        </p:nvPicPr>
        <p:blipFill>
          <a:blip r:embed="rId2"/>
          <a:stretch>
            <a:fillRect/>
          </a:stretch>
        </p:blipFill>
        <p:spPr>
          <a:xfrm>
            <a:off x="4616824" y="-443753"/>
            <a:ext cx="7467600" cy="7472081"/>
          </a:xfrm>
          <a:prstGeom prst="rect">
            <a:avLst/>
          </a:prstGeom>
        </p:spPr>
      </p:pic>
      <p:sp>
        <p:nvSpPr>
          <p:cNvPr id="4" name="Espace réservé du numéro de diapositive 3">
            <a:extLst>
              <a:ext uri="{FF2B5EF4-FFF2-40B4-BE49-F238E27FC236}">
                <a16:creationId xmlns:a16="http://schemas.microsoft.com/office/drawing/2014/main" id="{85C7F751-F955-9072-5536-7D4217DC6571}"/>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3101B508-B952-414E-AEB1-D48B5C65E2A2}" type="slidenum">
              <a:rPr lang="en-US">
                <a:solidFill>
                  <a:schemeClr val="tx1">
                    <a:alpha val="80000"/>
                  </a:schemeClr>
                </a:solidFill>
              </a:rPr>
              <a:pPr>
                <a:spcAft>
                  <a:spcPts val="600"/>
                </a:spcAft>
              </a:pPr>
              <a:t>43</a:t>
            </a:fld>
            <a:endParaRPr lang="en-US">
              <a:solidFill>
                <a:schemeClr val="tx1">
                  <a:alpha val="80000"/>
                </a:schemeClr>
              </a:solidFill>
            </a:endParaRPr>
          </a:p>
        </p:txBody>
      </p:sp>
    </p:spTree>
    <p:extLst>
      <p:ext uri="{BB962C8B-B14F-4D97-AF65-F5344CB8AC3E}">
        <p14:creationId xmlns:p14="http://schemas.microsoft.com/office/powerpoint/2010/main" val="14090465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BFEC1F7-D6BB-02F7-A8C9-371ADA58E330}"/>
              </a:ext>
            </a:extLst>
          </p:cNvPr>
          <p:cNvSpPr>
            <a:spLocks noGrp="1"/>
          </p:cNvSpPr>
          <p:nvPr>
            <p:ph type="title"/>
          </p:nvPr>
        </p:nvSpPr>
        <p:spPr>
          <a:xfrm>
            <a:off x="434788" y="1153573"/>
            <a:ext cx="3452446" cy="2602640"/>
          </a:xfrm>
        </p:spPr>
        <p:txBody>
          <a:bodyPr>
            <a:normAutofit/>
          </a:bodyPr>
          <a:lstStyle/>
          <a:p>
            <a:r>
              <a:rPr lang="fr-FR" dirty="0">
                <a:solidFill>
                  <a:srgbClr val="FFFFFF"/>
                </a:solidFill>
              </a:rPr>
              <a:t>Exemple de Lise (Étape 4)</a:t>
            </a:r>
            <a:endParaRPr lang="fr-CA" dirty="0">
              <a:solidFill>
                <a:srgbClr val="FFFFFF"/>
              </a:solidFill>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Espace réservé du contenu 2">
            <a:extLst>
              <a:ext uri="{FF2B5EF4-FFF2-40B4-BE49-F238E27FC236}">
                <a16:creationId xmlns:a16="http://schemas.microsoft.com/office/drawing/2014/main" id="{AE79BD89-F62F-2D21-500B-B5A6ECDF91E8}"/>
              </a:ext>
            </a:extLst>
          </p:cNvPr>
          <p:cNvSpPr>
            <a:spLocks noGrp="1"/>
          </p:cNvSpPr>
          <p:nvPr>
            <p:ph idx="1"/>
          </p:nvPr>
        </p:nvSpPr>
        <p:spPr>
          <a:xfrm>
            <a:off x="4167271" y="591344"/>
            <a:ext cx="7944047" cy="5585619"/>
          </a:xfrm>
        </p:spPr>
        <p:txBody>
          <a:bodyPr anchor="ctr">
            <a:normAutofit/>
          </a:bodyPr>
          <a:lstStyle/>
          <a:p>
            <a:pPr marL="0" indent="0">
              <a:buNone/>
            </a:pPr>
            <a:r>
              <a:rPr lang="fr-FR" sz="3600" b="1" dirty="0"/>
              <a:t>Total: 2,5 % + 1 % = 3,5 % + 0,3 %= 3,8 %</a:t>
            </a:r>
          </a:p>
          <a:p>
            <a:pPr marL="0" indent="0">
              <a:buNone/>
            </a:pPr>
            <a:endParaRPr lang="fr-FR" dirty="0"/>
          </a:p>
          <a:p>
            <a:pPr marL="0" indent="0">
              <a:buNone/>
            </a:pPr>
            <a:endParaRPr lang="fr-FR" dirty="0"/>
          </a:p>
          <a:p>
            <a:endParaRPr lang="fr-FR" dirty="0"/>
          </a:p>
          <a:p>
            <a:endParaRPr lang="fr-FR" dirty="0"/>
          </a:p>
          <a:p>
            <a:endParaRPr lang="fr-CA" dirty="0"/>
          </a:p>
        </p:txBody>
      </p:sp>
      <p:sp>
        <p:nvSpPr>
          <p:cNvPr id="4" name="Espace réservé du numéro de diapositive 3">
            <a:extLst>
              <a:ext uri="{FF2B5EF4-FFF2-40B4-BE49-F238E27FC236}">
                <a16:creationId xmlns:a16="http://schemas.microsoft.com/office/drawing/2014/main" id="{A138C0AE-8FFE-26CA-5C0E-FA49DB3F7C1F}"/>
              </a:ext>
            </a:extLst>
          </p:cNvPr>
          <p:cNvSpPr>
            <a:spLocks noGrp="1"/>
          </p:cNvSpPr>
          <p:nvPr>
            <p:ph type="sldNum" sz="quarter" idx="12"/>
          </p:nvPr>
        </p:nvSpPr>
        <p:spPr>
          <a:xfrm>
            <a:off x="9541564" y="6356350"/>
            <a:ext cx="1812235" cy="365125"/>
          </a:xfrm>
        </p:spPr>
        <p:txBody>
          <a:bodyPr>
            <a:normAutofit/>
          </a:bodyPr>
          <a:lstStyle/>
          <a:p>
            <a:pPr>
              <a:spcAft>
                <a:spcPts val="600"/>
              </a:spcAft>
            </a:pPr>
            <a:fld id="{3101B508-B952-414E-AEB1-D48B5C65E2A2}" type="slidenum">
              <a:rPr lang="fr-CA" smtClean="0"/>
              <a:pPr>
                <a:spcAft>
                  <a:spcPts val="600"/>
                </a:spcAft>
              </a:pPr>
              <a:t>44</a:t>
            </a:fld>
            <a:endParaRPr lang="fr-CA"/>
          </a:p>
        </p:txBody>
      </p:sp>
    </p:spTree>
    <p:extLst>
      <p:ext uri="{BB962C8B-B14F-4D97-AF65-F5344CB8AC3E}">
        <p14:creationId xmlns:p14="http://schemas.microsoft.com/office/powerpoint/2010/main" val="17301688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0813D57-CF22-CDE0-3AC4-C70E26569F92}"/>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Indemnités pour prejudice </a:t>
            </a:r>
            <a:r>
              <a:rPr lang="en-US" sz="3600" kern="1200" dirty="0" err="1">
                <a:solidFill>
                  <a:srgbClr val="FFFFFF"/>
                </a:solidFill>
                <a:latin typeface="+mj-lt"/>
                <a:ea typeface="+mj-ea"/>
                <a:cs typeface="+mj-cs"/>
              </a:rPr>
              <a:t>corporel</a:t>
            </a:r>
            <a:endParaRPr lang="en-US" sz="3600" kern="1200" dirty="0">
              <a:solidFill>
                <a:srgbClr val="FFFFFF"/>
              </a:solidFill>
              <a:latin typeface="+mj-lt"/>
              <a:ea typeface="+mj-ea"/>
              <a:cs typeface="+mj-cs"/>
            </a:endParaRPr>
          </a:p>
        </p:txBody>
      </p:sp>
      <p:sp>
        <p:nvSpPr>
          <p:cNvPr id="4" name="Espace réservé du numéro de diapositive 3">
            <a:extLst>
              <a:ext uri="{FF2B5EF4-FFF2-40B4-BE49-F238E27FC236}">
                <a16:creationId xmlns:a16="http://schemas.microsoft.com/office/drawing/2014/main" id="{6C198D25-F52F-8945-8163-D15ECDA320A6}"/>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3101B508-B952-414E-AEB1-D48B5C65E2A2}" type="slidenum">
              <a:rPr lang="en-US">
                <a:solidFill>
                  <a:schemeClr val="tx1">
                    <a:alpha val="80000"/>
                  </a:schemeClr>
                </a:solidFill>
              </a:rPr>
              <a:pPr>
                <a:spcAft>
                  <a:spcPts val="600"/>
                </a:spcAft>
              </a:pPr>
              <a:t>45</a:t>
            </a:fld>
            <a:endParaRPr lang="en-US">
              <a:solidFill>
                <a:schemeClr val="tx1">
                  <a:alpha val="80000"/>
                </a:schemeClr>
              </a:solidFill>
            </a:endParaRPr>
          </a:p>
        </p:txBody>
      </p:sp>
      <p:sp>
        <p:nvSpPr>
          <p:cNvPr id="6" name="Rectangle 1">
            <a:extLst>
              <a:ext uri="{FF2B5EF4-FFF2-40B4-BE49-F238E27FC236}">
                <a16:creationId xmlns:a16="http://schemas.microsoft.com/office/drawing/2014/main" id="{D2B029C7-1761-3D59-73BA-9205DF35C0A5}"/>
              </a:ext>
            </a:extLst>
          </p:cNvPr>
          <p:cNvSpPr>
            <a:spLocks noChangeArrowheads="1"/>
          </p:cNvSpPr>
          <p:nvPr/>
        </p:nvSpPr>
        <p:spPr bwMode="auto">
          <a:xfrm>
            <a:off x="-1" y="0"/>
            <a:ext cx="1293842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CA"/>
          </a:p>
        </p:txBody>
      </p:sp>
      <p:graphicFrame>
        <p:nvGraphicFramePr>
          <p:cNvPr id="5" name="Espace réservé du contenu 4">
            <a:extLst>
              <a:ext uri="{FF2B5EF4-FFF2-40B4-BE49-F238E27FC236}">
                <a16:creationId xmlns:a16="http://schemas.microsoft.com/office/drawing/2014/main" id="{B988D623-46C0-3EB2-2D83-3A415C62F2A3}"/>
              </a:ext>
            </a:extLst>
          </p:cNvPr>
          <p:cNvGraphicFramePr>
            <a:graphicFrameLocks noGrp="1"/>
          </p:cNvGraphicFramePr>
          <p:nvPr>
            <p:ph idx="1"/>
            <p:extLst>
              <p:ext uri="{D42A27DB-BD31-4B8C-83A1-F6EECF244321}">
                <p14:modId xmlns:p14="http://schemas.microsoft.com/office/powerpoint/2010/main" val="3578773865"/>
              </p:ext>
            </p:extLst>
          </p:nvPr>
        </p:nvGraphicFramePr>
        <p:xfrm>
          <a:off x="4392706" y="136525"/>
          <a:ext cx="7575176" cy="5923998"/>
        </p:xfrm>
        <a:graphic>
          <a:graphicData uri="http://schemas.openxmlformats.org/drawingml/2006/table">
            <a:tbl>
              <a:tblPr firstRow="1" firstCol="1" bandRow="1">
                <a:tableStyleId>{5C22544A-7EE6-4342-B048-85BDC9FD1C3A}</a:tableStyleId>
              </a:tblPr>
              <a:tblGrid>
                <a:gridCol w="1618065">
                  <a:extLst>
                    <a:ext uri="{9D8B030D-6E8A-4147-A177-3AD203B41FA5}">
                      <a16:colId xmlns:a16="http://schemas.microsoft.com/office/drawing/2014/main" val="1094036365"/>
                    </a:ext>
                  </a:extLst>
                </a:gridCol>
                <a:gridCol w="1364572">
                  <a:extLst>
                    <a:ext uri="{9D8B030D-6E8A-4147-A177-3AD203B41FA5}">
                      <a16:colId xmlns:a16="http://schemas.microsoft.com/office/drawing/2014/main" val="3971431317"/>
                    </a:ext>
                  </a:extLst>
                </a:gridCol>
                <a:gridCol w="531049">
                  <a:extLst>
                    <a:ext uri="{9D8B030D-6E8A-4147-A177-3AD203B41FA5}">
                      <a16:colId xmlns:a16="http://schemas.microsoft.com/office/drawing/2014/main" val="785998577"/>
                    </a:ext>
                  </a:extLst>
                </a:gridCol>
                <a:gridCol w="1364572">
                  <a:extLst>
                    <a:ext uri="{9D8B030D-6E8A-4147-A177-3AD203B41FA5}">
                      <a16:colId xmlns:a16="http://schemas.microsoft.com/office/drawing/2014/main" val="4048234759"/>
                    </a:ext>
                  </a:extLst>
                </a:gridCol>
                <a:gridCol w="1446204">
                  <a:extLst>
                    <a:ext uri="{9D8B030D-6E8A-4147-A177-3AD203B41FA5}">
                      <a16:colId xmlns:a16="http://schemas.microsoft.com/office/drawing/2014/main" val="2004351116"/>
                    </a:ext>
                  </a:extLst>
                </a:gridCol>
                <a:gridCol w="1250714">
                  <a:extLst>
                    <a:ext uri="{9D8B030D-6E8A-4147-A177-3AD203B41FA5}">
                      <a16:colId xmlns:a16="http://schemas.microsoft.com/office/drawing/2014/main" val="2235240008"/>
                    </a:ext>
                  </a:extLst>
                </a:gridCol>
              </a:tblGrid>
              <a:tr h="329111">
                <a:tc gridSpan="6">
                  <a:txBody>
                    <a:bodyPr/>
                    <a:lstStyle/>
                    <a:p>
                      <a:pPr>
                        <a:lnSpc>
                          <a:spcPct val="107000"/>
                        </a:lnSpc>
                        <a:spcAft>
                          <a:spcPts val="800"/>
                        </a:spcAft>
                      </a:pPr>
                      <a:r>
                        <a:rPr lang="fr-CA" sz="1500">
                          <a:effectLst/>
                        </a:rPr>
                        <a:t>Indemnités 2023</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2558607937"/>
                  </a:ext>
                </a:extLst>
              </a:tr>
              <a:tr h="329111">
                <a:tc>
                  <a:txBody>
                    <a:bodyPr/>
                    <a:lstStyle/>
                    <a:p>
                      <a:pPr algn="ctr">
                        <a:lnSpc>
                          <a:spcPct val="107000"/>
                        </a:lnSpc>
                        <a:spcAft>
                          <a:spcPts val="800"/>
                        </a:spcAft>
                      </a:pPr>
                      <a:r>
                        <a:rPr lang="fr-CA" sz="1500">
                          <a:effectLst/>
                        </a:rPr>
                        <a:t>Âge</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a:lnSpc>
                          <a:spcPct val="107000"/>
                        </a:lnSpc>
                        <a:spcAft>
                          <a:spcPts val="800"/>
                        </a:spcAft>
                      </a:pPr>
                      <a:r>
                        <a:rPr lang="fr-CA" sz="1500">
                          <a:effectLst/>
                        </a:rPr>
                        <a:t>Montant</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a:lnSpc>
                          <a:spcPct val="107000"/>
                        </a:lnSpc>
                        <a:spcAft>
                          <a:spcPts val="800"/>
                        </a:spcAft>
                      </a:pPr>
                      <a:r>
                        <a:rPr lang="fr-CA" sz="1500">
                          <a:effectLst/>
                        </a:rPr>
                        <a:t>Âge</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a:lnSpc>
                          <a:spcPct val="107000"/>
                        </a:lnSpc>
                        <a:spcAft>
                          <a:spcPts val="800"/>
                        </a:spcAft>
                      </a:pPr>
                      <a:r>
                        <a:rPr lang="fr-CA" sz="1500">
                          <a:effectLst/>
                        </a:rPr>
                        <a:t>Montant</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a:lnSpc>
                          <a:spcPct val="107000"/>
                        </a:lnSpc>
                        <a:spcAft>
                          <a:spcPts val="800"/>
                        </a:spcAft>
                      </a:pPr>
                      <a:r>
                        <a:rPr lang="fr-CA" sz="1500">
                          <a:effectLst/>
                        </a:rPr>
                        <a:t>Âge</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a:lnSpc>
                          <a:spcPct val="107000"/>
                        </a:lnSpc>
                        <a:spcAft>
                          <a:spcPts val="800"/>
                        </a:spcAft>
                      </a:pPr>
                      <a:r>
                        <a:rPr lang="fr-CA" sz="1500">
                          <a:effectLst/>
                        </a:rPr>
                        <a:t>Montant</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879722734"/>
                  </a:ext>
                </a:extLst>
              </a:tr>
              <a:tr h="329111">
                <a:tc>
                  <a:txBody>
                    <a:bodyPr/>
                    <a:lstStyle/>
                    <a:p>
                      <a:pPr>
                        <a:lnSpc>
                          <a:spcPct val="107000"/>
                        </a:lnSpc>
                        <a:spcAft>
                          <a:spcPts val="800"/>
                        </a:spcAft>
                      </a:pPr>
                      <a:r>
                        <a:rPr lang="fr-CA" sz="1500">
                          <a:effectLst/>
                        </a:rPr>
                        <a:t>18 ans et moins</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124 497.00 $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34</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103 307.00 $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50</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82 118.00 $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917362902"/>
                  </a:ext>
                </a:extLst>
              </a:tr>
              <a:tr h="329111">
                <a:tc>
                  <a:txBody>
                    <a:bodyPr/>
                    <a:lstStyle/>
                    <a:p>
                      <a:pPr>
                        <a:lnSpc>
                          <a:spcPct val="107000"/>
                        </a:lnSpc>
                        <a:spcAft>
                          <a:spcPts val="800"/>
                        </a:spcAft>
                      </a:pPr>
                      <a:r>
                        <a:rPr lang="fr-CA" sz="1500">
                          <a:effectLst/>
                        </a:rPr>
                        <a:t>19</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123 175.00 $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35</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101 979.00 $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51</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80 795.00 $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318908868"/>
                  </a:ext>
                </a:extLst>
              </a:tr>
              <a:tr h="329111">
                <a:tc>
                  <a:txBody>
                    <a:bodyPr/>
                    <a:lstStyle/>
                    <a:p>
                      <a:pPr>
                        <a:lnSpc>
                          <a:spcPct val="107000"/>
                        </a:lnSpc>
                        <a:spcAft>
                          <a:spcPts val="800"/>
                        </a:spcAft>
                      </a:pPr>
                      <a:r>
                        <a:rPr lang="fr-CA" sz="1500">
                          <a:effectLst/>
                        </a:rPr>
                        <a:t>20</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121 850.00 $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36</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100 660.00 $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52</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79 465.00 $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874504103"/>
                  </a:ext>
                </a:extLst>
              </a:tr>
              <a:tr h="329111">
                <a:tc>
                  <a:txBody>
                    <a:bodyPr/>
                    <a:lstStyle/>
                    <a:p>
                      <a:pPr>
                        <a:lnSpc>
                          <a:spcPct val="107000"/>
                        </a:lnSpc>
                        <a:spcAft>
                          <a:spcPts val="800"/>
                        </a:spcAft>
                      </a:pPr>
                      <a:r>
                        <a:rPr lang="fr-CA" sz="1500">
                          <a:effectLst/>
                        </a:rPr>
                        <a:t>21</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120 525.00 $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37</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99 334.00 $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53</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78 140.00 $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727655895"/>
                  </a:ext>
                </a:extLst>
              </a:tr>
              <a:tr h="329111">
                <a:tc>
                  <a:txBody>
                    <a:bodyPr/>
                    <a:lstStyle/>
                    <a:p>
                      <a:pPr>
                        <a:lnSpc>
                          <a:spcPct val="107000"/>
                        </a:lnSpc>
                        <a:spcAft>
                          <a:spcPts val="800"/>
                        </a:spcAft>
                      </a:pPr>
                      <a:r>
                        <a:rPr lang="fr-CA" sz="1500">
                          <a:effectLst/>
                        </a:rPr>
                        <a:t>22</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119 198.00 $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38</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98 014.00 $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54</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76 815.00 $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663823732"/>
                  </a:ext>
                </a:extLst>
              </a:tr>
              <a:tr h="329111">
                <a:tc>
                  <a:txBody>
                    <a:bodyPr/>
                    <a:lstStyle/>
                    <a:p>
                      <a:pPr>
                        <a:lnSpc>
                          <a:spcPct val="107000"/>
                        </a:lnSpc>
                        <a:spcAft>
                          <a:spcPts val="800"/>
                        </a:spcAft>
                      </a:pPr>
                      <a:r>
                        <a:rPr lang="fr-CA" sz="1500">
                          <a:effectLst/>
                        </a:rPr>
                        <a:t>23</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117 878.00 $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39</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96 686.00 $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55</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75 494.00 $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083977583"/>
                  </a:ext>
                </a:extLst>
              </a:tr>
              <a:tr h="329111">
                <a:tc>
                  <a:txBody>
                    <a:bodyPr/>
                    <a:lstStyle/>
                    <a:p>
                      <a:pPr>
                        <a:lnSpc>
                          <a:spcPct val="107000"/>
                        </a:lnSpc>
                        <a:spcAft>
                          <a:spcPts val="800"/>
                        </a:spcAft>
                      </a:pPr>
                      <a:r>
                        <a:rPr lang="fr-CA" sz="1500">
                          <a:effectLst/>
                        </a:rPr>
                        <a:t>24</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116 554.00 $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40</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95 366.00 $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56</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74 167.00 $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427745518"/>
                  </a:ext>
                </a:extLst>
              </a:tr>
              <a:tr h="329111">
                <a:tc>
                  <a:txBody>
                    <a:bodyPr/>
                    <a:lstStyle/>
                    <a:p>
                      <a:pPr>
                        <a:lnSpc>
                          <a:spcPct val="107000"/>
                        </a:lnSpc>
                        <a:spcAft>
                          <a:spcPts val="800"/>
                        </a:spcAft>
                      </a:pPr>
                      <a:r>
                        <a:rPr lang="fr-CA" sz="1500">
                          <a:effectLst/>
                        </a:rPr>
                        <a:t>25</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dirty="0">
                          <a:effectLst/>
                        </a:rPr>
                        <a:t>115 230.00 $</a:t>
                      </a:r>
                      <a:endParaRPr lang="fr-C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41</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94 035.00 $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57</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72 845.00 $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695654066"/>
                  </a:ext>
                </a:extLst>
              </a:tr>
              <a:tr h="329111">
                <a:tc>
                  <a:txBody>
                    <a:bodyPr/>
                    <a:lstStyle/>
                    <a:p>
                      <a:pPr>
                        <a:lnSpc>
                          <a:spcPct val="107000"/>
                        </a:lnSpc>
                        <a:spcAft>
                          <a:spcPts val="800"/>
                        </a:spcAft>
                      </a:pPr>
                      <a:r>
                        <a:rPr lang="fr-CA" sz="1500">
                          <a:effectLst/>
                        </a:rPr>
                        <a:t>26</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113 907.00 $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42</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92 713.00 $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58</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71 518.00 $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289808349"/>
                  </a:ext>
                </a:extLst>
              </a:tr>
              <a:tr h="329111">
                <a:tc>
                  <a:txBody>
                    <a:bodyPr/>
                    <a:lstStyle/>
                    <a:p>
                      <a:pPr>
                        <a:lnSpc>
                          <a:spcPct val="107000"/>
                        </a:lnSpc>
                        <a:spcAft>
                          <a:spcPts val="800"/>
                        </a:spcAft>
                      </a:pPr>
                      <a:r>
                        <a:rPr lang="fr-CA" sz="1500">
                          <a:effectLst/>
                        </a:rPr>
                        <a:t>27</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112 582.00 $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43</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91 390.00 $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59</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70 196.00 $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674489699"/>
                  </a:ext>
                </a:extLst>
              </a:tr>
              <a:tr h="329111">
                <a:tc>
                  <a:txBody>
                    <a:bodyPr/>
                    <a:lstStyle/>
                    <a:p>
                      <a:pPr>
                        <a:lnSpc>
                          <a:spcPct val="107000"/>
                        </a:lnSpc>
                        <a:spcAft>
                          <a:spcPts val="800"/>
                        </a:spcAft>
                      </a:pPr>
                      <a:r>
                        <a:rPr lang="fr-CA" sz="1500">
                          <a:effectLst/>
                        </a:rPr>
                        <a:t>28</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111 257.00 $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44</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dirty="0">
                          <a:effectLst/>
                        </a:rPr>
                        <a:t>90 065.00 $</a:t>
                      </a:r>
                      <a:endParaRPr lang="fr-C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60</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68 872.00 $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4188132109"/>
                  </a:ext>
                </a:extLst>
              </a:tr>
              <a:tr h="329111">
                <a:tc>
                  <a:txBody>
                    <a:bodyPr/>
                    <a:lstStyle/>
                    <a:p>
                      <a:pPr>
                        <a:lnSpc>
                          <a:spcPct val="107000"/>
                        </a:lnSpc>
                        <a:spcAft>
                          <a:spcPts val="800"/>
                        </a:spcAft>
                      </a:pPr>
                      <a:r>
                        <a:rPr lang="fr-CA" sz="1500">
                          <a:effectLst/>
                        </a:rPr>
                        <a:t>29</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109 932.00 $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45</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88 738.00 $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61</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67 542.00 $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757180716"/>
                  </a:ext>
                </a:extLst>
              </a:tr>
              <a:tr h="329111">
                <a:tc>
                  <a:txBody>
                    <a:bodyPr/>
                    <a:lstStyle/>
                    <a:p>
                      <a:pPr>
                        <a:lnSpc>
                          <a:spcPct val="107000"/>
                        </a:lnSpc>
                        <a:spcAft>
                          <a:spcPts val="800"/>
                        </a:spcAft>
                      </a:pPr>
                      <a:r>
                        <a:rPr lang="fr-CA" sz="1500">
                          <a:effectLst/>
                        </a:rPr>
                        <a:t>30</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108 606.00 $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46</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87 411.00 $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62</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66 222.00 $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35102986"/>
                  </a:ext>
                </a:extLst>
              </a:tr>
              <a:tr h="329111">
                <a:tc>
                  <a:txBody>
                    <a:bodyPr/>
                    <a:lstStyle/>
                    <a:p>
                      <a:pPr>
                        <a:lnSpc>
                          <a:spcPct val="107000"/>
                        </a:lnSpc>
                        <a:spcAft>
                          <a:spcPts val="800"/>
                        </a:spcAft>
                      </a:pPr>
                      <a:r>
                        <a:rPr lang="fr-CA" sz="1500">
                          <a:effectLst/>
                        </a:rPr>
                        <a:t>31</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107 279.00 $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47</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86 534.00 $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63</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64 897.00 $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27848525"/>
                  </a:ext>
                </a:extLst>
              </a:tr>
              <a:tr h="329111">
                <a:tc>
                  <a:txBody>
                    <a:bodyPr/>
                    <a:lstStyle/>
                    <a:p>
                      <a:pPr>
                        <a:lnSpc>
                          <a:spcPct val="107000"/>
                        </a:lnSpc>
                        <a:spcAft>
                          <a:spcPts val="800"/>
                        </a:spcAft>
                      </a:pPr>
                      <a:r>
                        <a:rPr lang="fr-CA" sz="1500">
                          <a:effectLst/>
                        </a:rPr>
                        <a:t>32</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105 956.00 $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48</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84 772.00 $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64</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63 572.00 $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735229825"/>
                  </a:ext>
                </a:extLst>
              </a:tr>
              <a:tr h="329111">
                <a:tc>
                  <a:txBody>
                    <a:bodyPr/>
                    <a:lstStyle/>
                    <a:p>
                      <a:pPr>
                        <a:lnSpc>
                          <a:spcPct val="107000"/>
                        </a:lnSpc>
                        <a:spcAft>
                          <a:spcPts val="800"/>
                        </a:spcAft>
                      </a:pPr>
                      <a:r>
                        <a:rPr lang="fr-CA" sz="1500">
                          <a:effectLst/>
                        </a:rPr>
                        <a:t>33</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104 633.00 $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49</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83 445.00 $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65 ans et plus</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dirty="0">
                          <a:effectLst/>
                        </a:rPr>
                        <a:t>62 252.00 $</a:t>
                      </a:r>
                      <a:endParaRPr lang="fr-C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772122648"/>
                  </a:ext>
                </a:extLst>
              </a:tr>
            </a:tbl>
          </a:graphicData>
        </a:graphic>
      </p:graphicFrame>
    </p:spTree>
    <p:extLst>
      <p:ext uri="{BB962C8B-B14F-4D97-AF65-F5344CB8AC3E}">
        <p14:creationId xmlns:p14="http://schemas.microsoft.com/office/powerpoint/2010/main" val="38569037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BFEC1F7-D6BB-02F7-A8C9-371ADA58E330}"/>
              </a:ext>
            </a:extLst>
          </p:cNvPr>
          <p:cNvSpPr>
            <a:spLocks noGrp="1"/>
          </p:cNvSpPr>
          <p:nvPr>
            <p:ph type="title"/>
          </p:nvPr>
        </p:nvSpPr>
        <p:spPr>
          <a:xfrm>
            <a:off x="279918" y="867747"/>
            <a:ext cx="3607316" cy="2990462"/>
          </a:xfrm>
        </p:spPr>
        <p:txBody>
          <a:bodyPr>
            <a:normAutofit/>
          </a:bodyPr>
          <a:lstStyle/>
          <a:p>
            <a:r>
              <a:rPr lang="fr-FR" dirty="0">
                <a:solidFill>
                  <a:srgbClr val="FFFFFF"/>
                </a:solidFill>
              </a:rPr>
              <a:t>Exemple de Lise (Étape 5)</a:t>
            </a:r>
            <a:endParaRPr lang="fr-CA" dirty="0">
              <a:solidFill>
                <a:srgbClr val="FFFFFF"/>
              </a:solidFill>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Espace réservé du contenu 2">
            <a:extLst>
              <a:ext uri="{FF2B5EF4-FFF2-40B4-BE49-F238E27FC236}">
                <a16:creationId xmlns:a16="http://schemas.microsoft.com/office/drawing/2014/main" id="{AE79BD89-F62F-2D21-500B-B5A6ECDF91E8}"/>
              </a:ext>
            </a:extLst>
          </p:cNvPr>
          <p:cNvSpPr>
            <a:spLocks noGrp="1"/>
          </p:cNvSpPr>
          <p:nvPr>
            <p:ph idx="1"/>
          </p:nvPr>
        </p:nvSpPr>
        <p:spPr>
          <a:xfrm>
            <a:off x="4447308" y="591344"/>
            <a:ext cx="7519202" cy="5585619"/>
          </a:xfrm>
        </p:spPr>
        <p:txBody>
          <a:bodyPr anchor="ctr">
            <a:normAutofit/>
          </a:bodyPr>
          <a:lstStyle/>
          <a:p>
            <a:pPr marL="0" indent="0">
              <a:buNone/>
            </a:pPr>
            <a:r>
              <a:rPr lang="fr-FR" sz="3600" b="1" dirty="0"/>
              <a:t>90 065,00 $ (Lise a 44 ans) X 3,8 % = 3422,47$</a:t>
            </a:r>
          </a:p>
          <a:p>
            <a:pPr marL="0" indent="0">
              <a:buNone/>
            </a:pPr>
            <a:endParaRPr lang="fr-FR" dirty="0"/>
          </a:p>
          <a:p>
            <a:pPr marL="0" indent="0">
              <a:buNone/>
            </a:pPr>
            <a:endParaRPr lang="fr-FR" dirty="0"/>
          </a:p>
          <a:p>
            <a:endParaRPr lang="fr-FR" dirty="0"/>
          </a:p>
          <a:p>
            <a:endParaRPr lang="fr-FR" dirty="0"/>
          </a:p>
          <a:p>
            <a:endParaRPr lang="fr-CA" dirty="0"/>
          </a:p>
        </p:txBody>
      </p:sp>
      <p:sp>
        <p:nvSpPr>
          <p:cNvPr id="4" name="Espace réservé du numéro de diapositive 3">
            <a:extLst>
              <a:ext uri="{FF2B5EF4-FFF2-40B4-BE49-F238E27FC236}">
                <a16:creationId xmlns:a16="http://schemas.microsoft.com/office/drawing/2014/main" id="{A138C0AE-8FFE-26CA-5C0E-FA49DB3F7C1F}"/>
              </a:ext>
            </a:extLst>
          </p:cNvPr>
          <p:cNvSpPr>
            <a:spLocks noGrp="1"/>
          </p:cNvSpPr>
          <p:nvPr>
            <p:ph type="sldNum" sz="quarter" idx="12"/>
          </p:nvPr>
        </p:nvSpPr>
        <p:spPr>
          <a:xfrm>
            <a:off x="9541564" y="6356350"/>
            <a:ext cx="1812235" cy="365125"/>
          </a:xfrm>
        </p:spPr>
        <p:txBody>
          <a:bodyPr>
            <a:normAutofit/>
          </a:bodyPr>
          <a:lstStyle/>
          <a:p>
            <a:pPr>
              <a:spcAft>
                <a:spcPts val="600"/>
              </a:spcAft>
            </a:pPr>
            <a:fld id="{3101B508-B952-414E-AEB1-D48B5C65E2A2}" type="slidenum">
              <a:rPr lang="fr-CA" smtClean="0"/>
              <a:pPr>
                <a:spcAft>
                  <a:spcPts val="600"/>
                </a:spcAft>
              </a:pPr>
              <a:t>46</a:t>
            </a:fld>
            <a:endParaRPr lang="fr-CA"/>
          </a:p>
        </p:txBody>
      </p:sp>
    </p:spTree>
    <p:extLst>
      <p:ext uri="{BB962C8B-B14F-4D97-AF65-F5344CB8AC3E}">
        <p14:creationId xmlns:p14="http://schemas.microsoft.com/office/powerpoint/2010/main" val="10543965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3C0BAAE-9FCB-0A73-E024-C18146EA0A15}"/>
              </a:ext>
            </a:extLst>
          </p:cNvPr>
          <p:cNvSpPr>
            <a:spLocks noGrp="1"/>
          </p:cNvSpPr>
          <p:nvPr>
            <p:ph type="title"/>
          </p:nvPr>
        </p:nvSpPr>
        <p:spPr>
          <a:xfrm>
            <a:off x="556532" y="643467"/>
            <a:ext cx="11210925" cy="744836"/>
          </a:xfrm>
        </p:spPr>
        <p:txBody>
          <a:bodyPr vert="horz" lIns="91440" tIns="45720" rIns="91440" bIns="45720" rtlCol="0" anchor="ctr">
            <a:normAutofit fontScale="90000"/>
          </a:bodyPr>
          <a:lstStyle/>
          <a:p>
            <a:pPr algn="ctr"/>
            <a:r>
              <a:rPr lang="fr-FR" sz="3200" kern="1200" dirty="0">
                <a:solidFill>
                  <a:schemeClr val="bg1"/>
                </a:solidFill>
                <a:latin typeface="+mj-lt"/>
                <a:ea typeface="+mj-ea"/>
                <a:cs typeface="+mj-cs"/>
              </a:rPr>
              <a:t>Exemple B : audiogrammes de Jean, 50 ans, 29 ans de travail dans le bruit</a:t>
            </a:r>
            <a:endParaRPr lang="en-US" sz="3200" kern="1200" dirty="0">
              <a:solidFill>
                <a:schemeClr val="bg1"/>
              </a:solidFill>
              <a:latin typeface="+mj-lt"/>
              <a:ea typeface="+mj-ea"/>
              <a:cs typeface="+mj-cs"/>
            </a:endParaRPr>
          </a:p>
        </p:txBody>
      </p:sp>
      <p:pic>
        <p:nvPicPr>
          <p:cNvPr id="5" name="Espace réservé du contenu 4">
            <a:extLst>
              <a:ext uri="{FF2B5EF4-FFF2-40B4-BE49-F238E27FC236}">
                <a16:creationId xmlns:a16="http://schemas.microsoft.com/office/drawing/2014/main" id="{A350E30E-C4D7-F298-1039-167BC7612FF1}"/>
              </a:ext>
            </a:extLst>
          </p:cNvPr>
          <p:cNvPicPr>
            <a:picLocks noGrp="1" noChangeAspect="1"/>
          </p:cNvPicPr>
          <p:nvPr>
            <p:ph idx="1"/>
          </p:nvPr>
        </p:nvPicPr>
        <p:blipFill>
          <a:blip r:embed="rId2"/>
          <a:stretch>
            <a:fillRect/>
          </a:stretch>
        </p:blipFill>
        <p:spPr>
          <a:xfrm>
            <a:off x="967537" y="1675227"/>
            <a:ext cx="10256925" cy="4394199"/>
          </a:xfrm>
          <a:prstGeom prst="rect">
            <a:avLst/>
          </a:prstGeom>
        </p:spPr>
      </p:pic>
      <p:sp>
        <p:nvSpPr>
          <p:cNvPr id="4" name="Espace réservé du numéro de diapositive 3">
            <a:extLst>
              <a:ext uri="{FF2B5EF4-FFF2-40B4-BE49-F238E27FC236}">
                <a16:creationId xmlns:a16="http://schemas.microsoft.com/office/drawing/2014/main" id="{D9900790-92C3-389C-F2B4-9C5FA558C28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101B508-B952-414E-AEB1-D48B5C65E2A2}" type="slidenum">
              <a:rPr lang="en-US" smtClean="0"/>
              <a:pPr>
                <a:spcAft>
                  <a:spcPts val="600"/>
                </a:spcAft>
              </a:pPr>
              <a:t>47</a:t>
            </a:fld>
            <a:endParaRPr lang="en-US"/>
          </a:p>
        </p:txBody>
      </p:sp>
    </p:spTree>
    <p:extLst>
      <p:ext uri="{BB962C8B-B14F-4D97-AF65-F5344CB8AC3E}">
        <p14:creationId xmlns:p14="http://schemas.microsoft.com/office/powerpoint/2010/main" val="23544595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2"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785F1B7A-8E97-2314-01AA-EE0C18CFD1CB}"/>
              </a:ext>
            </a:extLst>
          </p:cNvPr>
          <p:cNvSpPr>
            <a:spLocks noGrp="1"/>
          </p:cNvSpPr>
          <p:nvPr>
            <p:ph type="title"/>
          </p:nvPr>
        </p:nvSpPr>
        <p:spPr>
          <a:xfrm>
            <a:off x="1082352" y="885651"/>
            <a:ext cx="3498980" cy="3252476"/>
          </a:xfrm>
        </p:spPr>
        <p:txBody>
          <a:bodyPr>
            <a:normAutofit/>
          </a:bodyPr>
          <a:lstStyle/>
          <a:p>
            <a:r>
              <a:rPr lang="fr-CA" dirty="0">
                <a:solidFill>
                  <a:srgbClr val="FFFFFF"/>
                </a:solidFill>
              </a:rPr>
              <a:t>Exemple de Jean </a:t>
            </a:r>
            <a:br>
              <a:rPr lang="fr-CA" dirty="0">
                <a:solidFill>
                  <a:srgbClr val="FFFFFF"/>
                </a:solidFill>
              </a:rPr>
            </a:br>
            <a:r>
              <a:rPr lang="fr-CA" dirty="0">
                <a:solidFill>
                  <a:srgbClr val="FFFFFF"/>
                </a:solidFill>
              </a:rPr>
              <a:t>(Étape 1 et 2)</a:t>
            </a:r>
            <a:br>
              <a:rPr lang="fr-CA" dirty="0">
                <a:solidFill>
                  <a:srgbClr val="FFFFFF"/>
                </a:solidFill>
              </a:rPr>
            </a:br>
            <a:endParaRPr lang="fr-CA" dirty="0">
              <a:solidFill>
                <a:srgbClr val="FFFFFF"/>
              </a:solidFill>
            </a:endParaRPr>
          </a:p>
        </p:txBody>
      </p:sp>
      <p:sp>
        <p:nvSpPr>
          <p:cNvPr id="3" name="Espace réservé du contenu 2">
            <a:extLst>
              <a:ext uri="{FF2B5EF4-FFF2-40B4-BE49-F238E27FC236}">
                <a16:creationId xmlns:a16="http://schemas.microsoft.com/office/drawing/2014/main" id="{E2FD010E-F4DE-B581-1D04-8EFDB8E3AE04}"/>
              </a:ext>
            </a:extLst>
          </p:cNvPr>
          <p:cNvSpPr>
            <a:spLocks noGrp="1"/>
          </p:cNvSpPr>
          <p:nvPr>
            <p:ph idx="1"/>
          </p:nvPr>
        </p:nvSpPr>
        <p:spPr>
          <a:xfrm>
            <a:off x="4978708" y="885651"/>
            <a:ext cx="6525220" cy="4616849"/>
          </a:xfrm>
        </p:spPr>
        <p:txBody>
          <a:bodyPr anchor="ctr">
            <a:normAutofit/>
          </a:bodyPr>
          <a:lstStyle/>
          <a:p>
            <a:pPr marL="0" indent="0">
              <a:buNone/>
            </a:pPr>
            <a:r>
              <a:rPr lang="fr-FR" sz="3600" b="1" dirty="0"/>
              <a:t>1-15 + 15 + 15 + 55 = 100 divisé par 4 = 25 (oreille gauche) </a:t>
            </a:r>
          </a:p>
          <a:p>
            <a:pPr marL="0" indent="0">
              <a:buNone/>
            </a:pPr>
            <a:endParaRPr lang="fr-FR" sz="3600" b="1" dirty="0"/>
          </a:p>
          <a:p>
            <a:pPr marL="0" indent="0">
              <a:buNone/>
            </a:pPr>
            <a:r>
              <a:rPr lang="fr-FR" sz="3600" b="1" dirty="0"/>
              <a:t>2-20 + 20 + 25 + 70 = 135 divisé par 4 = 33,75 (oreille droite)</a:t>
            </a:r>
          </a:p>
          <a:p>
            <a:pPr marL="0" indent="0">
              <a:buNone/>
            </a:pPr>
            <a:r>
              <a:rPr lang="fr-FR" sz="2400" dirty="0"/>
              <a:t>	</a:t>
            </a:r>
          </a:p>
          <a:p>
            <a:endParaRPr lang="fr-CA" sz="2400" dirty="0"/>
          </a:p>
        </p:txBody>
      </p:sp>
      <p:sp>
        <p:nvSpPr>
          <p:cNvPr id="4" name="Espace réservé du numéro de diapositive 3">
            <a:extLst>
              <a:ext uri="{FF2B5EF4-FFF2-40B4-BE49-F238E27FC236}">
                <a16:creationId xmlns:a16="http://schemas.microsoft.com/office/drawing/2014/main" id="{89446AC8-7C8B-8DE1-BEB5-39E243DDDCB1}"/>
              </a:ext>
            </a:extLst>
          </p:cNvPr>
          <p:cNvSpPr>
            <a:spLocks noGrp="1"/>
          </p:cNvSpPr>
          <p:nvPr>
            <p:ph type="sldNum" sz="quarter" idx="12"/>
          </p:nvPr>
        </p:nvSpPr>
        <p:spPr>
          <a:xfrm>
            <a:off x="10707624" y="6382512"/>
            <a:ext cx="685800" cy="320040"/>
          </a:xfrm>
        </p:spPr>
        <p:txBody>
          <a:bodyPr>
            <a:normAutofit/>
          </a:bodyPr>
          <a:lstStyle/>
          <a:p>
            <a:pPr>
              <a:spcAft>
                <a:spcPts val="600"/>
              </a:spcAft>
            </a:pPr>
            <a:fld id="{3101B508-B952-414E-AEB1-D48B5C65E2A2}" type="slidenum">
              <a:rPr lang="fr-CA" sz="1000"/>
              <a:pPr>
                <a:spcAft>
                  <a:spcPts val="600"/>
                </a:spcAft>
              </a:pPr>
              <a:t>48</a:t>
            </a:fld>
            <a:endParaRPr lang="fr-CA" sz="1000"/>
          </a:p>
        </p:txBody>
      </p:sp>
    </p:spTree>
    <p:extLst>
      <p:ext uri="{BB962C8B-B14F-4D97-AF65-F5344CB8AC3E}">
        <p14:creationId xmlns:p14="http://schemas.microsoft.com/office/powerpoint/2010/main" val="38205665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1030C4-969E-20E3-CFAA-02E3EFAC5AF5}"/>
              </a:ext>
            </a:extLst>
          </p:cNvPr>
          <p:cNvSpPr>
            <a:spLocks noGrp="1"/>
          </p:cNvSpPr>
          <p:nvPr>
            <p:ph type="title"/>
          </p:nvPr>
        </p:nvSpPr>
        <p:spPr>
          <a:xfrm>
            <a:off x="416859" y="1770529"/>
            <a:ext cx="3899647" cy="4146177"/>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Autofit/>
          </a:bodyPr>
          <a:lstStyle/>
          <a:p>
            <a:pPr algn="ctr"/>
            <a:r>
              <a:rPr lang="fr-FR" sz="4000" dirty="0">
                <a:solidFill>
                  <a:schemeClr val="bg1"/>
                </a:solidFill>
                <a:latin typeface="+mj-lt"/>
              </a:rPr>
              <a:t>R</a:t>
            </a:r>
            <a:r>
              <a:rPr lang="fr-FR" sz="4000" kern="1200" dirty="0">
                <a:solidFill>
                  <a:schemeClr val="bg1"/>
                </a:solidFill>
                <a:latin typeface="+mj-lt"/>
                <a:ea typeface="+mj-ea"/>
                <a:cs typeface="+mj-cs"/>
              </a:rPr>
              <a:t>èglement annoté sur le barème des dommages corporels</a:t>
            </a:r>
            <a:endParaRPr lang="en-US" sz="4000" kern="1200" dirty="0">
              <a:solidFill>
                <a:schemeClr val="bg1"/>
              </a:solidFill>
              <a:latin typeface="+mj-lt"/>
              <a:ea typeface="+mj-ea"/>
              <a:cs typeface="+mj-cs"/>
            </a:endParaRPr>
          </a:p>
        </p:txBody>
      </p:sp>
      <p:pic>
        <p:nvPicPr>
          <p:cNvPr id="5" name="Espace réservé du contenu 4">
            <a:extLst>
              <a:ext uri="{FF2B5EF4-FFF2-40B4-BE49-F238E27FC236}">
                <a16:creationId xmlns:a16="http://schemas.microsoft.com/office/drawing/2014/main" id="{A9B4B1F0-95C9-2421-3788-22E4D74199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4423" y="-85165"/>
            <a:ext cx="7234517" cy="7714130"/>
          </a:xfrm>
          <a:prstGeom prst="rect">
            <a:avLst/>
          </a:prstGeom>
        </p:spPr>
      </p:pic>
      <p:sp>
        <p:nvSpPr>
          <p:cNvPr id="4" name="Espace réservé du numéro de diapositive 3">
            <a:extLst>
              <a:ext uri="{FF2B5EF4-FFF2-40B4-BE49-F238E27FC236}">
                <a16:creationId xmlns:a16="http://schemas.microsoft.com/office/drawing/2014/main" id="{63C5FB9B-55EC-40D0-3563-025E544D5DBD}"/>
              </a:ext>
            </a:extLst>
          </p:cNvPr>
          <p:cNvSpPr>
            <a:spLocks noGrp="1"/>
          </p:cNvSpPr>
          <p:nvPr>
            <p:ph type="sldNum" sz="quarter" idx="12"/>
          </p:nvPr>
        </p:nvSpPr>
        <p:spPr>
          <a:xfrm>
            <a:off x="9679020" y="6356350"/>
            <a:ext cx="1674779" cy="365125"/>
          </a:xfrm>
        </p:spPr>
        <p:txBody>
          <a:bodyPr vert="horz" lIns="91440" tIns="45720" rIns="91440" bIns="45720" rtlCol="0" anchor="ctr">
            <a:normAutofit/>
          </a:bodyPr>
          <a:lstStyle/>
          <a:p>
            <a:pPr>
              <a:spcAft>
                <a:spcPts val="600"/>
              </a:spcAft>
            </a:pPr>
            <a:fld id="{3101B508-B952-414E-AEB1-D48B5C65E2A2}" type="slidenum">
              <a:rPr lang="en-US" smtClean="0"/>
              <a:pPr>
                <a:spcAft>
                  <a:spcPts val="600"/>
                </a:spcAft>
              </a:pPr>
              <a:t>49</a:t>
            </a:fld>
            <a:endParaRPr lang="en-US"/>
          </a:p>
        </p:txBody>
      </p:sp>
    </p:spTree>
    <p:extLst>
      <p:ext uri="{BB962C8B-B14F-4D97-AF65-F5344CB8AC3E}">
        <p14:creationId xmlns:p14="http://schemas.microsoft.com/office/powerpoint/2010/main" val="1215740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9CA39BA-F292-4C3F-A6D2-B6E7D8046D00}"/>
              </a:ext>
            </a:extLst>
          </p:cNvPr>
          <p:cNvPicPr>
            <a:picLocks noChangeAspect="1"/>
          </p:cNvPicPr>
          <p:nvPr/>
        </p:nvPicPr>
        <p:blipFill>
          <a:blip r:embed="rId2"/>
          <a:stretch>
            <a:fillRect/>
          </a:stretch>
        </p:blipFill>
        <p:spPr>
          <a:xfrm>
            <a:off x="178192" y="956602"/>
            <a:ext cx="7773490" cy="5078437"/>
          </a:xfrm>
          <a:prstGeom prst="rect">
            <a:avLst/>
          </a:prstGeom>
        </p:spPr>
      </p:pic>
      <p:sp>
        <p:nvSpPr>
          <p:cNvPr id="10" name="Rectangle 9">
            <a:extLst>
              <a:ext uri="{FF2B5EF4-FFF2-40B4-BE49-F238E27FC236}">
                <a16:creationId xmlns:a16="http://schemas.microsoft.com/office/drawing/2014/main" id="{F5493CFF-E43B-4B10-ACE1-C8A124662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3" y="0"/>
            <a:ext cx="4062127"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138"/>
          <p:cNvSpPr>
            <a:spLocks noChangeArrowheads="1"/>
          </p:cNvSpPr>
          <p:nvPr/>
        </p:nvSpPr>
        <p:spPr bwMode="auto">
          <a:xfrm>
            <a:off x="8129873" y="126609"/>
            <a:ext cx="3883936" cy="2419643"/>
          </a:xfrm>
          <a:prstGeom prst="rect">
            <a:avLst/>
          </a:prstGeom>
        </p:spPr>
        <p:txBody>
          <a:bodyPr vert="horz" lIns="91440" tIns="45720" rIns="91440" bIns="45720" rtlCol="0" anchor="b">
            <a:normAutofit lnSpcReduction="10000"/>
          </a:bodyPr>
          <a:lstStyle/>
          <a:p>
            <a:endParaRPr lang="fr-CA" dirty="0"/>
          </a:p>
          <a:p>
            <a:r>
              <a:rPr lang="fr-CA" sz="3600" b="1" dirty="0">
                <a:solidFill>
                  <a:schemeClr val="bg1"/>
                </a:solidFill>
              </a:rPr>
              <a:t>Répartition des dossiers admis : infra vs supra-barème</a:t>
            </a:r>
            <a:endParaRPr lang="en-US" sz="3600" b="1" kern="1200" dirty="0">
              <a:solidFill>
                <a:schemeClr val="bg1"/>
              </a:solidFill>
              <a:latin typeface="+mj-lt"/>
              <a:ea typeface="+mj-ea"/>
              <a:cs typeface="+mj-cs"/>
            </a:endParaRPr>
          </a:p>
        </p:txBody>
      </p:sp>
      <p:sp>
        <p:nvSpPr>
          <p:cNvPr id="5" name="Text Box 139"/>
          <p:cNvSpPr txBox="1">
            <a:spLocks noChangeArrowheads="1"/>
          </p:cNvSpPr>
          <p:nvPr/>
        </p:nvSpPr>
        <p:spPr bwMode="auto">
          <a:xfrm>
            <a:off x="8129873" y="3024554"/>
            <a:ext cx="3883936" cy="3165327"/>
          </a:xfrm>
          <a:prstGeom prst="rect">
            <a:avLst/>
          </a:prstGeom>
        </p:spPr>
        <p:txBody>
          <a:bodyPr vert="horz" lIns="91440" tIns="45720" rIns="91440" bIns="45720" rtlCol="0">
            <a:normAutofit/>
          </a:bodyPr>
          <a:lstStyle/>
          <a:p>
            <a:r>
              <a:rPr lang="fr-CA" sz="2400" b="1" u="sng" dirty="0">
                <a:solidFill>
                  <a:schemeClr val="bg1"/>
                </a:solidFill>
              </a:rPr>
              <a:t>% dossiers </a:t>
            </a:r>
          </a:p>
          <a:p>
            <a:endParaRPr lang="fr-CA" sz="2400" u="sng" dirty="0">
              <a:solidFill>
                <a:schemeClr val="bg1"/>
              </a:solidFill>
            </a:endParaRPr>
          </a:p>
          <a:p>
            <a:r>
              <a:rPr lang="fr-CA" sz="2400" b="1" dirty="0">
                <a:solidFill>
                  <a:schemeClr val="bg1"/>
                </a:solidFill>
              </a:rPr>
              <a:t>Infra-barème (sans APIPP) : 2007 = 19,6 %; 2017 = 29,7 % </a:t>
            </a:r>
          </a:p>
          <a:p>
            <a:endParaRPr lang="fr-CA" sz="2400" dirty="0">
              <a:solidFill>
                <a:schemeClr val="bg1"/>
              </a:solidFill>
            </a:endParaRPr>
          </a:p>
          <a:p>
            <a:r>
              <a:rPr lang="fr-CA" sz="2400" b="1" dirty="0">
                <a:solidFill>
                  <a:schemeClr val="bg1"/>
                </a:solidFill>
              </a:rPr>
              <a:t>Supra-barème (avec atteinte permanente) : 2007 = 80,4 % 2017 = 70,3 %</a:t>
            </a:r>
            <a:endParaRPr lang="fr-CA" sz="2400" dirty="0">
              <a:solidFill>
                <a:schemeClr val="bg1"/>
              </a:solidFill>
            </a:endParaRPr>
          </a:p>
          <a:p>
            <a:pPr indent="-228600">
              <a:lnSpc>
                <a:spcPct val="90000"/>
              </a:lnSpc>
              <a:spcAft>
                <a:spcPts val="600"/>
              </a:spcAft>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25830662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92CE52-1FA9-32EF-0302-C1C25BE661A1}"/>
              </a:ext>
            </a:extLst>
          </p:cNvPr>
          <p:cNvSpPr>
            <a:spLocks noGrp="1"/>
          </p:cNvSpPr>
          <p:nvPr>
            <p:ph type="title"/>
          </p:nvPr>
        </p:nvSpPr>
        <p:spPr>
          <a:xfrm>
            <a:off x="457201" y="1667436"/>
            <a:ext cx="3993776" cy="3917576"/>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Autofit/>
          </a:bodyPr>
          <a:lstStyle/>
          <a:p>
            <a:pPr algn="ctr"/>
            <a:r>
              <a:rPr lang="fr-FR" sz="4000" kern="1200" dirty="0">
                <a:solidFill>
                  <a:schemeClr val="bg1"/>
                </a:solidFill>
                <a:latin typeface="+mj-lt"/>
                <a:ea typeface="+mj-ea"/>
                <a:cs typeface="+mj-cs"/>
              </a:rPr>
              <a:t>Règlement annoté sur le barème des dommages corporels</a:t>
            </a:r>
            <a:endParaRPr lang="en-US" sz="4000" kern="1200" dirty="0">
              <a:solidFill>
                <a:schemeClr val="bg1"/>
              </a:solidFill>
              <a:latin typeface="+mj-lt"/>
              <a:ea typeface="+mj-ea"/>
              <a:cs typeface="+mj-cs"/>
            </a:endParaRPr>
          </a:p>
        </p:txBody>
      </p:sp>
      <p:pic>
        <p:nvPicPr>
          <p:cNvPr id="5" name="Espace réservé du contenu 4">
            <a:extLst>
              <a:ext uri="{FF2B5EF4-FFF2-40B4-BE49-F238E27FC236}">
                <a16:creationId xmlns:a16="http://schemas.microsoft.com/office/drawing/2014/main" id="{4A9E31A3-AA76-7CA0-3D7A-7C53D563D061}"/>
              </a:ext>
            </a:extLst>
          </p:cNvPr>
          <p:cNvPicPr>
            <a:picLocks noGrp="1" noChangeAspect="1"/>
          </p:cNvPicPr>
          <p:nvPr>
            <p:ph idx="1"/>
          </p:nvPr>
        </p:nvPicPr>
        <p:blipFill>
          <a:blip r:embed="rId2"/>
          <a:stretch>
            <a:fillRect/>
          </a:stretch>
        </p:blipFill>
        <p:spPr>
          <a:xfrm>
            <a:off x="5096436" y="-80682"/>
            <a:ext cx="6858000" cy="7324164"/>
          </a:xfrm>
          <a:prstGeom prst="rect">
            <a:avLst/>
          </a:prstGeom>
        </p:spPr>
      </p:pic>
      <p:sp>
        <p:nvSpPr>
          <p:cNvPr id="4" name="Espace réservé du numéro de diapositive 3">
            <a:extLst>
              <a:ext uri="{FF2B5EF4-FFF2-40B4-BE49-F238E27FC236}">
                <a16:creationId xmlns:a16="http://schemas.microsoft.com/office/drawing/2014/main" id="{BD7EB1EC-CE66-75F4-3CB5-4B48E98BA2EC}"/>
              </a:ext>
            </a:extLst>
          </p:cNvPr>
          <p:cNvSpPr>
            <a:spLocks noGrp="1"/>
          </p:cNvSpPr>
          <p:nvPr>
            <p:ph type="sldNum" sz="quarter" idx="12"/>
          </p:nvPr>
        </p:nvSpPr>
        <p:spPr>
          <a:xfrm>
            <a:off x="9679020" y="6356350"/>
            <a:ext cx="1674779" cy="365125"/>
          </a:xfrm>
        </p:spPr>
        <p:txBody>
          <a:bodyPr vert="horz" lIns="91440" tIns="45720" rIns="91440" bIns="45720" rtlCol="0" anchor="ctr">
            <a:normAutofit/>
          </a:bodyPr>
          <a:lstStyle/>
          <a:p>
            <a:pPr>
              <a:spcAft>
                <a:spcPts val="600"/>
              </a:spcAft>
            </a:pPr>
            <a:fld id="{3101B508-B952-414E-AEB1-D48B5C65E2A2}" type="slidenum">
              <a:rPr lang="en-US" smtClean="0"/>
              <a:pPr>
                <a:spcAft>
                  <a:spcPts val="600"/>
                </a:spcAft>
              </a:pPr>
              <a:t>50</a:t>
            </a:fld>
            <a:endParaRPr lang="en-US"/>
          </a:p>
        </p:txBody>
      </p:sp>
    </p:spTree>
    <p:extLst>
      <p:ext uri="{BB962C8B-B14F-4D97-AF65-F5344CB8AC3E}">
        <p14:creationId xmlns:p14="http://schemas.microsoft.com/office/powerpoint/2010/main" val="31595306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2"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785F1B7A-8E97-2314-01AA-EE0C18CFD1CB}"/>
              </a:ext>
            </a:extLst>
          </p:cNvPr>
          <p:cNvSpPr>
            <a:spLocks noGrp="1"/>
          </p:cNvSpPr>
          <p:nvPr>
            <p:ph type="title"/>
          </p:nvPr>
        </p:nvSpPr>
        <p:spPr>
          <a:xfrm>
            <a:off x="1098468" y="885652"/>
            <a:ext cx="3229803" cy="3075194"/>
          </a:xfrm>
        </p:spPr>
        <p:txBody>
          <a:bodyPr>
            <a:normAutofit/>
          </a:bodyPr>
          <a:lstStyle/>
          <a:p>
            <a:r>
              <a:rPr lang="fr-CA" dirty="0">
                <a:solidFill>
                  <a:srgbClr val="FFFFFF"/>
                </a:solidFill>
              </a:rPr>
              <a:t>Exemple de Jean </a:t>
            </a:r>
            <a:br>
              <a:rPr lang="fr-CA" dirty="0">
                <a:solidFill>
                  <a:srgbClr val="FFFFFF"/>
                </a:solidFill>
              </a:rPr>
            </a:br>
            <a:r>
              <a:rPr lang="fr-CA" dirty="0">
                <a:solidFill>
                  <a:srgbClr val="FFFFFF"/>
                </a:solidFill>
              </a:rPr>
              <a:t>(Étape 3)</a:t>
            </a:r>
            <a:br>
              <a:rPr lang="fr-CA" dirty="0">
                <a:solidFill>
                  <a:srgbClr val="FFFFFF"/>
                </a:solidFill>
              </a:rPr>
            </a:br>
            <a:endParaRPr lang="fr-CA" dirty="0">
              <a:solidFill>
                <a:srgbClr val="FFFFFF"/>
              </a:solidFill>
            </a:endParaRPr>
          </a:p>
        </p:txBody>
      </p:sp>
      <p:sp>
        <p:nvSpPr>
          <p:cNvPr id="3" name="Espace réservé du contenu 2">
            <a:extLst>
              <a:ext uri="{FF2B5EF4-FFF2-40B4-BE49-F238E27FC236}">
                <a16:creationId xmlns:a16="http://schemas.microsoft.com/office/drawing/2014/main" id="{E2FD010E-F4DE-B581-1D04-8EFDB8E3AE04}"/>
              </a:ext>
            </a:extLst>
          </p:cNvPr>
          <p:cNvSpPr>
            <a:spLocks noGrp="1"/>
          </p:cNvSpPr>
          <p:nvPr>
            <p:ph idx="1"/>
          </p:nvPr>
        </p:nvSpPr>
        <p:spPr>
          <a:xfrm>
            <a:off x="4978708" y="885651"/>
            <a:ext cx="6525220" cy="4616849"/>
          </a:xfrm>
        </p:spPr>
        <p:txBody>
          <a:bodyPr anchor="ctr">
            <a:normAutofit/>
          </a:bodyPr>
          <a:lstStyle/>
          <a:p>
            <a:pPr marL="0" indent="0">
              <a:buNone/>
            </a:pPr>
            <a:r>
              <a:rPr lang="fr-FR" sz="3600" b="1" dirty="0"/>
              <a:t>25 = 0 % (oreille la moins atteinte) </a:t>
            </a:r>
          </a:p>
          <a:p>
            <a:pPr marL="0" indent="0">
              <a:buNone/>
            </a:pPr>
            <a:r>
              <a:rPr lang="fr-FR" sz="3600" b="1" dirty="0"/>
              <a:t>33,75 arrondi à 35 = 1 % (oreille la plus atteinte)</a:t>
            </a:r>
          </a:p>
          <a:p>
            <a:pPr marL="0" indent="0">
              <a:buNone/>
            </a:pPr>
            <a:r>
              <a:rPr lang="fr-FR" sz="3600" b="1" dirty="0"/>
              <a:t>Pourcentage total du DAP de 1 %</a:t>
            </a:r>
          </a:p>
          <a:p>
            <a:pPr marL="0" indent="0">
              <a:buNone/>
            </a:pPr>
            <a:endParaRPr lang="fr-FR" sz="2400" dirty="0"/>
          </a:p>
          <a:p>
            <a:pPr marL="0" indent="0">
              <a:buNone/>
            </a:pPr>
            <a:r>
              <a:rPr lang="fr-FR" sz="2400" dirty="0"/>
              <a:t>	</a:t>
            </a:r>
          </a:p>
          <a:p>
            <a:endParaRPr lang="fr-CA" sz="2400" dirty="0"/>
          </a:p>
        </p:txBody>
      </p:sp>
      <p:sp>
        <p:nvSpPr>
          <p:cNvPr id="4" name="Espace réservé du numéro de diapositive 3">
            <a:extLst>
              <a:ext uri="{FF2B5EF4-FFF2-40B4-BE49-F238E27FC236}">
                <a16:creationId xmlns:a16="http://schemas.microsoft.com/office/drawing/2014/main" id="{89446AC8-7C8B-8DE1-BEB5-39E243DDDCB1}"/>
              </a:ext>
            </a:extLst>
          </p:cNvPr>
          <p:cNvSpPr>
            <a:spLocks noGrp="1"/>
          </p:cNvSpPr>
          <p:nvPr>
            <p:ph type="sldNum" sz="quarter" idx="12"/>
          </p:nvPr>
        </p:nvSpPr>
        <p:spPr>
          <a:xfrm>
            <a:off x="10707624" y="6382512"/>
            <a:ext cx="685800" cy="320040"/>
          </a:xfrm>
        </p:spPr>
        <p:txBody>
          <a:bodyPr>
            <a:normAutofit/>
          </a:bodyPr>
          <a:lstStyle/>
          <a:p>
            <a:pPr>
              <a:spcAft>
                <a:spcPts val="600"/>
              </a:spcAft>
            </a:pPr>
            <a:fld id="{3101B508-B952-414E-AEB1-D48B5C65E2A2}" type="slidenum">
              <a:rPr lang="fr-CA" sz="1000"/>
              <a:pPr>
                <a:spcAft>
                  <a:spcPts val="600"/>
                </a:spcAft>
              </a:pPr>
              <a:t>51</a:t>
            </a:fld>
            <a:endParaRPr lang="fr-CA" sz="1000"/>
          </a:p>
        </p:txBody>
      </p:sp>
    </p:spTree>
    <p:extLst>
      <p:ext uri="{BB962C8B-B14F-4D97-AF65-F5344CB8AC3E}">
        <p14:creationId xmlns:p14="http://schemas.microsoft.com/office/powerpoint/2010/main" val="9733784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A8709A4-E74B-3EC3-9DE2-A0DE919120CD}"/>
              </a:ext>
            </a:extLst>
          </p:cNvPr>
          <p:cNvSpPr>
            <a:spLocks noGrp="1"/>
          </p:cNvSpPr>
          <p:nvPr>
            <p:ph type="title"/>
          </p:nvPr>
        </p:nvSpPr>
        <p:spPr>
          <a:xfrm>
            <a:off x="605118" y="1645024"/>
            <a:ext cx="3204882" cy="2869499"/>
          </a:xfrm>
          <a:noFill/>
        </p:spPr>
        <p:txBody>
          <a:bodyPr vert="horz" lIns="91440" tIns="45720" rIns="91440" bIns="45720" rtlCol="0" anchor="ctr">
            <a:normAutofit/>
          </a:bodyPr>
          <a:lstStyle/>
          <a:p>
            <a:pPr algn="ctr"/>
            <a:r>
              <a:rPr lang="fr-FR" sz="4000" kern="1200" dirty="0">
                <a:solidFill>
                  <a:srgbClr val="FFFFFF"/>
                </a:solidFill>
                <a:latin typeface="+mj-lt"/>
                <a:ea typeface="+mj-ea"/>
                <a:cs typeface="+mj-cs"/>
              </a:rPr>
              <a:t>Règlement annoté sur le barème des dommages corporels</a:t>
            </a:r>
            <a:endParaRPr lang="en-US" sz="4000" kern="1200" dirty="0">
              <a:solidFill>
                <a:srgbClr val="FFFFFF"/>
              </a:solidFill>
              <a:latin typeface="+mj-lt"/>
              <a:ea typeface="+mj-ea"/>
              <a:cs typeface="+mj-cs"/>
            </a:endParaRPr>
          </a:p>
        </p:txBody>
      </p:sp>
      <p:pic>
        <p:nvPicPr>
          <p:cNvPr id="5" name="Espace réservé du contenu 4">
            <a:extLst>
              <a:ext uri="{FF2B5EF4-FFF2-40B4-BE49-F238E27FC236}">
                <a16:creationId xmlns:a16="http://schemas.microsoft.com/office/drawing/2014/main" id="{80014FCF-0E7A-70B3-3E87-4CC7688B3B98}"/>
              </a:ext>
            </a:extLst>
          </p:cNvPr>
          <p:cNvPicPr>
            <a:picLocks noGrp="1" noChangeAspect="1"/>
          </p:cNvPicPr>
          <p:nvPr>
            <p:ph idx="1"/>
          </p:nvPr>
        </p:nvPicPr>
        <p:blipFill>
          <a:blip r:embed="rId2"/>
          <a:stretch>
            <a:fillRect/>
          </a:stretch>
        </p:blipFill>
        <p:spPr>
          <a:xfrm>
            <a:off x="4616824" y="-443753"/>
            <a:ext cx="7467600" cy="7472081"/>
          </a:xfrm>
          <a:prstGeom prst="rect">
            <a:avLst/>
          </a:prstGeom>
        </p:spPr>
      </p:pic>
      <p:sp>
        <p:nvSpPr>
          <p:cNvPr id="4" name="Espace réservé du numéro de diapositive 3">
            <a:extLst>
              <a:ext uri="{FF2B5EF4-FFF2-40B4-BE49-F238E27FC236}">
                <a16:creationId xmlns:a16="http://schemas.microsoft.com/office/drawing/2014/main" id="{85C7F751-F955-9072-5536-7D4217DC6571}"/>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3101B508-B952-414E-AEB1-D48B5C65E2A2}" type="slidenum">
              <a:rPr lang="en-US">
                <a:solidFill>
                  <a:schemeClr val="tx1">
                    <a:alpha val="80000"/>
                  </a:schemeClr>
                </a:solidFill>
              </a:rPr>
              <a:pPr>
                <a:spcAft>
                  <a:spcPts val="600"/>
                </a:spcAft>
              </a:pPr>
              <a:t>52</a:t>
            </a:fld>
            <a:endParaRPr lang="en-US">
              <a:solidFill>
                <a:schemeClr val="tx1">
                  <a:alpha val="80000"/>
                </a:schemeClr>
              </a:solidFill>
            </a:endParaRPr>
          </a:p>
        </p:txBody>
      </p:sp>
    </p:spTree>
    <p:extLst>
      <p:ext uri="{BB962C8B-B14F-4D97-AF65-F5344CB8AC3E}">
        <p14:creationId xmlns:p14="http://schemas.microsoft.com/office/powerpoint/2010/main" val="15997277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2"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785F1B7A-8E97-2314-01AA-EE0C18CFD1CB}"/>
              </a:ext>
            </a:extLst>
          </p:cNvPr>
          <p:cNvSpPr>
            <a:spLocks noGrp="1"/>
          </p:cNvSpPr>
          <p:nvPr>
            <p:ph type="title"/>
          </p:nvPr>
        </p:nvSpPr>
        <p:spPr>
          <a:xfrm>
            <a:off x="1098468" y="885652"/>
            <a:ext cx="3229803" cy="2795276"/>
          </a:xfrm>
        </p:spPr>
        <p:txBody>
          <a:bodyPr>
            <a:normAutofit/>
          </a:bodyPr>
          <a:lstStyle/>
          <a:p>
            <a:r>
              <a:rPr lang="fr-CA" dirty="0">
                <a:solidFill>
                  <a:srgbClr val="FFFFFF"/>
                </a:solidFill>
              </a:rPr>
              <a:t>Exemple de Jean </a:t>
            </a:r>
            <a:br>
              <a:rPr lang="fr-CA" dirty="0">
                <a:solidFill>
                  <a:srgbClr val="FFFFFF"/>
                </a:solidFill>
              </a:rPr>
            </a:br>
            <a:r>
              <a:rPr lang="fr-CA" dirty="0">
                <a:solidFill>
                  <a:srgbClr val="FFFFFF"/>
                </a:solidFill>
              </a:rPr>
              <a:t>(Étape 4)</a:t>
            </a:r>
            <a:br>
              <a:rPr lang="fr-CA" dirty="0">
                <a:solidFill>
                  <a:srgbClr val="FFFFFF"/>
                </a:solidFill>
              </a:rPr>
            </a:br>
            <a:endParaRPr lang="fr-CA" dirty="0">
              <a:solidFill>
                <a:srgbClr val="FFFFFF"/>
              </a:solidFill>
            </a:endParaRPr>
          </a:p>
        </p:txBody>
      </p:sp>
      <p:sp>
        <p:nvSpPr>
          <p:cNvPr id="3" name="Espace réservé du contenu 2">
            <a:extLst>
              <a:ext uri="{FF2B5EF4-FFF2-40B4-BE49-F238E27FC236}">
                <a16:creationId xmlns:a16="http://schemas.microsoft.com/office/drawing/2014/main" id="{E2FD010E-F4DE-B581-1D04-8EFDB8E3AE04}"/>
              </a:ext>
            </a:extLst>
          </p:cNvPr>
          <p:cNvSpPr>
            <a:spLocks noGrp="1"/>
          </p:cNvSpPr>
          <p:nvPr>
            <p:ph idx="1"/>
          </p:nvPr>
        </p:nvSpPr>
        <p:spPr>
          <a:xfrm>
            <a:off x="4978708" y="885651"/>
            <a:ext cx="6525220" cy="4616849"/>
          </a:xfrm>
        </p:spPr>
        <p:txBody>
          <a:bodyPr anchor="ctr">
            <a:normAutofit/>
          </a:bodyPr>
          <a:lstStyle/>
          <a:p>
            <a:pPr marL="0" indent="0">
              <a:buNone/>
            </a:pPr>
            <a:r>
              <a:rPr lang="fr-FR" sz="3600" b="1" dirty="0"/>
              <a:t>0% + 1 % = 1 % + 0,1 %= 1,1 %</a:t>
            </a:r>
          </a:p>
          <a:p>
            <a:pPr marL="0" indent="0">
              <a:buNone/>
            </a:pPr>
            <a:r>
              <a:rPr lang="fr-FR" sz="2400" dirty="0"/>
              <a:t>	</a:t>
            </a:r>
          </a:p>
          <a:p>
            <a:endParaRPr lang="fr-CA" sz="2400" dirty="0"/>
          </a:p>
        </p:txBody>
      </p:sp>
      <p:sp>
        <p:nvSpPr>
          <p:cNvPr id="4" name="Espace réservé du numéro de diapositive 3">
            <a:extLst>
              <a:ext uri="{FF2B5EF4-FFF2-40B4-BE49-F238E27FC236}">
                <a16:creationId xmlns:a16="http://schemas.microsoft.com/office/drawing/2014/main" id="{89446AC8-7C8B-8DE1-BEB5-39E243DDDCB1}"/>
              </a:ext>
            </a:extLst>
          </p:cNvPr>
          <p:cNvSpPr>
            <a:spLocks noGrp="1"/>
          </p:cNvSpPr>
          <p:nvPr>
            <p:ph type="sldNum" sz="quarter" idx="12"/>
          </p:nvPr>
        </p:nvSpPr>
        <p:spPr>
          <a:xfrm>
            <a:off x="10707624" y="6382512"/>
            <a:ext cx="685800" cy="320040"/>
          </a:xfrm>
        </p:spPr>
        <p:txBody>
          <a:bodyPr>
            <a:normAutofit/>
          </a:bodyPr>
          <a:lstStyle/>
          <a:p>
            <a:pPr>
              <a:spcAft>
                <a:spcPts val="600"/>
              </a:spcAft>
            </a:pPr>
            <a:fld id="{3101B508-B952-414E-AEB1-D48B5C65E2A2}" type="slidenum">
              <a:rPr lang="fr-CA" sz="1000"/>
              <a:pPr>
                <a:spcAft>
                  <a:spcPts val="600"/>
                </a:spcAft>
              </a:pPr>
              <a:t>53</a:t>
            </a:fld>
            <a:endParaRPr lang="fr-CA" sz="1000"/>
          </a:p>
        </p:txBody>
      </p:sp>
    </p:spTree>
    <p:extLst>
      <p:ext uri="{BB962C8B-B14F-4D97-AF65-F5344CB8AC3E}">
        <p14:creationId xmlns:p14="http://schemas.microsoft.com/office/powerpoint/2010/main" val="38780647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0813D57-CF22-CDE0-3AC4-C70E26569F92}"/>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Indemnités pour prejudice </a:t>
            </a:r>
            <a:r>
              <a:rPr lang="en-US" sz="3600" kern="1200" dirty="0" err="1">
                <a:solidFill>
                  <a:srgbClr val="FFFFFF"/>
                </a:solidFill>
                <a:latin typeface="+mj-lt"/>
                <a:ea typeface="+mj-ea"/>
                <a:cs typeface="+mj-cs"/>
              </a:rPr>
              <a:t>corporel</a:t>
            </a:r>
            <a:endParaRPr lang="en-US" sz="3600" kern="1200" dirty="0">
              <a:solidFill>
                <a:srgbClr val="FFFFFF"/>
              </a:solidFill>
              <a:latin typeface="+mj-lt"/>
              <a:ea typeface="+mj-ea"/>
              <a:cs typeface="+mj-cs"/>
            </a:endParaRPr>
          </a:p>
        </p:txBody>
      </p:sp>
      <p:sp>
        <p:nvSpPr>
          <p:cNvPr id="4" name="Espace réservé du numéro de diapositive 3">
            <a:extLst>
              <a:ext uri="{FF2B5EF4-FFF2-40B4-BE49-F238E27FC236}">
                <a16:creationId xmlns:a16="http://schemas.microsoft.com/office/drawing/2014/main" id="{6C198D25-F52F-8945-8163-D15ECDA320A6}"/>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3101B508-B952-414E-AEB1-D48B5C65E2A2}" type="slidenum">
              <a:rPr lang="en-US">
                <a:solidFill>
                  <a:schemeClr val="tx1">
                    <a:alpha val="80000"/>
                  </a:schemeClr>
                </a:solidFill>
              </a:rPr>
              <a:pPr>
                <a:spcAft>
                  <a:spcPts val="600"/>
                </a:spcAft>
              </a:pPr>
              <a:t>54</a:t>
            </a:fld>
            <a:endParaRPr lang="en-US">
              <a:solidFill>
                <a:schemeClr val="tx1">
                  <a:alpha val="80000"/>
                </a:schemeClr>
              </a:solidFill>
            </a:endParaRPr>
          </a:p>
        </p:txBody>
      </p:sp>
      <p:sp>
        <p:nvSpPr>
          <p:cNvPr id="6" name="Rectangle 1">
            <a:extLst>
              <a:ext uri="{FF2B5EF4-FFF2-40B4-BE49-F238E27FC236}">
                <a16:creationId xmlns:a16="http://schemas.microsoft.com/office/drawing/2014/main" id="{D2B029C7-1761-3D59-73BA-9205DF35C0A5}"/>
              </a:ext>
            </a:extLst>
          </p:cNvPr>
          <p:cNvSpPr>
            <a:spLocks noChangeArrowheads="1"/>
          </p:cNvSpPr>
          <p:nvPr/>
        </p:nvSpPr>
        <p:spPr bwMode="auto">
          <a:xfrm>
            <a:off x="-1" y="0"/>
            <a:ext cx="1293842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CA"/>
          </a:p>
        </p:txBody>
      </p:sp>
      <p:graphicFrame>
        <p:nvGraphicFramePr>
          <p:cNvPr id="5" name="Espace réservé du contenu 4">
            <a:extLst>
              <a:ext uri="{FF2B5EF4-FFF2-40B4-BE49-F238E27FC236}">
                <a16:creationId xmlns:a16="http://schemas.microsoft.com/office/drawing/2014/main" id="{B988D623-46C0-3EB2-2D83-3A415C62F2A3}"/>
              </a:ext>
            </a:extLst>
          </p:cNvPr>
          <p:cNvGraphicFramePr>
            <a:graphicFrameLocks noGrp="1"/>
          </p:cNvGraphicFramePr>
          <p:nvPr>
            <p:ph idx="1"/>
          </p:nvPr>
        </p:nvGraphicFramePr>
        <p:xfrm>
          <a:off x="4392706" y="136525"/>
          <a:ext cx="7575176" cy="5923998"/>
        </p:xfrm>
        <a:graphic>
          <a:graphicData uri="http://schemas.openxmlformats.org/drawingml/2006/table">
            <a:tbl>
              <a:tblPr firstRow="1" firstCol="1" bandRow="1">
                <a:tableStyleId>{5C22544A-7EE6-4342-B048-85BDC9FD1C3A}</a:tableStyleId>
              </a:tblPr>
              <a:tblGrid>
                <a:gridCol w="1618065">
                  <a:extLst>
                    <a:ext uri="{9D8B030D-6E8A-4147-A177-3AD203B41FA5}">
                      <a16:colId xmlns:a16="http://schemas.microsoft.com/office/drawing/2014/main" val="1094036365"/>
                    </a:ext>
                  </a:extLst>
                </a:gridCol>
                <a:gridCol w="1364572">
                  <a:extLst>
                    <a:ext uri="{9D8B030D-6E8A-4147-A177-3AD203B41FA5}">
                      <a16:colId xmlns:a16="http://schemas.microsoft.com/office/drawing/2014/main" val="3971431317"/>
                    </a:ext>
                  </a:extLst>
                </a:gridCol>
                <a:gridCol w="531049">
                  <a:extLst>
                    <a:ext uri="{9D8B030D-6E8A-4147-A177-3AD203B41FA5}">
                      <a16:colId xmlns:a16="http://schemas.microsoft.com/office/drawing/2014/main" val="785998577"/>
                    </a:ext>
                  </a:extLst>
                </a:gridCol>
                <a:gridCol w="1364572">
                  <a:extLst>
                    <a:ext uri="{9D8B030D-6E8A-4147-A177-3AD203B41FA5}">
                      <a16:colId xmlns:a16="http://schemas.microsoft.com/office/drawing/2014/main" val="4048234759"/>
                    </a:ext>
                  </a:extLst>
                </a:gridCol>
                <a:gridCol w="1446204">
                  <a:extLst>
                    <a:ext uri="{9D8B030D-6E8A-4147-A177-3AD203B41FA5}">
                      <a16:colId xmlns:a16="http://schemas.microsoft.com/office/drawing/2014/main" val="2004351116"/>
                    </a:ext>
                  </a:extLst>
                </a:gridCol>
                <a:gridCol w="1250714">
                  <a:extLst>
                    <a:ext uri="{9D8B030D-6E8A-4147-A177-3AD203B41FA5}">
                      <a16:colId xmlns:a16="http://schemas.microsoft.com/office/drawing/2014/main" val="2235240008"/>
                    </a:ext>
                  </a:extLst>
                </a:gridCol>
              </a:tblGrid>
              <a:tr h="329111">
                <a:tc gridSpan="6">
                  <a:txBody>
                    <a:bodyPr/>
                    <a:lstStyle/>
                    <a:p>
                      <a:pPr>
                        <a:lnSpc>
                          <a:spcPct val="107000"/>
                        </a:lnSpc>
                        <a:spcAft>
                          <a:spcPts val="800"/>
                        </a:spcAft>
                      </a:pPr>
                      <a:r>
                        <a:rPr lang="fr-CA" sz="1500">
                          <a:effectLst/>
                        </a:rPr>
                        <a:t>Indemnités 2023</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2558607937"/>
                  </a:ext>
                </a:extLst>
              </a:tr>
              <a:tr h="329111">
                <a:tc>
                  <a:txBody>
                    <a:bodyPr/>
                    <a:lstStyle/>
                    <a:p>
                      <a:pPr algn="ctr">
                        <a:lnSpc>
                          <a:spcPct val="107000"/>
                        </a:lnSpc>
                        <a:spcAft>
                          <a:spcPts val="800"/>
                        </a:spcAft>
                      </a:pPr>
                      <a:r>
                        <a:rPr lang="fr-CA" sz="1500">
                          <a:effectLst/>
                        </a:rPr>
                        <a:t>Âge</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a:lnSpc>
                          <a:spcPct val="107000"/>
                        </a:lnSpc>
                        <a:spcAft>
                          <a:spcPts val="800"/>
                        </a:spcAft>
                      </a:pPr>
                      <a:r>
                        <a:rPr lang="fr-CA" sz="1500">
                          <a:effectLst/>
                        </a:rPr>
                        <a:t>Montant</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a:lnSpc>
                          <a:spcPct val="107000"/>
                        </a:lnSpc>
                        <a:spcAft>
                          <a:spcPts val="800"/>
                        </a:spcAft>
                      </a:pPr>
                      <a:r>
                        <a:rPr lang="fr-CA" sz="1500">
                          <a:effectLst/>
                        </a:rPr>
                        <a:t>Âge</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a:lnSpc>
                          <a:spcPct val="107000"/>
                        </a:lnSpc>
                        <a:spcAft>
                          <a:spcPts val="800"/>
                        </a:spcAft>
                      </a:pPr>
                      <a:r>
                        <a:rPr lang="fr-CA" sz="1500">
                          <a:effectLst/>
                        </a:rPr>
                        <a:t>Montant</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a:lnSpc>
                          <a:spcPct val="107000"/>
                        </a:lnSpc>
                        <a:spcAft>
                          <a:spcPts val="800"/>
                        </a:spcAft>
                      </a:pPr>
                      <a:r>
                        <a:rPr lang="fr-CA" sz="1500">
                          <a:effectLst/>
                        </a:rPr>
                        <a:t>Âge</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a:lnSpc>
                          <a:spcPct val="107000"/>
                        </a:lnSpc>
                        <a:spcAft>
                          <a:spcPts val="800"/>
                        </a:spcAft>
                      </a:pPr>
                      <a:r>
                        <a:rPr lang="fr-CA" sz="1500">
                          <a:effectLst/>
                        </a:rPr>
                        <a:t>Montant</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879722734"/>
                  </a:ext>
                </a:extLst>
              </a:tr>
              <a:tr h="329111">
                <a:tc>
                  <a:txBody>
                    <a:bodyPr/>
                    <a:lstStyle/>
                    <a:p>
                      <a:pPr>
                        <a:lnSpc>
                          <a:spcPct val="107000"/>
                        </a:lnSpc>
                        <a:spcAft>
                          <a:spcPts val="800"/>
                        </a:spcAft>
                      </a:pPr>
                      <a:r>
                        <a:rPr lang="fr-CA" sz="1500">
                          <a:effectLst/>
                        </a:rPr>
                        <a:t>18 ans et moins</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124 497.00 $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34</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103 307.00 $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50</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82 118.00 $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917362902"/>
                  </a:ext>
                </a:extLst>
              </a:tr>
              <a:tr h="329111">
                <a:tc>
                  <a:txBody>
                    <a:bodyPr/>
                    <a:lstStyle/>
                    <a:p>
                      <a:pPr>
                        <a:lnSpc>
                          <a:spcPct val="107000"/>
                        </a:lnSpc>
                        <a:spcAft>
                          <a:spcPts val="800"/>
                        </a:spcAft>
                      </a:pPr>
                      <a:r>
                        <a:rPr lang="fr-CA" sz="1500">
                          <a:effectLst/>
                        </a:rPr>
                        <a:t>19</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123 175.00 $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35</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101 979.00 $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51</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80 795.00 $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318908868"/>
                  </a:ext>
                </a:extLst>
              </a:tr>
              <a:tr h="329111">
                <a:tc>
                  <a:txBody>
                    <a:bodyPr/>
                    <a:lstStyle/>
                    <a:p>
                      <a:pPr>
                        <a:lnSpc>
                          <a:spcPct val="107000"/>
                        </a:lnSpc>
                        <a:spcAft>
                          <a:spcPts val="800"/>
                        </a:spcAft>
                      </a:pPr>
                      <a:r>
                        <a:rPr lang="fr-CA" sz="1500">
                          <a:effectLst/>
                        </a:rPr>
                        <a:t>20</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121 850.00 $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36</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100 660.00 $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52</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79 465.00 $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874504103"/>
                  </a:ext>
                </a:extLst>
              </a:tr>
              <a:tr h="329111">
                <a:tc>
                  <a:txBody>
                    <a:bodyPr/>
                    <a:lstStyle/>
                    <a:p>
                      <a:pPr>
                        <a:lnSpc>
                          <a:spcPct val="107000"/>
                        </a:lnSpc>
                        <a:spcAft>
                          <a:spcPts val="800"/>
                        </a:spcAft>
                      </a:pPr>
                      <a:r>
                        <a:rPr lang="fr-CA" sz="1500">
                          <a:effectLst/>
                        </a:rPr>
                        <a:t>21</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120 525.00 $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37</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99 334.00 $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53</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78 140.00 $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727655895"/>
                  </a:ext>
                </a:extLst>
              </a:tr>
              <a:tr h="329111">
                <a:tc>
                  <a:txBody>
                    <a:bodyPr/>
                    <a:lstStyle/>
                    <a:p>
                      <a:pPr>
                        <a:lnSpc>
                          <a:spcPct val="107000"/>
                        </a:lnSpc>
                        <a:spcAft>
                          <a:spcPts val="800"/>
                        </a:spcAft>
                      </a:pPr>
                      <a:r>
                        <a:rPr lang="fr-CA" sz="1500">
                          <a:effectLst/>
                        </a:rPr>
                        <a:t>22</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119 198.00 $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38</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98 014.00 $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54</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76 815.00 $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663823732"/>
                  </a:ext>
                </a:extLst>
              </a:tr>
              <a:tr h="329111">
                <a:tc>
                  <a:txBody>
                    <a:bodyPr/>
                    <a:lstStyle/>
                    <a:p>
                      <a:pPr>
                        <a:lnSpc>
                          <a:spcPct val="107000"/>
                        </a:lnSpc>
                        <a:spcAft>
                          <a:spcPts val="800"/>
                        </a:spcAft>
                      </a:pPr>
                      <a:r>
                        <a:rPr lang="fr-CA" sz="1500">
                          <a:effectLst/>
                        </a:rPr>
                        <a:t>23</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117 878.00 $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39</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96 686.00 $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55</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75 494.00 $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083977583"/>
                  </a:ext>
                </a:extLst>
              </a:tr>
              <a:tr h="329111">
                <a:tc>
                  <a:txBody>
                    <a:bodyPr/>
                    <a:lstStyle/>
                    <a:p>
                      <a:pPr>
                        <a:lnSpc>
                          <a:spcPct val="107000"/>
                        </a:lnSpc>
                        <a:spcAft>
                          <a:spcPts val="800"/>
                        </a:spcAft>
                      </a:pPr>
                      <a:r>
                        <a:rPr lang="fr-CA" sz="1500">
                          <a:effectLst/>
                        </a:rPr>
                        <a:t>24</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116 554.00 $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40</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95 366.00 $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56</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74 167.00 $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427745518"/>
                  </a:ext>
                </a:extLst>
              </a:tr>
              <a:tr h="329111">
                <a:tc>
                  <a:txBody>
                    <a:bodyPr/>
                    <a:lstStyle/>
                    <a:p>
                      <a:pPr>
                        <a:lnSpc>
                          <a:spcPct val="107000"/>
                        </a:lnSpc>
                        <a:spcAft>
                          <a:spcPts val="800"/>
                        </a:spcAft>
                      </a:pPr>
                      <a:r>
                        <a:rPr lang="fr-CA" sz="1500">
                          <a:effectLst/>
                        </a:rPr>
                        <a:t>25</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dirty="0">
                          <a:effectLst/>
                        </a:rPr>
                        <a:t>115 230.00 $</a:t>
                      </a:r>
                      <a:endParaRPr lang="fr-C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41</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94 035.00 $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57</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72 845.00 $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695654066"/>
                  </a:ext>
                </a:extLst>
              </a:tr>
              <a:tr h="329111">
                <a:tc>
                  <a:txBody>
                    <a:bodyPr/>
                    <a:lstStyle/>
                    <a:p>
                      <a:pPr>
                        <a:lnSpc>
                          <a:spcPct val="107000"/>
                        </a:lnSpc>
                        <a:spcAft>
                          <a:spcPts val="800"/>
                        </a:spcAft>
                      </a:pPr>
                      <a:r>
                        <a:rPr lang="fr-CA" sz="1500">
                          <a:effectLst/>
                        </a:rPr>
                        <a:t>26</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113 907.00 $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42</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92 713.00 $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58</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71 518.00 $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289808349"/>
                  </a:ext>
                </a:extLst>
              </a:tr>
              <a:tr h="329111">
                <a:tc>
                  <a:txBody>
                    <a:bodyPr/>
                    <a:lstStyle/>
                    <a:p>
                      <a:pPr>
                        <a:lnSpc>
                          <a:spcPct val="107000"/>
                        </a:lnSpc>
                        <a:spcAft>
                          <a:spcPts val="800"/>
                        </a:spcAft>
                      </a:pPr>
                      <a:r>
                        <a:rPr lang="fr-CA" sz="1500">
                          <a:effectLst/>
                        </a:rPr>
                        <a:t>27</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112 582.00 $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43</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91 390.00 $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59</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70 196.00 $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674489699"/>
                  </a:ext>
                </a:extLst>
              </a:tr>
              <a:tr h="329111">
                <a:tc>
                  <a:txBody>
                    <a:bodyPr/>
                    <a:lstStyle/>
                    <a:p>
                      <a:pPr>
                        <a:lnSpc>
                          <a:spcPct val="107000"/>
                        </a:lnSpc>
                        <a:spcAft>
                          <a:spcPts val="800"/>
                        </a:spcAft>
                      </a:pPr>
                      <a:r>
                        <a:rPr lang="fr-CA" sz="1500">
                          <a:effectLst/>
                        </a:rPr>
                        <a:t>28</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111 257.00 $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44</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dirty="0">
                          <a:effectLst/>
                        </a:rPr>
                        <a:t>90 065.00 $</a:t>
                      </a:r>
                      <a:endParaRPr lang="fr-C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60</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68 872.00 $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4188132109"/>
                  </a:ext>
                </a:extLst>
              </a:tr>
              <a:tr h="329111">
                <a:tc>
                  <a:txBody>
                    <a:bodyPr/>
                    <a:lstStyle/>
                    <a:p>
                      <a:pPr>
                        <a:lnSpc>
                          <a:spcPct val="107000"/>
                        </a:lnSpc>
                        <a:spcAft>
                          <a:spcPts val="800"/>
                        </a:spcAft>
                      </a:pPr>
                      <a:r>
                        <a:rPr lang="fr-CA" sz="1500">
                          <a:effectLst/>
                        </a:rPr>
                        <a:t>29</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109 932.00 $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45</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88 738.00 $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61</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67 542.00 $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757180716"/>
                  </a:ext>
                </a:extLst>
              </a:tr>
              <a:tr h="329111">
                <a:tc>
                  <a:txBody>
                    <a:bodyPr/>
                    <a:lstStyle/>
                    <a:p>
                      <a:pPr>
                        <a:lnSpc>
                          <a:spcPct val="107000"/>
                        </a:lnSpc>
                        <a:spcAft>
                          <a:spcPts val="800"/>
                        </a:spcAft>
                      </a:pPr>
                      <a:r>
                        <a:rPr lang="fr-CA" sz="1500">
                          <a:effectLst/>
                        </a:rPr>
                        <a:t>30</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108 606.00 $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46</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87 411.00 $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62</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66 222.00 $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35102986"/>
                  </a:ext>
                </a:extLst>
              </a:tr>
              <a:tr h="329111">
                <a:tc>
                  <a:txBody>
                    <a:bodyPr/>
                    <a:lstStyle/>
                    <a:p>
                      <a:pPr>
                        <a:lnSpc>
                          <a:spcPct val="107000"/>
                        </a:lnSpc>
                        <a:spcAft>
                          <a:spcPts val="800"/>
                        </a:spcAft>
                      </a:pPr>
                      <a:r>
                        <a:rPr lang="fr-CA" sz="1500">
                          <a:effectLst/>
                        </a:rPr>
                        <a:t>31</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107 279.00 $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47</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86 534.00 $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63</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64 897.00 $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27848525"/>
                  </a:ext>
                </a:extLst>
              </a:tr>
              <a:tr h="329111">
                <a:tc>
                  <a:txBody>
                    <a:bodyPr/>
                    <a:lstStyle/>
                    <a:p>
                      <a:pPr>
                        <a:lnSpc>
                          <a:spcPct val="107000"/>
                        </a:lnSpc>
                        <a:spcAft>
                          <a:spcPts val="800"/>
                        </a:spcAft>
                      </a:pPr>
                      <a:r>
                        <a:rPr lang="fr-CA" sz="1500">
                          <a:effectLst/>
                        </a:rPr>
                        <a:t>32</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105 956.00 $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48</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84 772.00 $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64</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63 572.00 $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735229825"/>
                  </a:ext>
                </a:extLst>
              </a:tr>
              <a:tr h="329111">
                <a:tc>
                  <a:txBody>
                    <a:bodyPr/>
                    <a:lstStyle/>
                    <a:p>
                      <a:pPr>
                        <a:lnSpc>
                          <a:spcPct val="107000"/>
                        </a:lnSpc>
                        <a:spcAft>
                          <a:spcPts val="800"/>
                        </a:spcAft>
                      </a:pPr>
                      <a:r>
                        <a:rPr lang="fr-CA" sz="1500">
                          <a:effectLst/>
                        </a:rPr>
                        <a:t>33</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104 633.00 $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49</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83 445.00 $</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a:effectLst/>
                        </a:rPr>
                        <a:t>65 ans et plus</a:t>
                      </a:r>
                      <a:endParaRPr lang="fr-CA"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nSpc>
                          <a:spcPct val="107000"/>
                        </a:lnSpc>
                        <a:spcAft>
                          <a:spcPts val="800"/>
                        </a:spcAft>
                      </a:pPr>
                      <a:r>
                        <a:rPr lang="fr-CA" sz="1500" dirty="0">
                          <a:effectLst/>
                        </a:rPr>
                        <a:t>62 252.00 $</a:t>
                      </a:r>
                      <a:endParaRPr lang="fr-C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772122648"/>
                  </a:ext>
                </a:extLst>
              </a:tr>
            </a:tbl>
          </a:graphicData>
        </a:graphic>
      </p:graphicFrame>
    </p:spTree>
    <p:extLst>
      <p:ext uri="{BB962C8B-B14F-4D97-AF65-F5344CB8AC3E}">
        <p14:creationId xmlns:p14="http://schemas.microsoft.com/office/powerpoint/2010/main" val="25913500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2"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785F1B7A-8E97-2314-01AA-EE0C18CFD1CB}"/>
              </a:ext>
            </a:extLst>
          </p:cNvPr>
          <p:cNvSpPr>
            <a:spLocks noGrp="1"/>
          </p:cNvSpPr>
          <p:nvPr>
            <p:ph type="title"/>
          </p:nvPr>
        </p:nvSpPr>
        <p:spPr>
          <a:xfrm>
            <a:off x="1098468" y="885651"/>
            <a:ext cx="3229803" cy="3364443"/>
          </a:xfrm>
        </p:spPr>
        <p:txBody>
          <a:bodyPr>
            <a:normAutofit/>
          </a:bodyPr>
          <a:lstStyle/>
          <a:p>
            <a:r>
              <a:rPr lang="fr-CA" dirty="0">
                <a:solidFill>
                  <a:srgbClr val="FFFFFF"/>
                </a:solidFill>
              </a:rPr>
              <a:t>Exemple de Jean </a:t>
            </a:r>
            <a:br>
              <a:rPr lang="fr-CA" dirty="0">
                <a:solidFill>
                  <a:srgbClr val="FFFFFF"/>
                </a:solidFill>
              </a:rPr>
            </a:br>
            <a:r>
              <a:rPr lang="fr-CA" dirty="0">
                <a:solidFill>
                  <a:srgbClr val="FFFFFF"/>
                </a:solidFill>
              </a:rPr>
              <a:t>(Étape 5)</a:t>
            </a:r>
            <a:br>
              <a:rPr lang="fr-CA" dirty="0">
                <a:solidFill>
                  <a:srgbClr val="FFFFFF"/>
                </a:solidFill>
              </a:rPr>
            </a:br>
            <a:endParaRPr lang="fr-CA" dirty="0">
              <a:solidFill>
                <a:srgbClr val="FFFFFF"/>
              </a:solidFill>
            </a:endParaRPr>
          </a:p>
        </p:txBody>
      </p:sp>
      <p:sp>
        <p:nvSpPr>
          <p:cNvPr id="3" name="Espace réservé du contenu 2">
            <a:extLst>
              <a:ext uri="{FF2B5EF4-FFF2-40B4-BE49-F238E27FC236}">
                <a16:creationId xmlns:a16="http://schemas.microsoft.com/office/drawing/2014/main" id="{E2FD010E-F4DE-B581-1D04-8EFDB8E3AE04}"/>
              </a:ext>
            </a:extLst>
          </p:cNvPr>
          <p:cNvSpPr>
            <a:spLocks noGrp="1"/>
          </p:cNvSpPr>
          <p:nvPr>
            <p:ph idx="1"/>
          </p:nvPr>
        </p:nvSpPr>
        <p:spPr>
          <a:xfrm>
            <a:off x="4978707" y="885651"/>
            <a:ext cx="6941149" cy="5141925"/>
          </a:xfrm>
        </p:spPr>
        <p:txBody>
          <a:bodyPr anchor="ctr">
            <a:normAutofit/>
          </a:bodyPr>
          <a:lstStyle/>
          <a:p>
            <a:pPr marL="0" indent="0">
              <a:buNone/>
            </a:pPr>
            <a:r>
              <a:rPr lang="fr-FR" sz="3600" b="1" dirty="0"/>
              <a:t>82 118,00$ (Jean a 50 ans) X 1,1 % = 903,30 $</a:t>
            </a:r>
          </a:p>
          <a:p>
            <a:pPr marL="0" indent="0">
              <a:buNone/>
            </a:pPr>
            <a:endParaRPr lang="fr-FR" sz="3600" b="1" dirty="0"/>
          </a:p>
          <a:p>
            <a:pPr marL="0" indent="0">
              <a:buNone/>
            </a:pPr>
            <a:r>
              <a:rPr lang="fr-FR" sz="3600" b="1" dirty="0"/>
              <a:t>Montant minimal fixé par l’article 86 LATMP est de 1 244,00$</a:t>
            </a:r>
          </a:p>
          <a:p>
            <a:pPr marL="0" indent="0">
              <a:buNone/>
            </a:pPr>
            <a:r>
              <a:rPr lang="fr-FR" sz="2400" dirty="0"/>
              <a:t>	</a:t>
            </a:r>
          </a:p>
          <a:p>
            <a:endParaRPr lang="fr-CA" sz="2400" dirty="0"/>
          </a:p>
        </p:txBody>
      </p:sp>
      <p:sp>
        <p:nvSpPr>
          <p:cNvPr id="4" name="Espace réservé du numéro de diapositive 3">
            <a:extLst>
              <a:ext uri="{FF2B5EF4-FFF2-40B4-BE49-F238E27FC236}">
                <a16:creationId xmlns:a16="http://schemas.microsoft.com/office/drawing/2014/main" id="{89446AC8-7C8B-8DE1-BEB5-39E243DDDCB1}"/>
              </a:ext>
            </a:extLst>
          </p:cNvPr>
          <p:cNvSpPr>
            <a:spLocks noGrp="1"/>
          </p:cNvSpPr>
          <p:nvPr>
            <p:ph type="sldNum" sz="quarter" idx="12"/>
          </p:nvPr>
        </p:nvSpPr>
        <p:spPr>
          <a:xfrm>
            <a:off x="10707624" y="6382512"/>
            <a:ext cx="685800" cy="320040"/>
          </a:xfrm>
        </p:spPr>
        <p:txBody>
          <a:bodyPr>
            <a:normAutofit/>
          </a:bodyPr>
          <a:lstStyle/>
          <a:p>
            <a:pPr>
              <a:spcAft>
                <a:spcPts val="600"/>
              </a:spcAft>
            </a:pPr>
            <a:fld id="{3101B508-B952-414E-AEB1-D48B5C65E2A2}" type="slidenum">
              <a:rPr lang="fr-CA" sz="1000"/>
              <a:pPr>
                <a:spcAft>
                  <a:spcPts val="600"/>
                </a:spcAft>
              </a:pPr>
              <a:t>55</a:t>
            </a:fld>
            <a:endParaRPr lang="fr-CA" sz="1000"/>
          </a:p>
        </p:txBody>
      </p:sp>
    </p:spTree>
    <p:extLst>
      <p:ext uri="{BB962C8B-B14F-4D97-AF65-F5344CB8AC3E}">
        <p14:creationId xmlns:p14="http://schemas.microsoft.com/office/powerpoint/2010/main" val="11088052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8543CAC-84E5-C0C4-0297-38F58D0D1513}"/>
              </a:ext>
            </a:extLst>
          </p:cNvPr>
          <p:cNvSpPr>
            <a:spLocks noGrp="1"/>
          </p:cNvSpPr>
          <p:nvPr>
            <p:ph type="title"/>
          </p:nvPr>
        </p:nvSpPr>
        <p:spPr>
          <a:xfrm>
            <a:off x="4782671" y="278264"/>
            <a:ext cx="6766201" cy="1572948"/>
          </a:xfrm>
        </p:spPr>
        <p:txBody>
          <a:bodyPr anchor="b">
            <a:normAutofit/>
          </a:bodyPr>
          <a:lstStyle/>
          <a:p>
            <a:r>
              <a:rPr lang="fr-CA" sz="5400" dirty="0"/>
              <a:t>Comment initier un dossier médical?</a:t>
            </a:r>
          </a:p>
        </p:txBody>
      </p:sp>
      <p:pic>
        <p:nvPicPr>
          <p:cNvPr id="6" name="Picture 5" descr="Bureau avec stéthoscope et un clavier d’ordinateur">
            <a:extLst>
              <a:ext uri="{FF2B5EF4-FFF2-40B4-BE49-F238E27FC236}">
                <a16:creationId xmlns:a16="http://schemas.microsoft.com/office/drawing/2014/main" id="{AF6C93E3-58AF-DF3B-46A7-518C4895A230}"/>
              </a:ext>
            </a:extLst>
          </p:cNvPr>
          <p:cNvPicPr>
            <a:picLocks noChangeAspect="1"/>
          </p:cNvPicPr>
          <p:nvPr/>
        </p:nvPicPr>
        <p:blipFill rotWithShape="1">
          <a:blip r:embed="rId2"/>
          <a:srcRect l="54670" r="-1"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C34704C-E219-08C1-A394-59B56533D0EF}"/>
              </a:ext>
            </a:extLst>
          </p:cNvPr>
          <p:cNvSpPr>
            <a:spLocks noGrp="1"/>
          </p:cNvSpPr>
          <p:nvPr>
            <p:ph idx="1"/>
          </p:nvPr>
        </p:nvSpPr>
        <p:spPr>
          <a:xfrm>
            <a:off x="4782671" y="2506352"/>
            <a:ext cx="7144870" cy="3684136"/>
          </a:xfrm>
        </p:spPr>
        <p:txBody>
          <a:bodyPr>
            <a:noAutofit/>
          </a:bodyPr>
          <a:lstStyle/>
          <a:p>
            <a:r>
              <a:rPr lang="fr-CA" dirty="0"/>
              <a:t>1- On rencontre son médecin traitant et on lui explique nos problèmes d’audition</a:t>
            </a:r>
          </a:p>
          <a:p>
            <a:r>
              <a:rPr lang="fr-CA" dirty="0"/>
              <a:t>2- Ce dernier va nous référer à un ORL</a:t>
            </a:r>
          </a:p>
          <a:p>
            <a:r>
              <a:rPr lang="fr-CA" dirty="0"/>
              <a:t>3- L’ORL va nous référer à un audiologiste afin de passer un test et obtenir un audiogramme</a:t>
            </a:r>
          </a:p>
          <a:p>
            <a:r>
              <a:rPr lang="fr-CA" dirty="0"/>
              <a:t>4-Évaluation et opinion médicale émise par l’ORL</a:t>
            </a:r>
          </a:p>
          <a:p>
            <a:r>
              <a:rPr lang="fr-CA" dirty="0"/>
              <a:t>5- Retour du dossier au médecin traitant   </a:t>
            </a:r>
          </a:p>
        </p:txBody>
      </p:sp>
      <p:sp>
        <p:nvSpPr>
          <p:cNvPr id="4" name="Espace réservé du numéro de diapositive 3">
            <a:extLst>
              <a:ext uri="{FF2B5EF4-FFF2-40B4-BE49-F238E27FC236}">
                <a16:creationId xmlns:a16="http://schemas.microsoft.com/office/drawing/2014/main" id="{F6E0E37B-CA73-E763-6051-141502C8F0BD}"/>
              </a:ext>
            </a:extLst>
          </p:cNvPr>
          <p:cNvSpPr>
            <a:spLocks noGrp="1"/>
          </p:cNvSpPr>
          <p:nvPr>
            <p:ph type="sldNum" sz="quarter" idx="12"/>
          </p:nvPr>
        </p:nvSpPr>
        <p:spPr>
          <a:xfrm>
            <a:off x="10052978" y="6356350"/>
            <a:ext cx="1300821" cy="365125"/>
          </a:xfrm>
        </p:spPr>
        <p:txBody>
          <a:bodyPr>
            <a:normAutofit/>
          </a:bodyPr>
          <a:lstStyle/>
          <a:p>
            <a:pPr>
              <a:spcAft>
                <a:spcPts val="600"/>
              </a:spcAft>
            </a:pPr>
            <a:fld id="{3101B508-B952-414E-AEB1-D48B5C65E2A2}" type="slidenum">
              <a:rPr lang="fr-CA" smtClean="0"/>
              <a:pPr>
                <a:spcAft>
                  <a:spcPts val="600"/>
                </a:spcAft>
              </a:pPr>
              <a:t>56</a:t>
            </a:fld>
            <a:endParaRPr lang="fr-CA"/>
          </a:p>
        </p:txBody>
      </p:sp>
    </p:spTree>
    <p:extLst>
      <p:ext uri="{BB962C8B-B14F-4D97-AF65-F5344CB8AC3E}">
        <p14:creationId xmlns:p14="http://schemas.microsoft.com/office/powerpoint/2010/main" val="136565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782671" y="98613"/>
            <a:ext cx="7028329" cy="1748113"/>
          </a:xfrm>
        </p:spPr>
        <p:txBody>
          <a:bodyPr anchor="b">
            <a:noAutofit/>
          </a:bodyPr>
          <a:lstStyle/>
          <a:p>
            <a:r>
              <a:rPr lang="fr-FR" sz="2800" dirty="0"/>
              <a:t>Pour ouvrir un dossier et soumettre une demande d'indemnisation à la CNESST, on doit rassembler et transmettre les documents suivants :</a:t>
            </a:r>
            <a:endParaRPr lang="fr-CA" sz="2800" dirty="0"/>
          </a:p>
        </p:txBody>
      </p:sp>
      <p:sp>
        <p:nvSpPr>
          <p:cNvPr id="3" name="Espace réservé du contenu 2"/>
          <p:cNvSpPr>
            <a:spLocks noGrp="1"/>
          </p:cNvSpPr>
          <p:nvPr>
            <p:ph idx="1"/>
          </p:nvPr>
        </p:nvSpPr>
        <p:spPr>
          <a:xfrm>
            <a:off x="4831977" y="2259107"/>
            <a:ext cx="7324164" cy="4347879"/>
          </a:xfrm>
        </p:spPr>
        <p:txBody>
          <a:bodyPr>
            <a:normAutofit/>
          </a:bodyPr>
          <a:lstStyle/>
          <a:p>
            <a:pPr marL="0" indent="0">
              <a:buNone/>
            </a:pPr>
            <a:r>
              <a:rPr lang="fr-FR" b="1" dirty="0"/>
              <a:t>1-Réclamation du travailleur ou de la travailleuse</a:t>
            </a:r>
          </a:p>
          <a:p>
            <a:pPr marL="0" indent="0">
              <a:buNone/>
            </a:pPr>
            <a:r>
              <a:rPr lang="fr-FR" b="1" dirty="0"/>
              <a:t>2-Attestation médicale</a:t>
            </a:r>
          </a:p>
          <a:p>
            <a:pPr marL="0" indent="0">
              <a:buNone/>
            </a:pPr>
            <a:r>
              <a:rPr lang="fr-FR" b="1" dirty="0"/>
              <a:t>3-Annexe à la réclamation du travailleur ou de la travailleuse</a:t>
            </a:r>
          </a:p>
          <a:p>
            <a:pPr marL="0" indent="0">
              <a:buNone/>
            </a:pPr>
            <a:r>
              <a:rPr lang="fr-FR" b="1" dirty="0"/>
              <a:t>4-Mesures de bruit pertinentes (si possible)</a:t>
            </a:r>
          </a:p>
          <a:p>
            <a:pPr marL="0" indent="0">
              <a:buNone/>
            </a:pPr>
            <a:r>
              <a:rPr lang="fr-FR" b="1" dirty="0"/>
              <a:t>5-Rapport d’évaluation </a:t>
            </a:r>
            <a:r>
              <a:rPr lang="fr-FR" b="1" dirty="0" err="1"/>
              <a:t>audiologique</a:t>
            </a:r>
            <a:r>
              <a:rPr lang="fr-FR" b="1" dirty="0"/>
              <a:t> 	(audiogramme)</a:t>
            </a:r>
          </a:p>
          <a:p>
            <a:pPr marL="0" indent="0">
              <a:buNone/>
            </a:pPr>
            <a:r>
              <a:rPr lang="fr-FR" b="1" dirty="0"/>
              <a:t>6-Rapport d’évaluation médicale</a:t>
            </a:r>
          </a:p>
          <a:p>
            <a:endParaRPr lang="fr-CA" sz="1900" b="1" dirty="0"/>
          </a:p>
        </p:txBody>
      </p:sp>
      <p:pic>
        <p:nvPicPr>
          <p:cNvPr id="5" name="Image 4">
            <a:extLst>
              <a:ext uri="{FF2B5EF4-FFF2-40B4-BE49-F238E27FC236}">
                <a16:creationId xmlns:a16="http://schemas.microsoft.com/office/drawing/2014/main" id="{6E061AE9-28B0-A5A3-BA13-DC3F7314CD9A}"/>
              </a:ext>
            </a:extLst>
          </p:cNvPr>
          <p:cNvPicPr>
            <a:picLocks noChangeAspect="1"/>
          </p:cNvPicPr>
          <p:nvPr/>
        </p:nvPicPr>
        <p:blipFill rotWithShape="1">
          <a:blip r:embed="rId2"/>
          <a:srcRect l="2853" r="19453"/>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p:cNvSpPr>
            <a:spLocks noGrp="1"/>
          </p:cNvSpPr>
          <p:nvPr>
            <p:ph type="sldNum" sz="quarter" idx="12"/>
          </p:nvPr>
        </p:nvSpPr>
        <p:spPr>
          <a:xfrm>
            <a:off x="10167042" y="6356350"/>
            <a:ext cx="1186758" cy="365125"/>
          </a:xfrm>
        </p:spPr>
        <p:txBody>
          <a:bodyPr>
            <a:normAutofit/>
          </a:bodyPr>
          <a:lstStyle/>
          <a:p>
            <a:pPr>
              <a:spcAft>
                <a:spcPts val="600"/>
              </a:spcAft>
            </a:pPr>
            <a:fld id="{3101B508-B952-414E-AEB1-D48B5C65E2A2}" type="slidenum">
              <a:rPr lang="fr-CA" smtClean="0"/>
              <a:pPr>
                <a:spcAft>
                  <a:spcPts val="600"/>
                </a:spcAft>
              </a:pPr>
              <a:t>57</a:t>
            </a:fld>
            <a:endParaRPr lang="fr-CA"/>
          </a:p>
        </p:txBody>
      </p:sp>
    </p:spTree>
    <p:extLst>
      <p:ext uri="{BB962C8B-B14F-4D97-AF65-F5344CB8AC3E}">
        <p14:creationId xmlns:p14="http://schemas.microsoft.com/office/powerpoint/2010/main" val="34463809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D6C0C7A-7C01-9DD6-E847-FC44934A9048}"/>
              </a:ext>
            </a:extLst>
          </p:cNvPr>
          <p:cNvSpPr>
            <a:spLocks noGrp="1"/>
          </p:cNvSpPr>
          <p:nvPr>
            <p:ph type="title"/>
          </p:nvPr>
        </p:nvSpPr>
        <p:spPr>
          <a:xfrm>
            <a:off x="592202" y="42395"/>
            <a:ext cx="5251316" cy="1807305"/>
          </a:xfrm>
        </p:spPr>
        <p:txBody>
          <a:bodyPr>
            <a:normAutofit/>
          </a:bodyPr>
          <a:lstStyle/>
          <a:p>
            <a:r>
              <a:rPr lang="fr-CA" dirty="0"/>
              <a:t>Infra barème ou supra barème?</a:t>
            </a:r>
          </a:p>
        </p:txBody>
      </p:sp>
      <p:sp>
        <p:nvSpPr>
          <p:cNvPr id="9" name="Content Placeholder 8">
            <a:extLst>
              <a:ext uri="{FF2B5EF4-FFF2-40B4-BE49-F238E27FC236}">
                <a16:creationId xmlns:a16="http://schemas.microsoft.com/office/drawing/2014/main" id="{F59184A8-F63E-F826-79A9-BBD2C396DED5}"/>
              </a:ext>
            </a:extLst>
          </p:cNvPr>
          <p:cNvSpPr>
            <a:spLocks noGrp="1"/>
          </p:cNvSpPr>
          <p:nvPr>
            <p:ph idx="1"/>
          </p:nvPr>
        </p:nvSpPr>
        <p:spPr>
          <a:xfrm>
            <a:off x="466165" y="2333297"/>
            <a:ext cx="5531223" cy="3843666"/>
          </a:xfrm>
        </p:spPr>
        <p:txBody>
          <a:bodyPr>
            <a:noAutofit/>
          </a:bodyPr>
          <a:lstStyle/>
          <a:p>
            <a:r>
              <a:rPr lang="en-US" sz="3200" b="1" dirty="0"/>
              <a:t>Un </a:t>
            </a:r>
            <a:r>
              <a:rPr lang="en-US" sz="3200" b="1" dirty="0" err="1"/>
              <a:t>résultat</a:t>
            </a:r>
            <a:r>
              <a:rPr lang="en-US" sz="3200" b="1" dirty="0"/>
              <a:t> infra </a:t>
            </a:r>
            <a:r>
              <a:rPr lang="en-US" sz="3200" b="1" dirty="0" err="1"/>
              <a:t>barème</a:t>
            </a:r>
            <a:r>
              <a:rPr lang="en-US" sz="3200" b="1" dirty="0"/>
              <a:t> </a:t>
            </a:r>
            <a:r>
              <a:rPr lang="en-US" sz="3200" b="1" dirty="0" err="1"/>
              <a:t>ouvre</a:t>
            </a:r>
            <a:r>
              <a:rPr lang="en-US" sz="3200" b="1" dirty="0"/>
              <a:t> la </a:t>
            </a:r>
            <a:r>
              <a:rPr lang="en-US" sz="3200" b="1" dirty="0" err="1"/>
              <a:t>voie</a:t>
            </a:r>
            <a:r>
              <a:rPr lang="en-US" sz="3200" b="1" dirty="0"/>
              <a:t> à la </a:t>
            </a:r>
            <a:r>
              <a:rPr lang="en-US" sz="3200" b="1" dirty="0" err="1"/>
              <a:t>réadaptation</a:t>
            </a:r>
            <a:r>
              <a:rPr lang="en-US" sz="3200" b="1" dirty="0"/>
              <a:t> </a:t>
            </a:r>
            <a:r>
              <a:rPr lang="en-US" sz="3200" b="1" dirty="0" err="1"/>
              <a:t>sociale</a:t>
            </a:r>
            <a:r>
              <a:rPr lang="en-US" sz="3200" b="1" dirty="0"/>
              <a:t> et </a:t>
            </a:r>
            <a:r>
              <a:rPr lang="en-US" sz="3200" b="1" dirty="0" err="1"/>
              <a:t>professionnelle</a:t>
            </a:r>
            <a:endParaRPr lang="en-US" sz="3200" b="1" dirty="0"/>
          </a:p>
          <a:p>
            <a:r>
              <a:rPr lang="en-US" sz="3200" b="1" dirty="0"/>
              <a:t>Un </a:t>
            </a:r>
            <a:r>
              <a:rPr lang="en-US" sz="3200" b="1" dirty="0" err="1"/>
              <a:t>résultat</a:t>
            </a:r>
            <a:r>
              <a:rPr lang="en-US" sz="3200" b="1" dirty="0"/>
              <a:t> supra </a:t>
            </a:r>
            <a:r>
              <a:rPr lang="en-US" sz="3200" b="1" dirty="0" err="1"/>
              <a:t>barème</a:t>
            </a:r>
            <a:r>
              <a:rPr lang="en-US" sz="3200" b="1" dirty="0"/>
              <a:t> </a:t>
            </a:r>
            <a:r>
              <a:rPr lang="en-US" sz="3200" b="1" dirty="0" err="1"/>
              <a:t>ajoute</a:t>
            </a:r>
            <a:r>
              <a:rPr lang="en-US" sz="3200" b="1" dirty="0"/>
              <a:t> à la </a:t>
            </a:r>
            <a:r>
              <a:rPr lang="en-US" sz="3200" b="1" dirty="0" err="1"/>
              <a:t>réadaptation</a:t>
            </a:r>
            <a:r>
              <a:rPr lang="en-US" sz="3200" b="1" dirty="0"/>
              <a:t> un </a:t>
            </a:r>
            <a:r>
              <a:rPr lang="en-US" sz="3200" b="1" dirty="0" err="1"/>
              <a:t>chèque</a:t>
            </a:r>
            <a:r>
              <a:rPr lang="en-US" sz="3200" b="1" dirty="0"/>
              <a:t> </a:t>
            </a:r>
            <a:r>
              <a:rPr lang="en-US" sz="3200" b="1" dirty="0" err="1"/>
              <a:t>selon</a:t>
            </a:r>
            <a:r>
              <a:rPr lang="en-US" sz="3200" b="1" dirty="0"/>
              <a:t> la </a:t>
            </a:r>
            <a:r>
              <a:rPr lang="en-US" sz="3200" b="1" dirty="0" err="1"/>
              <a:t>gravité</a:t>
            </a:r>
            <a:r>
              <a:rPr lang="en-US" sz="3200" b="1" dirty="0"/>
              <a:t> de </a:t>
            </a:r>
            <a:r>
              <a:rPr lang="en-US" sz="3200" b="1" dirty="0" err="1"/>
              <a:t>votre</a:t>
            </a:r>
            <a:r>
              <a:rPr lang="en-US" sz="3200" b="1" dirty="0"/>
              <a:t> </a:t>
            </a:r>
            <a:r>
              <a:rPr lang="en-US" sz="3200" b="1" dirty="0" err="1"/>
              <a:t>atteinte</a:t>
            </a:r>
            <a:r>
              <a:rPr lang="en-US" sz="3200" b="1" dirty="0"/>
              <a:t> </a:t>
            </a:r>
          </a:p>
        </p:txBody>
      </p:sp>
      <p:pic>
        <p:nvPicPr>
          <p:cNvPr id="6" name="Image 5">
            <a:extLst>
              <a:ext uri="{FF2B5EF4-FFF2-40B4-BE49-F238E27FC236}">
                <a16:creationId xmlns:a16="http://schemas.microsoft.com/office/drawing/2014/main" id="{C367F21B-393E-9B9F-C0FC-89873C518174}"/>
              </a:ext>
            </a:extLst>
          </p:cNvPr>
          <p:cNvPicPr>
            <a:picLocks noChangeAspect="1"/>
          </p:cNvPicPr>
          <p:nvPr/>
        </p:nvPicPr>
        <p:blipFill rotWithShape="1">
          <a:blip r:embed="rId2"/>
          <a:srcRect t="17036" r="2" b="30417"/>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Espace réservé du numéro de diapositive 3">
            <a:extLst>
              <a:ext uri="{FF2B5EF4-FFF2-40B4-BE49-F238E27FC236}">
                <a16:creationId xmlns:a16="http://schemas.microsoft.com/office/drawing/2014/main" id="{FBEAF76B-B8AB-C05F-06A1-8026A89AD182}"/>
              </a:ext>
            </a:extLst>
          </p:cNvPr>
          <p:cNvSpPr>
            <a:spLocks noGrp="1"/>
          </p:cNvSpPr>
          <p:nvPr>
            <p:ph type="sldNum" sz="quarter" idx="12"/>
          </p:nvPr>
        </p:nvSpPr>
        <p:spPr>
          <a:xfrm>
            <a:off x="8610600" y="6356350"/>
            <a:ext cx="2743200" cy="365125"/>
          </a:xfrm>
        </p:spPr>
        <p:txBody>
          <a:bodyPr>
            <a:normAutofit/>
          </a:bodyPr>
          <a:lstStyle/>
          <a:p>
            <a:pPr>
              <a:spcAft>
                <a:spcPts val="600"/>
              </a:spcAft>
            </a:pPr>
            <a:fld id="{3101B508-B952-414E-AEB1-D48B5C65E2A2}" type="slidenum">
              <a:rPr lang="fr-CA">
                <a:solidFill>
                  <a:srgbClr val="FFFFFF"/>
                </a:solidFill>
              </a:rPr>
              <a:pPr>
                <a:spcAft>
                  <a:spcPts val="600"/>
                </a:spcAft>
              </a:pPr>
              <a:t>58</a:t>
            </a:fld>
            <a:endParaRPr lang="fr-CA">
              <a:solidFill>
                <a:srgbClr val="FFFFFF"/>
              </a:solidFill>
            </a:endParaRPr>
          </a:p>
        </p:txBody>
      </p:sp>
    </p:spTree>
    <p:extLst>
      <p:ext uri="{BB962C8B-B14F-4D97-AF65-F5344CB8AC3E}">
        <p14:creationId xmlns:p14="http://schemas.microsoft.com/office/powerpoint/2010/main" val="27343201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032F37-B987-3869-FDCD-333121B80566}"/>
              </a:ext>
            </a:extLst>
          </p:cNvPr>
          <p:cNvSpPr>
            <a:spLocks noGrp="1"/>
          </p:cNvSpPr>
          <p:nvPr>
            <p:ph type="title"/>
          </p:nvPr>
        </p:nvSpPr>
        <p:spPr>
          <a:xfrm>
            <a:off x="838200" y="136526"/>
            <a:ext cx="10896600" cy="715122"/>
          </a:xfrm>
        </p:spPr>
        <p:txBody>
          <a:bodyPr>
            <a:normAutofit/>
          </a:bodyPr>
          <a:lstStyle/>
          <a:p>
            <a:r>
              <a:rPr lang="fr-CA" sz="3600" dirty="0"/>
              <a:t>Le nouveau règlement sur les maladies professionnelles</a:t>
            </a:r>
          </a:p>
        </p:txBody>
      </p:sp>
      <p:sp>
        <p:nvSpPr>
          <p:cNvPr id="3" name="Espace réservé du contenu 2">
            <a:extLst>
              <a:ext uri="{FF2B5EF4-FFF2-40B4-BE49-F238E27FC236}">
                <a16:creationId xmlns:a16="http://schemas.microsoft.com/office/drawing/2014/main" id="{6001BE3D-8906-B4E7-A80B-801D532178D5}"/>
              </a:ext>
            </a:extLst>
          </p:cNvPr>
          <p:cNvSpPr>
            <a:spLocks noGrp="1"/>
          </p:cNvSpPr>
          <p:nvPr>
            <p:ph idx="1"/>
          </p:nvPr>
        </p:nvSpPr>
        <p:spPr>
          <a:xfrm>
            <a:off x="838200" y="1035424"/>
            <a:ext cx="10739718" cy="5141539"/>
          </a:xfrm>
        </p:spPr>
        <p:txBody>
          <a:bodyPr>
            <a:normAutofit fontScale="92500"/>
          </a:bodyPr>
          <a:lstStyle/>
          <a:p>
            <a:r>
              <a:rPr lang="fr-FR" dirty="0"/>
              <a:t>Le présent règlement détermine, à l’annexe A, des maladies et les conditions particulières en lien avec celles-ci aux fins de l’application de la présomption de maladie professionnelle prévue à l’article 29 de la Loi sur les accidents du travail et les maladies professionnelles (chapitre A-3.001).</a:t>
            </a:r>
          </a:p>
          <a:p>
            <a:r>
              <a:rPr lang="fr-FR" dirty="0"/>
              <a:t>Il détermine également, aux fins de l’article 28.1 de la Loi, </a:t>
            </a:r>
            <a:r>
              <a:rPr lang="fr-FR" u="sng" dirty="0"/>
              <a:t>les critères d’admissibilité d’une réclamation pour une maladie dont le diagnostic est une atteinte auditive causée par le bruit</a:t>
            </a:r>
            <a:r>
              <a:rPr lang="fr-FR" sz="2400" u="sng" dirty="0"/>
              <a:t>.</a:t>
            </a:r>
          </a:p>
          <a:p>
            <a:endParaRPr lang="fr-FR" sz="2400" u="sng" dirty="0"/>
          </a:p>
          <a:p>
            <a:r>
              <a:rPr lang="fr-FR" sz="2400" b="1" dirty="0"/>
              <a:t>SECTION IV — MALADIES CAUSÉES PAR DES AGENTS PHYSIQUES</a:t>
            </a:r>
          </a:p>
          <a:p>
            <a:r>
              <a:rPr lang="fr-FR" sz="2400" b="1" u="sng" dirty="0"/>
              <a:t>MALADIES</a:t>
            </a:r>
            <a:r>
              <a:rPr lang="fr-FR" sz="2400" b="1" dirty="0"/>
              <a:t>	 				</a:t>
            </a:r>
            <a:r>
              <a:rPr lang="fr-FR" sz="2400" b="1" u="sng" dirty="0"/>
              <a:t>CONDITIONS PARTICULIÈRES</a:t>
            </a:r>
          </a:p>
          <a:p>
            <a:r>
              <a:rPr lang="fr-FR" sz="2400" dirty="0"/>
              <a:t>Atteinte auditive causée par le bruit	 	Avoir exercé un travail 									impliquant une exposition à un 								bruit excessif.</a:t>
            </a:r>
            <a:endParaRPr lang="fr-CA" sz="2400" dirty="0"/>
          </a:p>
        </p:txBody>
      </p:sp>
      <p:sp>
        <p:nvSpPr>
          <p:cNvPr id="4" name="Espace réservé du numéro de diapositive 3">
            <a:extLst>
              <a:ext uri="{FF2B5EF4-FFF2-40B4-BE49-F238E27FC236}">
                <a16:creationId xmlns:a16="http://schemas.microsoft.com/office/drawing/2014/main" id="{722020D5-743E-4838-6955-F8BF5B7BCB7F}"/>
              </a:ext>
            </a:extLst>
          </p:cNvPr>
          <p:cNvSpPr>
            <a:spLocks noGrp="1"/>
          </p:cNvSpPr>
          <p:nvPr>
            <p:ph type="sldNum" sz="quarter" idx="12"/>
          </p:nvPr>
        </p:nvSpPr>
        <p:spPr/>
        <p:txBody>
          <a:bodyPr/>
          <a:lstStyle/>
          <a:p>
            <a:fld id="{3101B508-B952-414E-AEB1-D48B5C65E2A2}" type="slidenum">
              <a:rPr lang="fr-CA" smtClean="0"/>
              <a:t>59</a:t>
            </a:fld>
            <a:endParaRPr lang="fr-CA"/>
          </a:p>
        </p:txBody>
      </p:sp>
    </p:spTree>
    <p:extLst>
      <p:ext uri="{BB962C8B-B14F-4D97-AF65-F5344CB8AC3E}">
        <p14:creationId xmlns:p14="http://schemas.microsoft.com/office/powerpoint/2010/main" val="1094575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Espace réservé pour une image  7">
            <a:extLst>
              <a:ext uri="{FF2B5EF4-FFF2-40B4-BE49-F238E27FC236}">
                <a16:creationId xmlns:a16="http://schemas.microsoft.com/office/drawing/2014/main" id="{72B512D3-59ED-2BA3-FDBF-0C0A6FA1E22B}"/>
              </a:ext>
            </a:extLst>
          </p:cNvPr>
          <p:cNvPicPr>
            <a:picLocks noChangeAspect="1"/>
          </p:cNvPicPr>
          <p:nvPr>
            <p:custDataLst>
              <p:tags r:id="rId1"/>
            </p:custDataLst>
          </p:nvPr>
        </p:nvPicPr>
        <p:blipFill rotWithShape="1">
          <a:blip r:embed="rId3">
            <a:extLst>
              <a:ext uri="{28A0092B-C50C-407E-A947-70E740481C1C}">
                <a14:useLocalDpi xmlns:a14="http://schemas.microsoft.com/office/drawing/2010/main" val="0"/>
              </a:ext>
            </a:extLst>
          </a:blip>
          <a:srcRect l="6458" r="34431"/>
          <a:stretch/>
        </p:blipFill>
        <p:spPr>
          <a:xfrm>
            <a:off x="20" y="10"/>
            <a:ext cx="12191980" cy="6857990"/>
          </a:xfrm>
          <a:prstGeom prst="rect">
            <a:avLst/>
          </a:prstGeom>
        </p:spPr>
      </p:pic>
      <p:sp>
        <p:nvSpPr>
          <p:cNvPr id="8"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Rectangle 2"/>
          <p:cNvSpPr txBox="1">
            <a:spLocks noChangeArrowheads="1"/>
          </p:cNvSpPr>
          <p:nvPr/>
        </p:nvSpPr>
        <p:spPr>
          <a:xfrm>
            <a:off x="8022021" y="3231931"/>
            <a:ext cx="3852041" cy="1834056"/>
          </a:xfrm>
          <a:prstGeom prst="rect">
            <a:avLst/>
          </a:prstGeom>
        </p:spPr>
        <p:txBody>
          <a:bodyPr vert="horz" lIns="91440" tIns="45720" rIns="91440" bIns="45720" rtlCol="0" anchor="b">
            <a:normAutofit/>
          </a:bodyPr>
          <a:lstStyle/>
          <a:p>
            <a:pPr algn="ctr" fontAlgn="base">
              <a:lnSpc>
                <a:spcPct val="90000"/>
              </a:lnSpc>
              <a:spcBef>
                <a:spcPct val="0"/>
              </a:spcBef>
              <a:spcAft>
                <a:spcPts val="600"/>
              </a:spcAft>
              <a:defRPr/>
            </a:pPr>
            <a:r>
              <a:rPr lang="en-US" sz="4000" b="1">
                <a:latin typeface="+mj-lt"/>
                <a:ea typeface="+mj-ea"/>
                <a:cs typeface="+mj-cs"/>
              </a:rPr>
              <a:t>Anatomie du système auditif</a:t>
            </a:r>
          </a:p>
        </p:txBody>
      </p:sp>
      <p:cxnSp>
        <p:nvCxnSpPr>
          <p:cNvPr id="10" name="Straight Connector 9">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88523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8">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1156851" y="637762"/>
            <a:ext cx="9888496" cy="900131"/>
          </a:xfrm>
        </p:spPr>
        <p:txBody>
          <a:bodyPr anchor="t">
            <a:normAutofit/>
          </a:bodyPr>
          <a:lstStyle/>
          <a:p>
            <a:r>
              <a:rPr lang="fr-CA" sz="4000">
                <a:solidFill>
                  <a:schemeClr val="bg1"/>
                </a:solidFill>
              </a:rPr>
              <a:t>Conclusion</a:t>
            </a:r>
          </a:p>
        </p:txBody>
      </p:sp>
      <p:sp>
        <p:nvSpPr>
          <p:cNvPr id="23" name="Rectangle 10">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2">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ce réservé du numéro de diapositive 3"/>
          <p:cNvSpPr>
            <a:spLocks noGrp="1"/>
          </p:cNvSpPr>
          <p:nvPr>
            <p:ph type="sldNum" sz="quarter" idx="12"/>
          </p:nvPr>
        </p:nvSpPr>
        <p:spPr>
          <a:xfrm>
            <a:off x="160867" y="3246439"/>
            <a:ext cx="672957" cy="343768"/>
          </a:xfrm>
        </p:spPr>
        <p:txBody>
          <a:bodyPr anchor="ctr">
            <a:normAutofit/>
          </a:bodyPr>
          <a:lstStyle/>
          <a:p>
            <a:pPr algn="ctr">
              <a:spcAft>
                <a:spcPts val="600"/>
              </a:spcAft>
            </a:pPr>
            <a:fld id="{3101B508-B952-414E-AEB1-D48B5C65E2A2}" type="slidenum">
              <a:rPr lang="fr-CA" sz="1400">
                <a:solidFill>
                  <a:schemeClr val="tx1"/>
                </a:solidFill>
              </a:rPr>
              <a:pPr algn="ctr">
                <a:spcAft>
                  <a:spcPts val="600"/>
                </a:spcAft>
              </a:pPr>
              <a:t>60</a:t>
            </a:fld>
            <a:endParaRPr lang="fr-CA" sz="1400">
              <a:solidFill>
                <a:schemeClr val="tx1"/>
              </a:solidFill>
            </a:endParaRPr>
          </a:p>
        </p:txBody>
      </p:sp>
      <p:sp>
        <p:nvSpPr>
          <p:cNvPr id="3" name="Espace réservé du contenu 2"/>
          <p:cNvSpPr>
            <a:spLocks noGrp="1"/>
          </p:cNvSpPr>
          <p:nvPr>
            <p:ph idx="1"/>
          </p:nvPr>
        </p:nvSpPr>
        <p:spPr>
          <a:xfrm>
            <a:off x="1155548" y="2010759"/>
            <a:ext cx="10718205" cy="4681394"/>
          </a:xfrm>
        </p:spPr>
        <p:txBody>
          <a:bodyPr>
            <a:normAutofit lnSpcReduction="10000"/>
          </a:bodyPr>
          <a:lstStyle/>
          <a:p>
            <a:r>
              <a:rPr lang="fr-CA" sz="3200" dirty="0"/>
              <a:t>Investir en prévention, c’est </a:t>
            </a:r>
            <a:r>
              <a:rPr lang="fr-CA" sz="3200" b="1" dirty="0"/>
              <a:t>rentable</a:t>
            </a:r>
            <a:r>
              <a:rPr lang="fr-CA" sz="3200" dirty="0"/>
              <a:t> pour les employeurs</a:t>
            </a:r>
          </a:p>
          <a:p>
            <a:r>
              <a:rPr lang="fr-CA" sz="3200" dirty="0"/>
              <a:t>Une étude récente conclut que les investissements dans la sécurité et la santé procurent des avantages directs en termes microéconomiques, avec un ratio ROP de 2,2</a:t>
            </a:r>
          </a:p>
          <a:p>
            <a:r>
              <a:rPr lang="fr-CA" sz="3200" dirty="0"/>
              <a:t>Concrètement, les entreprises peuvent espérer un retour potentiel de 2,20 euros pour chaque euro (ou toute autre monnaie) investi dans la prévention, par année et par salarié</a:t>
            </a:r>
          </a:p>
          <a:p>
            <a:r>
              <a:rPr lang="fr-CA" sz="3200" dirty="0"/>
              <a:t>Le Vérificateur général du Québec explique dans son rapport de 2019 un retour de 7 à 10 fois chaque dollar investi en prévention</a:t>
            </a:r>
          </a:p>
          <a:p>
            <a:endParaRPr lang="fr-CA" sz="2400" dirty="0"/>
          </a:p>
        </p:txBody>
      </p:sp>
    </p:spTree>
    <p:extLst>
      <p:ext uri="{BB962C8B-B14F-4D97-AF65-F5344CB8AC3E}">
        <p14:creationId xmlns:p14="http://schemas.microsoft.com/office/powerpoint/2010/main" val="26358315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94130"/>
            <a:ext cx="10515600" cy="753036"/>
          </a:xfrm>
        </p:spPr>
        <p:txBody>
          <a:bodyPr>
            <a:normAutofit/>
          </a:bodyPr>
          <a:lstStyle/>
          <a:p>
            <a:r>
              <a:rPr lang="fr-CA" dirty="0"/>
              <a:t>Conclusion</a:t>
            </a:r>
          </a:p>
        </p:txBody>
      </p:sp>
      <p:sp>
        <p:nvSpPr>
          <p:cNvPr id="4" name="Espace réservé du numéro de diapositive 3"/>
          <p:cNvSpPr>
            <a:spLocks noGrp="1"/>
          </p:cNvSpPr>
          <p:nvPr>
            <p:ph type="sldNum" sz="quarter" idx="12"/>
          </p:nvPr>
        </p:nvSpPr>
        <p:spPr/>
        <p:txBody>
          <a:bodyPr/>
          <a:lstStyle/>
          <a:p>
            <a:fld id="{3101B508-B952-414E-AEB1-D48B5C65E2A2}" type="slidenum">
              <a:rPr lang="fr-CA" smtClean="0"/>
              <a:t>61</a:t>
            </a:fld>
            <a:endParaRPr lang="fr-CA"/>
          </a:p>
        </p:txBody>
      </p:sp>
      <p:graphicFrame>
        <p:nvGraphicFramePr>
          <p:cNvPr id="5" name="Object 2"/>
          <p:cNvGraphicFramePr>
            <a:graphicFrameLocks noGrp="1" noChangeAspect="1"/>
          </p:cNvGraphicFramePr>
          <p:nvPr>
            <p:ph idx="1"/>
            <p:extLst>
              <p:ext uri="{D42A27DB-BD31-4B8C-83A1-F6EECF244321}">
                <p14:modId xmlns:p14="http://schemas.microsoft.com/office/powerpoint/2010/main" val="1444943102"/>
              </p:ext>
            </p:extLst>
          </p:nvPr>
        </p:nvGraphicFramePr>
        <p:xfrm>
          <a:off x="838200" y="847166"/>
          <a:ext cx="10148047" cy="5204011"/>
        </p:xfrm>
        <a:graphic>
          <a:graphicData uri="http://schemas.openxmlformats.org/presentationml/2006/ole">
            <mc:AlternateContent xmlns:mc="http://schemas.openxmlformats.org/markup-compatibility/2006">
              <mc:Choice xmlns:v="urn:schemas-microsoft-com:vml" Requires="v">
                <p:oleObj name="Acrobat Document" r:id="rId2" imgW="4533695" imgH="2918376" progId="AcroExch.Document.11">
                  <p:embed/>
                </p:oleObj>
              </mc:Choice>
              <mc:Fallback>
                <p:oleObj name="Acrobat Document" r:id="rId2" imgW="4533695" imgH="2918376" progId="AcroExch.Document.11">
                  <p:embed/>
                  <p:pic>
                    <p:nvPicPr>
                      <p:cNvPr id="5"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847166"/>
                        <a:ext cx="10148047" cy="5204011"/>
                      </a:xfrm>
                      <a:prstGeom prst="rect">
                        <a:avLst/>
                      </a:prstGeom>
                      <a:noFill/>
                      <a:ln w="19050">
                        <a:solidFill>
                          <a:srgbClr val="336699"/>
                        </a:solidFill>
                        <a:miter lim="800000"/>
                        <a:headEnd/>
                        <a:tailEnd/>
                      </a:ln>
                      <a:effectLst/>
                    </p:spPr>
                  </p:pic>
                </p:oleObj>
              </mc:Fallback>
            </mc:AlternateContent>
          </a:graphicData>
        </a:graphic>
      </p:graphicFrame>
    </p:spTree>
    <p:extLst>
      <p:ext uri="{BB962C8B-B14F-4D97-AF65-F5344CB8AC3E}">
        <p14:creationId xmlns:p14="http://schemas.microsoft.com/office/powerpoint/2010/main" val="13422577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635000" y="640823"/>
            <a:ext cx="3418659" cy="5583148"/>
          </a:xfrm>
        </p:spPr>
        <p:txBody>
          <a:bodyPr anchor="ctr">
            <a:normAutofit/>
          </a:bodyPr>
          <a:lstStyle/>
          <a:p>
            <a:r>
              <a:rPr lang="fr-CA" sz="5400"/>
              <a:t>Conclusion</a:t>
            </a:r>
          </a:p>
        </p:txBody>
      </p:sp>
      <p:sp>
        <p:nvSpPr>
          <p:cNvPr id="1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spcAft>
                <a:spcPts val="600"/>
              </a:spcAft>
            </a:pPr>
            <a:fld id="{3101B508-B952-414E-AEB1-D48B5C65E2A2}" type="slidenum">
              <a:rPr lang="fr-CA" smtClean="0"/>
              <a:pPr>
                <a:spcAft>
                  <a:spcPts val="600"/>
                </a:spcAft>
              </a:pPr>
              <a:t>62</a:t>
            </a:fld>
            <a:endParaRPr lang="fr-CA"/>
          </a:p>
        </p:txBody>
      </p:sp>
      <p:graphicFrame>
        <p:nvGraphicFramePr>
          <p:cNvPr id="6" name="Espace réservé du contenu 2">
            <a:extLst>
              <a:ext uri="{FF2B5EF4-FFF2-40B4-BE49-F238E27FC236}">
                <a16:creationId xmlns:a16="http://schemas.microsoft.com/office/drawing/2014/main" id="{3064AD24-C175-B94D-73AF-0A7A9E32814F}"/>
              </a:ext>
            </a:extLst>
          </p:cNvPr>
          <p:cNvGraphicFramePr>
            <a:graphicFrameLocks noGrp="1"/>
          </p:cNvGraphicFramePr>
          <p:nvPr>
            <p:ph idx="1"/>
            <p:extLst>
              <p:ext uri="{D42A27DB-BD31-4B8C-83A1-F6EECF244321}">
                <p14:modId xmlns:p14="http://schemas.microsoft.com/office/powerpoint/2010/main" val="277057450"/>
              </p:ext>
            </p:extLst>
          </p:nvPr>
        </p:nvGraphicFramePr>
        <p:xfrm>
          <a:off x="4648018" y="273424"/>
          <a:ext cx="7194000" cy="62797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6842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9298" name="Picture 2" descr="IMAGE57"/>
          <p:cNvPicPr>
            <a:picLocks noChangeAspect="1" noChangeArrowheads="1"/>
          </p:cNvPicPr>
          <p:nvPr/>
        </p:nvPicPr>
        <p:blipFill>
          <a:blip r:embed="rId3" cstate="print"/>
          <a:srcRect/>
          <a:stretch>
            <a:fillRect/>
          </a:stretch>
        </p:blipFill>
        <p:spPr bwMode="auto">
          <a:xfrm>
            <a:off x="6415462" y="1420813"/>
            <a:ext cx="4992687" cy="5111750"/>
          </a:xfrm>
          <a:prstGeom prst="rect">
            <a:avLst/>
          </a:prstGeom>
          <a:noFill/>
        </p:spPr>
      </p:pic>
      <p:sp>
        <p:nvSpPr>
          <p:cNvPr id="439299" name="Rectangle 3"/>
          <p:cNvSpPr>
            <a:spLocks noChangeArrowheads="1"/>
          </p:cNvSpPr>
          <p:nvPr/>
        </p:nvSpPr>
        <p:spPr bwMode="auto">
          <a:xfrm>
            <a:off x="1057835" y="260350"/>
            <a:ext cx="10591800" cy="833344"/>
          </a:xfrm>
          <a:prstGeom prst="rect">
            <a:avLst/>
          </a:prstGeom>
          <a:noFill/>
          <a:ln w="9525">
            <a:noFill/>
            <a:miter lim="800000"/>
            <a:headEnd/>
            <a:tailEnd/>
          </a:ln>
          <a:effectLst/>
        </p:spPr>
        <p:txBody>
          <a:bodyPr lIns="92075" tIns="46038" rIns="92075" bIns="46038" anchor="b"/>
          <a:lstStyle/>
          <a:p>
            <a:pPr algn="ctr"/>
            <a:r>
              <a:rPr lang="fr-CA" sz="3200" b="1" dirty="0"/>
              <a:t>Ce qu’on peut voir et qui n’est pas touché par le bruit : </a:t>
            </a:r>
            <a:br>
              <a:rPr lang="fr-CA" sz="3200" b="1" dirty="0"/>
            </a:br>
            <a:r>
              <a:rPr lang="fr-CA" sz="3200" b="1" dirty="0"/>
              <a:t>le tympan et les osselets</a:t>
            </a:r>
          </a:p>
        </p:txBody>
      </p:sp>
      <p:pic>
        <p:nvPicPr>
          <p:cNvPr id="439300" name="Picture 4" descr="Otoscopie"/>
          <p:cNvPicPr>
            <a:picLocks noChangeAspect="1" noChangeArrowheads="1"/>
          </p:cNvPicPr>
          <p:nvPr/>
        </p:nvPicPr>
        <p:blipFill>
          <a:blip r:embed="rId4" cstate="print"/>
          <a:srcRect/>
          <a:stretch>
            <a:fillRect/>
          </a:stretch>
        </p:blipFill>
        <p:spPr bwMode="auto">
          <a:xfrm>
            <a:off x="1776226" y="2452595"/>
            <a:ext cx="3382963" cy="2536825"/>
          </a:xfrm>
          <a:prstGeom prst="rect">
            <a:avLst/>
          </a:prstGeom>
          <a:noFill/>
        </p:spPr>
      </p:pic>
      <p:sp>
        <p:nvSpPr>
          <p:cNvPr id="5" name="Text Box 901"/>
          <p:cNvSpPr txBox="1">
            <a:spLocks noChangeArrowheads="1"/>
          </p:cNvSpPr>
          <p:nvPr/>
        </p:nvSpPr>
        <p:spPr bwMode="auto">
          <a:xfrm>
            <a:off x="2207568" y="5229201"/>
            <a:ext cx="2520280" cy="584775"/>
          </a:xfrm>
          <a:prstGeom prst="rect">
            <a:avLst/>
          </a:prstGeom>
          <a:noFill/>
          <a:ln w="9525">
            <a:noFill/>
            <a:miter lim="800000"/>
            <a:headEnd/>
            <a:tailEnd/>
          </a:ln>
          <a:effectLst/>
        </p:spPr>
        <p:txBody>
          <a:bodyPr wrap="square">
            <a:spAutoFit/>
          </a:bodyPr>
          <a:lstStyle/>
          <a:p>
            <a:pPr algn="ctr"/>
            <a:r>
              <a:rPr lang="fr-CA" sz="1600" b="1" dirty="0"/>
              <a:t>Démonstration</a:t>
            </a:r>
          </a:p>
          <a:p>
            <a:pPr algn="ctr"/>
            <a:r>
              <a:rPr lang="fr-CA" sz="1600" b="1" dirty="0"/>
              <a:t>Vidéo otoscopie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3101B508-B952-414E-AEB1-D48B5C65E2A2}" type="slidenum">
              <a:rPr lang="fr-CA" smtClean="0"/>
              <a:t>8</a:t>
            </a:fld>
            <a:endParaRPr lang="fr-CA"/>
          </a:p>
        </p:txBody>
      </p:sp>
      <p:pic>
        <p:nvPicPr>
          <p:cNvPr id="3" name="Picture 1025"/>
          <p:cNvPicPr>
            <a:picLocks noChangeAspect="1" noChangeArrowheads="1"/>
          </p:cNvPicPr>
          <p:nvPr/>
        </p:nvPicPr>
        <p:blipFill>
          <a:blip r:embed="rId2" cstate="print"/>
          <a:srcRect/>
          <a:stretch>
            <a:fillRect/>
          </a:stretch>
        </p:blipFill>
        <p:spPr bwMode="auto">
          <a:xfrm>
            <a:off x="1788459" y="372503"/>
            <a:ext cx="8646459" cy="5732462"/>
          </a:xfrm>
          <a:prstGeom prst="rect">
            <a:avLst/>
          </a:prstGeom>
          <a:noFill/>
          <a:ln w="9525">
            <a:noFill/>
            <a:miter lim="800000"/>
            <a:headEnd/>
            <a:tailEnd/>
          </a:ln>
        </p:spPr>
      </p:pic>
    </p:spTree>
    <p:extLst>
      <p:ext uri="{BB962C8B-B14F-4D97-AF65-F5344CB8AC3E}">
        <p14:creationId xmlns:p14="http://schemas.microsoft.com/office/powerpoint/2010/main" val="2158246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sohc"/>
          <p:cNvPicPr>
            <a:picLocks noChangeAspect="1" noChangeArrowheads="1"/>
          </p:cNvPicPr>
          <p:nvPr/>
        </p:nvPicPr>
        <p:blipFill>
          <a:blip r:embed="rId3" cstate="print"/>
          <a:srcRect/>
          <a:stretch>
            <a:fillRect/>
          </a:stretch>
        </p:blipFill>
        <p:spPr bwMode="auto">
          <a:xfrm>
            <a:off x="3119718" y="107576"/>
            <a:ext cx="7235546" cy="6078071"/>
          </a:xfrm>
          <a:prstGeom prst="rect">
            <a:avLst/>
          </a:prstGeom>
          <a:noFill/>
        </p:spPr>
      </p:pic>
      <p:sp>
        <p:nvSpPr>
          <p:cNvPr id="105475" name="Text Box 3"/>
          <p:cNvSpPr txBox="1">
            <a:spLocks noChangeArrowheads="1"/>
          </p:cNvSpPr>
          <p:nvPr/>
        </p:nvSpPr>
        <p:spPr bwMode="auto">
          <a:xfrm>
            <a:off x="9067801" y="6583364"/>
            <a:ext cx="1287463" cy="274637"/>
          </a:xfrm>
          <a:prstGeom prst="rect">
            <a:avLst/>
          </a:prstGeom>
          <a:noFill/>
          <a:ln w="9525">
            <a:noFill/>
            <a:miter lim="800000"/>
            <a:headEnd/>
            <a:tailEnd/>
          </a:ln>
          <a:effectLst/>
        </p:spPr>
        <p:txBody>
          <a:bodyPr wrap="none">
            <a:spAutoFit/>
          </a:bodyPr>
          <a:lstStyle/>
          <a:p>
            <a:pPr eaLnBrk="0" hangingPunct="0"/>
            <a:r>
              <a:rPr lang="fr-FR" sz="1200">
                <a:latin typeface="Times New Roman" charset="0"/>
              </a:rPr>
              <a:t>(Pujol et al, 1999)</a:t>
            </a:r>
          </a:p>
        </p:txBody>
      </p:sp>
      <p:sp>
        <p:nvSpPr>
          <p:cNvPr id="105476" name="Rectangle 4"/>
          <p:cNvSpPr>
            <a:spLocks noChangeArrowheads="1"/>
          </p:cNvSpPr>
          <p:nvPr/>
        </p:nvSpPr>
        <p:spPr bwMode="auto">
          <a:xfrm rot="16200000">
            <a:off x="-389965" y="2675966"/>
            <a:ext cx="5768789" cy="632010"/>
          </a:xfrm>
          <a:prstGeom prst="rect">
            <a:avLst/>
          </a:prstGeom>
          <a:noFill/>
          <a:ln w="9525" algn="ctr">
            <a:noFill/>
            <a:miter lim="800000"/>
            <a:headEnd/>
            <a:tailEnd/>
          </a:ln>
          <a:effectLst/>
        </p:spPr>
        <p:txBody>
          <a:bodyPr anchor="ctr"/>
          <a:lstStyle/>
          <a:p>
            <a:r>
              <a:rPr lang="fr-CA" sz="3600" b="1" dirty="0">
                <a:solidFill>
                  <a:schemeClr val="tx2"/>
                </a:solidFill>
              </a:rPr>
              <a:t>Une cellule ciliée normale</a:t>
            </a:r>
          </a:p>
        </p:txBody>
      </p:sp>
    </p:spTree>
    <p:extLst>
      <p:ext uri="{BB962C8B-B14F-4D97-AF65-F5344CB8AC3E}">
        <p14:creationId xmlns:p14="http://schemas.microsoft.com/office/powerpoint/2010/main" val="42281479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1379</TotalTime>
  <Words>2609</Words>
  <Application>Microsoft Office PowerPoint</Application>
  <PresentationFormat>Grand écran</PresentationFormat>
  <Paragraphs>502</Paragraphs>
  <Slides>62</Slides>
  <Notes>9</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62</vt:i4>
      </vt:variant>
    </vt:vector>
  </HeadingPairs>
  <TitlesOfParts>
    <vt:vector size="71" baseType="lpstr">
      <vt:lpstr>Arial</vt:lpstr>
      <vt:lpstr>Calibri</vt:lpstr>
      <vt:lpstr>Calibri Light</vt:lpstr>
      <vt:lpstr>Tahoma</vt:lpstr>
      <vt:lpstr>Times New Roman</vt:lpstr>
      <vt:lpstr>Tw Cen MT</vt:lpstr>
      <vt:lpstr>Wingdings</vt:lpstr>
      <vt:lpstr>Thème Office</vt:lpstr>
      <vt:lpstr>Acrobat Document</vt:lpstr>
      <vt:lpstr>La lutte au bruit en milieu travail en 2023</vt:lpstr>
      <vt:lpstr>Le vacarme des chiffres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Des irritants additionnels</vt:lpstr>
      <vt:lpstr>Des irritants additionnels</vt:lpstr>
      <vt:lpstr>Le bruit au travail:  Un fléau</vt:lpstr>
      <vt:lpstr>Le bruit au travail:  Un fléau</vt:lpstr>
      <vt:lpstr>Le bruit au travail: Un fléau</vt:lpstr>
      <vt:lpstr>Le bruit au travail: Un fléau</vt:lpstr>
      <vt:lpstr>Présentation PowerPoint</vt:lpstr>
      <vt:lpstr>Présentation PowerPoint</vt:lpstr>
      <vt:lpstr>Présentation PowerPoint</vt:lpstr>
      <vt:lpstr>Présentation PowerPoint</vt:lpstr>
      <vt:lpstr>Des effets néfastes sur la santé…</vt:lpstr>
      <vt:lpstr>Des effets néfastes sur la santé…</vt:lpstr>
      <vt:lpstr>Rappel des dispositions législatives</vt:lpstr>
      <vt:lpstr>Des outils pour la lutte au bruit</vt:lpstr>
      <vt:lpstr>Les protecteurs auditifs</vt:lpstr>
      <vt:lpstr>Au Québec, le règlement SST est enfin modifié et sera en vigueur au mois de juin 2023</vt:lpstr>
      <vt:lpstr>Évaluation de l’audition et de la perte auditive </vt:lpstr>
      <vt:lpstr>Le test d’audition, l’audiométrie </vt:lpstr>
      <vt:lpstr>Présentation PowerPoint</vt:lpstr>
      <vt:lpstr>Présentation PowerPoint</vt:lpstr>
      <vt:lpstr>Présentation PowerPoint</vt:lpstr>
      <vt:lpstr>Présentation PowerPoint</vt:lpstr>
      <vt:lpstr>Présentation PowerPoint</vt:lpstr>
      <vt:lpstr>Présentation PowerPoint</vt:lpstr>
      <vt:lpstr>Le calcul de la perte auditive et de l'indemnisation au Québec en 2023</vt:lpstr>
      <vt:lpstr>Exemple A: audiogrammes de Lise, 44 ans, 16 ans de travail dans le bruit</vt:lpstr>
      <vt:lpstr>Exemple de Lise  (Étape 1 et 2)</vt:lpstr>
      <vt:lpstr>Règlement annoté sur le barème des dommages corporels</vt:lpstr>
      <vt:lpstr>Règlement annoté sur le barème des dommages corporels</vt:lpstr>
      <vt:lpstr>Exemple de Lise (Étape 3)</vt:lpstr>
      <vt:lpstr>Règlement annoté sur le barème des dommages corporels</vt:lpstr>
      <vt:lpstr>Exemple de Lise (Étape 4)</vt:lpstr>
      <vt:lpstr>Indemnités pour prejudice corporel</vt:lpstr>
      <vt:lpstr>Exemple de Lise (Étape 5)</vt:lpstr>
      <vt:lpstr>Exemple B : audiogrammes de Jean, 50 ans, 29 ans de travail dans le bruit</vt:lpstr>
      <vt:lpstr>Exemple de Jean  (Étape 1 et 2) </vt:lpstr>
      <vt:lpstr>Règlement annoté sur le barème des dommages corporels</vt:lpstr>
      <vt:lpstr>Règlement annoté sur le barème des dommages corporels</vt:lpstr>
      <vt:lpstr>Exemple de Jean  (Étape 3) </vt:lpstr>
      <vt:lpstr>Règlement annoté sur le barème des dommages corporels</vt:lpstr>
      <vt:lpstr>Exemple de Jean  (Étape 4) </vt:lpstr>
      <vt:lpstr>Indemnités pour prejudice corporel</vt:lpstr>
      <vt:lpstr>Exemple de Jean  (Étape 5) </vt:lpstr>
      <vt:lpstr>Comment initier un dossier médical?</vt:lpstr>
      <vt:lpstr>Pour ouvrir un dossier et soumettre une demande d'indemnisation à la CNESST, on doit rassembler et transmettre les documents suivants :</vt:lpstr>
      <vt:lpstr>Infra barème ou supra barème?</vt:lpstr>
      <vt:lpstr>Le nouveau règlement sur les maladies professionnelles</vt:lpstr>
      <vt:lpstr>Conclusion</vt:lpstr>
      <vt:lpstr>Conclusion</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lutte au bruit en milieu travail en 2020</dc:title>
  <dc:creator>BEAULIEU, SERGE</dc:creator>
  <cp:lastModifiedBy>BEAULIEU, SERGE</cp:lastModifiedBy>
  <cp:revision>4</cp:revision>
  <dcterms:created xsi:type="dcterms:W3CDTF">2020-09-27T19:14:20Z</dcterms:created>
  <dcterms:modified xsi:type="dcterms:W3CDTF">2023-02-17T15:11:54Z</dcterms:modified>
</cp:coreProperties>
</file>